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4" r:id="rId6"/>
    <p:sldId id="257" r:id="rId7"/>
    <p:sldId id="265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92206-76A6-6B01-A9F2-9B7C4F3ABCE0}" v="64" dt="2025-07-16T16:25:25.052"/>
    <p1510:client id="{EEA6D183-E13F-457F-B384-0225E4327443}" v="842" dt="2025-07-16T22:19:49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imon@medchi.org" userId="S::urn:spo:guest#osimon@medchi.org::" providerId="AD" clId="Web-{57D92206-76A6-6B01-A9F2-9B7C4F3ABCE0}"/>
    <pc:docChg chg="addSld modSld sldOrd">
      <pc:chgData name="osimon@medchi.org" userId="S::urn:spo:guest#osimon@medchi.org::" providerId="AD" clId="Web-{57D92206-76A6-6B01-A9F2-9B7C4F3ABCE0}" dt="2025-07-16T16:25:25.052" v="54" actId="20577"/>
      <pc:docMkLst>
        <pc:docMk/>
      </pc:docMkLst>
      <pc:sldChg chg="modSp">
        <pc:chgData name="osimon@medchi.org" userId="S::urn:spo:guest#osimon@medchi.org::" providerId="AD" clId="Web-{57D92206-76A6-6B01-A9F2-9B7C4F3ABCE0}" dt="2025-07-16T16:24:55.739" v="46" actId="20577"/>
        <pc:sldMkLst>
          <pc:docMk/>
          <pc:sldMk cId="1444044136" sldId="256"/>
        </pc:sldMkLst>
        <pc:spChg chg="mod">
          <ac:chgData name="osimon@medchi.org" userId="S::urn:spo:guest#osimon@medchi.org::" providerId="AD" clId="Web-{57D92206-76A6-6B01-A9F2-9B7C4F3ABCE0}" dt="2025-07-16T16:24:55.739" v="46" actId="20577"/>
          <ac:spMkLst>
            <pc:docMk/>
            <pc:sldMk cId="1444044136" sldId="256"/>
            <ac:spMk id="2" creationId="{948FF563-6591-0351-A478-D3BC31CDB41D}"/>
          </ac:spMkLst>
        </pc:spChg>
        <pc:spChg chg="mod">
          <ac:chgData name="osimon@medchi.org" userId="S::urn:spo:guest#osimon@medchi.org::" providerId="AD" clId="Web-{57D92206-76A6-6B01-A9F2-9B7C4F3ABCE0}" dt="2025-07-16T16:24:03.925" v="6" actId="20577"/>
          <ac:spMkLst>
            <pc:docMk/>
            <pc:sldMk cId="1444044136" sldId="256"/>
            <ac:spMk id="4" creationId="{88665A57-1DB0-1FA6-5306-13FC6DCEBD83}"/>
          </ac:spMkLst>
        </pc:spChg>
      </pc:sldChg>
      <pc:sldChg chg="modSp">
        <pc:chgData name="osimon@medchi.org" userId="S::urn:spo:guest#osimon@medchi.org::" providerId="AD" clId="Web-{57D92206-76A6-6B01-A9F2-9B7C4F3ABCE0}" dt="2025-07-16T16:24:10.175" v="14" actId="20577"/>
        <pc:sldMkLst>
          <pc:docMk/>
          <pc:sldMk cId="1804967358" sldId="257"/>
        </pc:sldMkLst>
        <pc:spChg chg="mod">
          <ac:chgData name="osimon@medchi.org" userId="S::urn:spo:guest#osimon@medchi.org::" providerId="AD" clId="Web-{57D92206-76A6-6B01-A9F2-9B7C4F3ABCE0}" dt="2025-07-16T16:24:10.175" v="14" actId="20577"/>
          <ac:spMkLst>
            <pc:docMk/>
            <pc:sldMk cId="1804967358" sldId="257"/>
            <ac:spMk id="2" creationId="{9C5E2DB9-47D1-5125-5BA0-30B48A64EA42}"/>
          </ac:spMkLst>
        </pc:spChg>
      </pc:sldChg>
      <pc:sldChg chg="modSp">
        <pc:chgData name="osimon@medchi.org" userId="S::urn:spo:guest#osimon@medchi.org::" providerId="AD" clId="Web-{57D92206-76A6-6B01-A9F2-9B7C4F3ABCE0}" dt="2025-07-16T16:24:24.082" v="16" actId="20577"/>
        <pc:sldMkLst>
          <pc:docMk/>
          <pc:sldMk cId="132794116" sldId="259"/>
        </pc:sldMkLst>
        <pc:spChg chg="mod">
          <ac:chgData name="osimon@medchi.org" userId="S::urn:spo:guest#osimon@medchi.org::" providerId="AD" clId="Web-{57D92206-76A6-6B01-A9F2-9B7C4F3ABCE0}" dt="2025-07-16T16:24:24.082" v="16" actId="20577"/>
          <ac:spMkLst>
            <pc:docMk/>
            <pc:sldMk cId="132794116" sldId="259"/>
            <ac:spMk id="2" creationId="{FCCED614-CC50-53CA-8D1D-224455AE35B3}"/>
          </ac:spMkLst>
        </pc:spChg>
      </pc:sldChg>
      <pc:sldChg chg="delSp modSp">
        <pc:chgData name="osimon@medchi.org" userId="S::urn:spo:guest#osimon@medchi.org::" providerId="AD" clId="Web-{57D92206-76A6-6B01-A9F2-9B7C4F3ABCE0}" dt="2025-07-16T16:25:25.052" v="54" actId="20577"/>
        <pc:sldMkLst>
          <pc:docMk/>
          <pc:sldMk cId="1168151774" sldId="263"/>
        </pc:sldMkLst>
        <pc:spChg chg="mod">
          <ac:chgData name="osimon@medchi.org" userId="S::urn:spo:guest#osimon@medchi.org::" providerId="AD" clId="Web-{57D92206-76A6-6B01-A9F2-9B7C4F3ABCE0}" dt="2025-07-16T16:25:25.052" v="54" actId="20577"/>
          <ac:spMkLst>
            <pc:docMk/>
            <pc:sldMk cId="1168151774" sldId="263"/>
            <ac:spMk id="3" creationId="{3B7C6457-4B81-A749-164A-77555C6A8AE3}"/>
          </ac:spMkLst>
        </pc:spChg>
        <pc:spChg chg="del">
          <ac:chgData name="osimon@medchi.org" userId="S::urn:spo:guest#osimon@medchi.org::" providerId="AD" clId="Web-{57D92206-76A6-6B01-A9F2-9B7C4F3ABCE0}" dt="2025-07-16T16:25:07.599" v="51"/>
          <ac:spMkLst>
            <pc:docMk/>
            <pc:sldMk cId="1168151774" sldId="263"/>
            <ac:spMk id="5" creationId="{1A5BBA30-A9ED-911D-D626-6BA09725FE15}"/>
          </ac:spMkLst>
        </pc:spChg>
        <pc:spChg chg="del">
          <ac:chgData name="osimon@medchi.org" userId="S::urn:spo:guest#osimon@medchi.org::" providerId="AD" clId="Web-{57D92206-76A6-6B01-A9F2-9B7C4F3ABCE0}" dt="2025-07-16T16:25:09.083" v="52"/>
          <ac:spMkLst>
            <pc:docMk/>
            <pc:sldMk cId="1168151774" sldId="263"/>
            <ac:spMk id="6" creationId="{C9A2FBDE-37A1-1343-53A8-0C6D85554B32}"/>
          </ac:spMkLst>
        </pc:spChg>
      </pc:sldChg>
      <pc:sldChg chg="delSp modSp add ord replId delAnim">
        <pc:chgData name="osimon@medchi.org" userId="S::urn:spo:guest#osimon@medchi.org::" providerId="AD" clId="Web-{57D92206-76A6-6B01-A9F2-9B7C4F3ABCE0}" dt="2025-07-16T16:25:03.302" v="50"/>
        <pc:sldMkLst>
          <pc:docMk/>
          <pc:sldMk cId="3857348066" sldId="264"/>
        </pc:sldMkLst>
        <pc:spChg chg="mod">
          <ac:chgData name="osimon@medchi.org" userId="S::urn:spo:guest#osimon@medchi.org::" providerId="AD" clId="Web-{57D92206-76A6-6B01-A9F2-9B7C4F3ABCE0}" dt="2025-07-16T16:24:49.036" v="40" actId="20577"/>
          <ac:spMkLst>
            <pc:docMk/>
            <pc:sldMk cId="3857348066" sldId="264"/>
            <ac:spMk id="2" creationId="{12FFFF0C-998F-2B1E-F96B-4F1BDF7C0E25}"/>
          </ac:spMkLst>
        </pc:spChg>
        <pc:spChg chg="mod">
          <ac:chgData name="osimon@medchi.org" userId="S::urn:spo:guest#osimon@medchi.org::" providerId="AD" clId="Web-{57D92206-76A6-6B01-A9F2-9B7C4F3ABCE0}" dt="2025-07-16T16:25:01.848" v="49" actId="20577"/>
          <ac:spMkLst>
            <pc:docMk/>
            <pc:sldMk cId="3857348066" sldId="264"/>
            <ac:spMk id="4" creationId="{05EF28F5-756E-29E0-B192-195B08905D70}"/>
          </ac:spMkLst>
        </pc:spChg>
        <pc:picChg chg="del">
          <ac:chgData name="osimon@medchi.org" userId="S::urn:spo:guest#osimon@medchi.org::" providerId="AD" clId="Web-{57D92206-76A6-6B01-A9F2-9B7C4F3ABCE0}" dt="2025-07-16T16:25:03.302" v="50"/>
          <ac:picMkLst>
            <pc:docMk/>
            <pc:sldMk cId="3857348066" sldId="264"/>
            <ac:picMk id="51" creationId="{22318ADC-25C3-5A8A-F1F0-4A36A7955077}"/>
          </ac:picMkLst>
        </pc:picChg>
      </pc:sldChg>
    </pc:docChg>
  </pc:docChgLst>
  <pc:docChgLst>
    <pc:chgData name="Christal Forte" userId="a8bcb9a1-b275-454a-8ef2-bb4c3050351a" providerId="ADAL" clId="{D096462B-599E-4698-9159-04B9AC5BAB63}"/>
    <pc:docChg chg="undo redo custSel addSld delSld modSld sldOrd">
      <pc:chgData name="Christal Forte" userId="a8bcb9a1-b275-454a-8ef2-bb4c3050351a" providerId="ADAL" clId="{D096462B-599E-4698-9159-04B9AC5BAB63}" dt="2025-03-20T22:19:39.316" v="1911" actId="478"/>
      <pc:docMkLst>
        <pc:docMk/>
      </pc:docMkLst>
      <pc:sldChg chg="addSp delSp modSp mod delAnim modNotesTx">
        <pc:chgData name="Christal Forte" userId="a8bcb9a1-b275-454a-8ef2-bb4c3050351a" providerId="ADAL" clId="{D096462B-599E-4698-9159-04B9AC5BAB63}" dt="2025-03-20T22:19:10.647" v="1905" actId="478"/>
        <pc:sldMkLst>
          <pc:docMk/>
          <pc:sldMk cId="1444044136" sldId="256"/>
        </pc:sldMkLst>
      </pc:sldChg>
      <pc:sldChg chg="addSp delSp modSp mod modTransition delAnim modAnim modNotesTx">
        <pc:chgData name="Christal Forte" userId="a8bcb9a1-b275-454a-8ef2-bb4c3050351a" providerId="ADAL" clId="{D096462B-599E-4698-9159-04B9AC5BAB63}" dt="2025-03-20T22:19:13.892" v="1906" actId="478"/>
        <pc:sldMkLst>
          <pc:docMk/>
          <pc:sldMk cId="1804967358" sldId="257"/>
        </pc:sldMkLst>
      </pc:sldChg>
      <pc:sldChg chg="addSp delSp modSp new mod delAnim modNotesTx">
        <pc:chgData name="Christal Forte" userId="a8bcb9a1-b275-454a-8ef2-bb4c3050351a" providerId="ADAL" clId="{D096462B-599E-4698-9159-04B9AC5BAB63}" dt="2025-03-20T22:19:25.932" v="1909" actId="478"/>
        <pc:sldMkLst>
          <pc:docMk/>
          <pc:sldMk cId="692146620" sldId="258"/>
        </pc:sldMkLst>
      </pc:sldChg>
      <pc:sldChg chg="addSp delSp modSp add mod ord delAnim modNotesTx">
        <pc:chgData name="Christal Forte" userId="a8bcb9a1-b275-454a-8ef2-bb4c3050351a" providerId="ADAL" clId="{D096462B-599E-4698-9159-04B9AC5BAB63}" dt="2025-03-20T22:19:17.548" v="1907" actId="478"/>
        <pc:sldMkLst>
          <pc:docMk/>
          <pc:sldMk cId="132794116" sldId="259"/>
        </pc:sldMkLst>
      </pc:sldChg>
      <pc:sldChg chg="addSp delSp modSp add mod ord delAnim modNotesTx">
        <pc:chgData name="Christal Forte" userId="a8bcb9a1-b275-454a-8ef2-bb4c3050351a" providerId="ADAL" clId="{D096462B-599E-4698-9159-04B9AC5BAB63}" dt="2025-03-20T22:19:20.544" v="1908" actId="478"/>
        <pc:sldMkLst>
          <pc:docMk/>
          <pc:sldMk cId="2025340971" sldId="260"/>
        </pc:sldMkLst>
      </pc:sldChg>
      <pc:sldChg chg="addSp delSp modSp add mod ord delAnim modNotesTx">
        <pc:chgData name="Christal Forte" userId="a8bcb9a1-b275-454a-8ef2-bb4c3050351a" providerId="ADAL" clId="{D096462B-599E-4698-9159-04B9AC5BAB63}" dt="2025-03-20T22:19:34.148" v="1910" actId="478"/>
        <pc:sldMkLst>
          <pc:docMk/>
          <pc:sldMk cId="2289822897" sldId="261"/>
        </pc:sldMkLst>
      </pc:sldChg>
      <pc:sldChg chg="new del">
        <pc:chgData name="Christal Forte" userId="a8bcb9a1-b275-454a-8ef2-bb4c3050351a" providerId="ADAL" clId="{D096462B-599E-4698-9159-04B9AC5BAB63}" dt="2025-03-13T14:23:56.349" v="1775" actId="2696"/>
        <pc:sldMkLst>
          <pc:docMk/>
          <pc:sldMk cId="1154343035" sldId="262"/>
        </pc:sldMkLst>
      </pc:sldChg>
      <pc:sldChg chg="new del">
        <pc:chgData name="Christal Forte" userId="a8bcb9a1-b275-454a-8ef2-bb4c3050351a" providerId="ADAL" clId="{D096462B-599E-4698-9159-04B9AC5BAB63}" dt="2025-03-20T22:00:11.987" v="1784" actId="47"/>
        <pc:sldMkLst>
          <pc:docMk/>
          <pc:sldMk cId="3495096336" sldId="262"/>
        </pc:sldMkLst>
      </pc:sldChg>
      <pc:sldChg chg="addSp delSp modSp mod modTransition delAnim modAnim modNotesTx">
        <pc:chgData name="Christal Forte" userId="a8bcb9a1-b275-454a-8ef2-bb4c3050351a" providerId="ADAL" clId="{D096462B-599E-4698-9159-04B9AC5BAB63}" dt="2025-03-20T22:19:39.316" v="1911" actId="478"/>
        <pc:sldMkLst>
          <pc:docMk/>
          <pc:sldMk cId="1168151774" sldId="263"/>
        </pc:sldMkLst>
      </pc:sldChg>
    </pc:docChg>
  </pc:docChgLst>
  <pc:docChgLst>
    <pc:chgData name="Christal Forte" userId="a8bcb9a1-b275-454a-8ef2-bb4c3050351a" providerId="ADAL" clId="{EEA6D183-E13F-457F-B384-0225E4327443}"/>
    <pc:docChg chg="undo custSel addSld delSld modSld">
      <pc:chgData name="Christal Forte" userId="a8bcb9a1-b275-454a-8ef2-bb4c3050351a" providerId="ADAL" clId="{EEA6D183-E13F-457F-B384-0225E4327443}" dt="2025-07-16T22:19:49.596" v="2452"/>
      <pc:docMkLst>
        <pc:docMk/>
      </pc:docMkLst>
      <pc:sldChg chg="addSp delSp modSp mod modTransition modAnim modNotesTx">
        <pc:chgData name="Christal Forte" userId="a8bcb9a1-b275-454a-8ef2-bb4c3050351a" providerId="ADAL" clId="{EEA6D183-E13F-457F-B384-0225E4327443}" dt="2025-07-16T22:12:08.345" v="2395"/>
        <pc:sldMkLst>
          <pc:docMk/>
          <pc:sldMk cId="1444044136" sldId="256"/>
        </pc:sldMkLst>
        <pc:spChg chg="mod">
          <ac:chgData name="Christal Forte" userId="a8bcb9a1-b275-454a-8ef2-bb4c3050351a" providerId="ADAL" clId="{EEA6D183-E13F-457F-B384-0225E4327443}" dt="2025-07-10T23:33:25.867" v="20" actId="20577"/>
          <ac:spMkLst>
            <pc:docMk/>
            <pc:sldMk cId="1444044136" sldId="256"/>
            <ac:spMk id="2" creationId="{948FF563-6591-0351-A478-D3BC31CDB41D}"/>
          </ac:spMkLst>
        </pc:spChg>
        <pc:spChg chg="mod">
          <ac:chgData name="Christal Forte" userId="a8bcb9a1-b275-454a-8ef2-bb4c3050351a" providerId="ADAL" clId="{EEA6D183-E13F-457F-B384-0225E4327443}" dt="2025-07-10T23:33:49.390" v="66" actId="20577"/>
          <ac:spMkLst>
            <pc:docMk/>
            <pc:sldMk cId="1444044136" sldId="256"/>
            <ac:spMk id="4" creationId="{88665A57-1DB0-1FA6-5306-13FC6DCEBD83}"/>
          </ac:spMkLst>
        </pc:spChg>
        <pc:picChg chg="add del mod ord">
          <ac:chgData name="Christal Forte" userId="a8bcb9a1-b275-454a-8ef2-bb4c3050351a" providerId="ADAL" clId="{EEA6D183-E13F-457F-B384-0225E4327443}" dt="2025-07-16T21:40:18.141" v="1993"/>
          <ac:picMkLst>
            <pc:docMk/>
            <pc:sldMk cId="1444044136" sldId="256"/>
            <ac:picMk id="5" creationId="{2DE4CF4E-8185-D007-1618-6F8D4B4AC9D0}"/>
          </ac:picMkLst>
        </pc:picChg>
        <pc:picChg chg="add del mod">
          <ac:chgData name="Christal Forte" userId="a8bcb9a1-b275-454a-8ef2-bb4c3050351a" providerId="ADAL" clId="{EEA6D183-E13F-457F-B384-0225E4327443}" dt="2025-07-16T21:40:20.496" v="1995"/>
          <ac:picMkLst>
            <pc:docMk/>
            <pc:sldMk cId="1444044136" sldId="256"/>
            <ac:picMk id="6" creationId="{C010DD60-0BE1-29C5-BC00-3A07DC4CB38A}"/>
          </ac:picMkLst>
        </pc:picChg>
        <pc:picChg chg="add del mod ord">
          <ac:chgData name="Christal Forte" userId="a8bcb9a1-b275-454a-8ef2-bb4c3050351a" providerId="ADAL" clId="{EEA6D183-E13F-457F-B384-0225E4327443}" dt="2025-07-16T21:40:32.740" v="1996"/>
          <ac:picMkLst>
            <pc:docMk/>
            <pc:sldMk cId="1444044136" sldId="256"/>
            <ac:picMk id="8" creationId="{7DD038C9-123F-6A54-0E38-37E5E52826B1}"/>
          </ac:picMkLst>
        </pc:picChg>
        <pc:picChg chg="add del mod">
          <ac:chgData name="Christal Forte" userId="a8bcb9a1-b275-454a-8ef2-bb4c3050351a" providerId="ADAL" clId="{EEA6D183-E13F-457F-B384-0225E4327443}" dt="2025-07-16T21:40:01.502" v="1992"/>
          <ac:picMkLst>
            <pc:docMk/>
            <pc:sldMk cId="1444044136" sldId="256"/>
            <ac:picMk id="9" creationId="{193995C4-866F-CA85-5383-08C109B12F82}"/>
          </ac:picMkLst>
        </pc:picChg>
        <pc:picChg chg="add del mod">
          <ac:chgData name="Christal Forte" userId="a8bcb9a1-b275-454a-8ef2-bb4c3050351a" providerId="ADAL" clId="{EEA6D183-E13F-457F-B384-0225E4327443}" dt="2025-07-16T21:40:37.760" v="1998"/>
          <ac:picMkLst>
            <pc:docMk/>
            <pc:sldMk cId="1444044136" sldId="256"/>
            <ac:picMk id="10" creationId="{A394C4DB-C6A0-F22F-50F1-948816F86973}"/>
          </ac:picMkLst>
        </pc:picChg>
        <pc:picChg chg="add del mod ord">
          <ac:chgData name="Christal Forte" userId="a8bcb9a1-b275-454a-8ef2-bb4c3050351a" providerId="ADAL" clId="{EEA6D183-E13F-457F-B384-0225E4327443}" dt="2025-07-16T21:40:50.720" v="1999"/>
          <ac:picMkLst>
            <pc:docMk/>
            <pc:sldMk cId="1444044136" sldId="256"/>
            <ac:picMk id="12" creationId="{140C9F5D-445B-98E0-6462-D87ADBCB9CA9}"/>
          </ac:picMkLst>
        </pc:picChg>
        <pc:picChg chg="add del mod">
          <ac:chgData name="Christal Forte" userId="a8bcb9a1-b275-454a-8ef2-bb4c3050351a" providerId="ADAL" clId="{EEA6D183-E13F-457F-B384-0225E4327443}" dt="2025-07-16T22:11:41.216" v="2391"/>
          <ac:picMkLst>
            <pc:docMk/>
            <pc:sldMk cId="1444044136" sldId="256"/>
            <ac:picMk id="13" creationId="{BFD250FC-0ACD-B681-D03F-25206FA019C0}"/>
          </ac:picMkLst>
        </pc:picChg>
        <pc:picChg chg="add del mod ord">
          <ac:chgData name="Christal Forte" userId="a8bcb9a1-b275-454a-8ef2-bb4c3050351a" providerId="ADAL" clId="{EEA6D183-E13F-457F-B384-0225E4327443}" dt="2025-07-16T22:11:54.503" v="2392"/>
          <ac:picMkLst>
            <pc:docMk/>
            <pc:sldMk cId="1444044136" sldId="256"/>
            <ac:picMk id="20" creationId="{4F9961DE-A432-90E7-D1C2-9CEA56182B1F}"/>
          </ac:picMkLst>
        </pc:picChg>
        <pc:picChg chg="add del mod">
          <ac:chgData name="Christal Forte" userId="a8bcb9a1-b275-454a-8ef2-bb4c3050351a" providerId="ADAL" clId="{EEA6D183-E13F-457F-B384-0225E4327443}" dt="2025-07-16T22:11:56.788" v="2394"/>
          <ac:picMkLst>
            <pc:docMk/>
            <pc:sldMk cId="1444044136" sldId="256"/>
            <ac:picMk id="21" creationId="{79761389-CF20-E35E-279C-7FA387FD92A2}"/>
          </ac:picMkLst>
        </pc:picChg>
        <pc:picChg chg="add del mod ord">
          <ac:chgData name="Christal Forte" userId="a8bcb9a1-b275-454a-8ef2-bb4c3050351a" providerId="ADAL" clId="{EEA6D183-E13F-457F-B384-0225E4327443}" dt="2025-07-16T22:12:08.345" v="2395"/>
          <ac:picMkLst>
            <pc:docMk/>
            <pc:sldMk cId="1444044136" sldId="256"/>
            <ac:picMk id="23" creationId="{80C428CA-F82F-9772-BE03-6B56274F8DD5}"/>
          </ac:picMkLst>
        </pc:picChg>
        <pc:picChg chg="add mod">
          <ac:chgData name="Christal Forte" userId="a8bcb9a1-b275-454a-8ef2-bb4c3050351a" providerId="ADAL" clId="{EEA6D183-E13F-457F-B384-0225E4327443}" dt="2025-07-16T22:12:08.345" v="2395"/>
          <ac:picMkLst>
            <pc:docMk/>
            <pc:sldMk cId="1444044136" sldId="256"/>
            <ac:picMk id="24" creationId="{FB6AAF10-4A34-1FEE-B5BE-AF0968BB63FA}"/>
          </ac:picMkLst>
        </pc:picChg>
      </pc:sldChg>
      <pc:sldChg chg="addSp delSp modSp mod modTransition modAnim modNotesTx">
        <pc:chgData name="Christal Forte" userId="a8bcb9a1-b275-454a-8ef2-bb4c3050351a" providerId="ADAL" clId="{EEA6D183-E13F-457F-B384-0225E4327443}" dt="2025-07-16T21:48:50.828" v="2028" actId="113"/>
        <pc:sldMkLst>
          <pc:docMk/>
          <pc:sldMk cId="1804967358" sldId="257"/>
        </pc:sldMkLst>
        <pc:spChg chg="mod">
          <ac:chgData name="Christal Forte" userId="a8bcb9a1-b275-454a-8ef2-bb4c3050351a" providerId="ADAL" clId="{EEA6D183-E13F-457F-B384-0225E4327443}" dt="2025-07-10T23:49:32.252" v="120" actId="20577"/>
          <ac:spMkLst>
            <pc:docMk/>
            <pc:sldMk cId="1804967358" sldId="257"/>
            <ac:spMk id="2" creationId="{9C5E2DB9-47D1-5125-5BA0-30B48A64EA42}"/>
          </ac:spMkLst>
        </pc:spChg>
        <pc:graphicFrameChg chg="add mod modGraphic">
          <ac:chgData name="Christal Forte" userId="a8bcb9a1-b275-454a-8ef2-bb4c3050351a" providerId="ADAL" clId="{EEA6D183-E13F-457F-B384-0225E4327443}" dt="2025-07-16T21:48:50.828" v="2028" actId="113"/>
          <ac:graphicFrameMkLst>
            <pc:docMk/>
            <pc:sldMk cId="1804967358" sldId="257"/>
            <ac:graphicFrameMk id="4" creationId="{D7E39CD9-1605-42AE-8CDC-82DEDBD50FF4}"/>
          </ac:graphicFrameMkLst>
        </pc:graphicFrameChg>
        <pc:picChg chg="add del mod ord">
          <ac:chgData name="Christal Forte" userId="a8bcb9a1-b275-454a-8ef2-bb4c3050351a" providerId="ADAL" clId="{EEA6D183-E13F-457F-B384-0225E4327443}" dt="2025-07-16T21:43:14.319" v="2010"/>
          <ac:picMkLst>
            <pc:docMk/>
            <pc:sldMk cId="1804967358" sldId="257"/>
            <ac:picMk id="3" creationId="{F23C84EB-B0FA-7EB2-4DE6-9C2569871883}"/>
          </ac:picMkLst>
        </pc:picChg>
        <pc:picChg chg="add del mod">
          <ac:chgData name="Christal Forte" userId="a8bcb9a1-b275-454a-8ef2-bb4c3050351a" providerId="ADAL" clId="{EEA6D183-E13F-457F-B384-0225E4327443}" dt="2025-07-16T21:43:17.267" v="2012"/>
          <ac:picMkLst>
            <pc:docMk/>
            <pc:sldMk cId="1804967358" sldId="257"/>
            <ac:picMk id="5" creationId="{85BF937D-50E2-5C5C-9261-F232C3E412D3}"/>
          </ac:picMkLst>
        </pc:picChg>
        <pc:picChg chg="add del mod ord">
          <ac:chgData name="Christal Forte" userId="a8bcb9a1-b275-454a-8ef2-bb4c3050351a" providerId="ADAL" clId="{EEA6D183-E13F-457F-B384-0225E4327443}" dt="2025-07-16T21:44:00.536" v="2013"/>
          <ac:picMkLst>
            <pc:docMk/>
            <pc:sldMk cId="1804967358" sldId="257"/>
            <ac:picMk id="7" creationId="{04044878-DE1E-9904-C81D-92617FFF101A}"/>
          </ac:picMkLst>
        </pc:picChg>
        <pc:picChg chg="add del mod">
          <ac:chgData name="Christal Forte" userId="a8bcb9a1-b275-454a-8ef2-bb4c3050351a" providerId="ADAL" clId="{EEA6D183-E13F-457F-B384-0225E4327443}" dt="2025-07-16T21:44:25.651" v="2015"/>
          <ac:picMkLst>
            <pc:docMk/>
            <pc:sldMk cId="1804967358" sldId="257"/>
            <ac:picMk id="8" creationId="{3A369830-3432-AD90-4C07-ADEE6F3517F4}"/>
          </ac:picMkLst>
        </pc:picChg>
        <pc:picChg chg="add del mod ord">
          <ac:chgData name="Christal Forte" userId="a8bcb9a1-b275-454a-8ef2-bb4c3050351a" providerId="ADAL" clId="{EEA6D183-E13F-457F-B384-0225E4327443}" dt="2025-07-16T21:44:44.531" v="2016"/>
          <ac:picMkLst>
            <pc:docMk/>
            <pc:sldMk cId="1804967358" sldId="257"/>
            <ac:picMk id="10" creationId="{ECE9912E-53B9-B63F-7C63-A1EA3C646A54}"/>
          </ac:picMkLst>
        </pc:picChg>
        <pc:picChg chg="add del mod">
          <ac:chgData name="Christal Forte" userId="a8bcb9a1-b275-454a-8ef2-bb4c3050351a" providerId="ADAL" clId="{EEA6D183-E13F-457F-B384-0225E4327443}" dt="2025-07-16T21:44:49.652" v="2018"/>
          <ac:picMkLst>
            <pc:docMk/>
            <pc:sldMk cId="1804967358" sldId="257"/>
            <ac:picMk id="11" creationId="{CA383A5A-6720-4DFC-940C-BE340FC90B18}"/>
          </ac:picMkLst>
        </pc:picChg>
        <pc:picChg chg="add del mod">
          <ac:chgData name="Christal Forte" userId="a8bcb9a1-b275-454a-8ef2-bb4c3050351a" providerId="ADAL" clId="{EEA6D183-E13F-457F-B384-0225E4327443}" dt="2025-07-16T21:40:01.502" v="1992"/>
          <ac:picMkLst>
            <pc:docMk/>
            <pc:sldMk cId="1804967358" sldId="257"/>
            <ac:picMk id="13" creationId="{EC12634E-2A76-72DB-16D2-7BC58C265855}"/>
          </ac:picMkLst>
        </pc:picChg>
        <pc:picChg chg="add del mod ord">
          <ac:chgData name="Christal Forte" userId="a8bcb9a1-b275-454a-8ef2-bb4c3050351a" providerId="ADAL" clId="{EEA6D183-E13F-457F-B384-0225E4327443}" dt="2025-07-16T21:46:01.078" v="2019"/>
          <ac:picMkLst>
            <pc:docMk/>
            <pc:sldMk cId="1804967358" sldId="257"/>
            <ac:picMk id="14" creationId="{FF83677E-CEC2-F390-44A7-23913ECAC8FA}"/>
          </ac:picMkLst>
        </pc:picChg>
        <pc:picChg chg="add del mod">
          <ac:chgData name="Christal Forte" userId="a8bcb9a1-b275-454a-8ef2-bb4c3050351a" providerId="ADAL" clId="{EEA6D183-E13F-457F-B384-0225E4327443}" dt="2025-07-16T21:46:04.453" v="2021"/>
          <ac:picMkLst>
            <pc:docMk/>
            <pc:sldMk cId="1804967358" sldId="257"/>
            <ac:picMk id="15" creationId="{630C1EE0-F598-8D8B-88CA-D8986C39ADF7}"/>
          </ac:picMkLst>
        </pc:picChg>
        <pc:picChg chg="add del mod ord">
          <ac:chgData name="Christal Forte" userId="a8bcb9a1-b275-454a-8ef2-bb4c3050351a" providerId="ADAL" clId="{EEA6D183-E13F-457F-B384-0225E4327443}" dt="2025-07-16T21:47:17.747" v="2022"/>
          <ac:picMkLst>
            <pc:docMk/>
            <pc:sldMk cId="1804967358" sldId="257"/>
            <ac:picMk id="17" creationId="{AA27B4D7-9DA3-FFBE-D479-510AE3A6559A}"/>
          </ac:picMkLst>
        </pc:picChg>
        <pc:picChg chg="add mod">
          <ac:chgData name="Christal Forte" userId="a8bcb9a1-b275-454a-8ef2-bb4c3050351a" providerId="ADAL" clId="{EEA6D183-E13F-457F-B384-0225E4327443}" dt="2025-07-16T21:47:17.747" v="2022"/>
          <ac:picMkLst>
            <pc:docMk/>
            <pc:sldMk cId="1804967358" sldId="257"/>
            <ac:picMk id="18" creationId="{DFCBB2D3-62B3-9D69-85F9-883933FEE549}"/>
          </ac:picMkLst>
        </pc:picChg>
      </pc:sldChg>
      <pc:sldChg chg="del">
        <pc:chgData name="Christal Forte" userId="a8bcb9a1-b275-454a-8ef2-bb4c3050351a" providerId="ADAL" clId="{EEA6D183-E13F-457F-B384-0225E4327443}" dt="2025-07-11T00:25:42.488" v="790" actId="2696"/>
        <pc:sldMkLst>
          <pc:docMk/>
          <pc:sldMk cId="692146620" sldId="258"/>
        </pc:sldMkLst>
      </pc:sldChg>
      <pc:sldChg chg="addSp delSp modSp mod modTransition modAnim modNotesTx">
        <pc:chgData name="Christal Forte" userId="a8bcb9a1-b275-454a-8ef2-bb4c3050351a" providerId="ADAL" clId="{EEA6D183-E13F-457F-B384-0225E4327443}" dt="2025-07-16T21:48:19.076" v="2026"/>
        <pc:sldMkLst>
          <pc:docMk/>
          <pc:sldMk cId="132794116" sldId="259"/>
        </pc:sldMkLst>
        <pc:spChg chg="mod">
          <ac:chgData name="Christal Forte" userId="a8bcb9a1-b275-454a-8ef2-bb4c3050351a" providerId="ADAL" clId="{EEA6D183-E13F-457F-B384-0225E4327443}" dt="2025-07-16T21:27:01.338" v="1625" actId="1076"/>
          <ac:spMkLst>
            <pc:docMk/>
            <pc:sldMk cId="132794116" sldId="259"/>
            <ac:spMk id="2" creationId="{FCCED614-CC50-53CA-8D1D-224455AE35B3}"/>
          </ac:spMkLst>
        </pc:spChg>
        <pc:spChg chg="add del mod">
          <ac:chgData name="Christal Forte" userId="a8bcb9a1-b275-454a-8ef2-bb4c3050351a" providerId="ADAL" clId="{EEA6D183-E13F-457F-B384-0225E4327443}" dt="2025-07-16T21:34:02.142" v="1816" actId="12084"/>
          <ac:spMkLst>
            <pc:docMk/>
            <pc:sldMk cId="132794116" sldId="259"/>
            <ac:spMk id="4" creationId="{D2F7BB38-2B04-D0B9-9379-678D6882C023}"/>
          </ac:spMkLst>
        </pc:spChg>
        <pc:graphicFrameChg chg="add mod">
          <ac:chgData name="Christal Forte" userId="a8bcb9a1-b275-454a-8ef2-bb4c3050351a" providerId="ADAL" clId="{EEA6D183-E13F-457F-B384-0225E4327443}" dt="2025-07-16T21:39:01.670" v="1986" actId="20577"/>
          <ac:graphicFrameMkLst>
            <pc:docMk/>
            <pc:sldMk cId="132794116" sldId="259"/>
            <ac:graphicFrameMk id="3" creationId="{A8A04DA9-AD31-34F0-8412-075EFA7F5648}"/>
          </ac:graphicFrameMkLst>
        </pc:graphicFrameChg>
        <pc:picChg chg="add del mod ord">
          <ac:chgData name="Christal Forte" userId="a8bcb9a1-b275-454a-8ef2-bb4c3050351a" providerId="ADAL" clId="{EEA6D183-E13F-457F-B384-0225E4327443}" dt="2025-07-16T21:47:32.396" v="2023"/>
          <ac:picMkLst>
            <pc:docMk/>
            <pc:sldMk cId="132794116" sldId="259"/>
            <ac:picMk id="5" creationId="{0596B758-C78E-4862-5405-9746A9E2494F}"/>
          </ac:picMkLst>
        </pc:picChg>
        <pc:picChg chg="add del mod">
          <ac:chgData name="Christal Forte" userId="a8bcb9a1-b275-454a-8ef2-bb4c3050351a" providerId="ADAL" clId="{EEA6D183-E13F-457F-B384-0225E4327443}" dt="2025-07-16T21:47:34.693" v="2025"/>
          <ac:picMkLst>
            <pc:docMk/>
            <pc:sldMk cId="132794116" sldId="259"/>
            <ac:picMk id="6" creationId="{4528D989-2390-323D-317A-332592979065}"/>
          </ac:picMkLst>
        </pc:picChg>
        <pc:picChg chg="add del mod ord">
          <ac:chgData name="Christal Forte" userId="a8bcb9a1-b275-454a-8ef2-bb4c3050351a" providerId="ADAL" clId="{EEA6D183-E13F-457F-B384-0225E4327443}" dt="2025-07-16T21:48:19.076" v="2026"/>
          <ac:picMkLst>
            <pc:docMk/>
            <pc:sldMk cId="132794116" sldId="259"/>
            <ac:picMk id="8" creationId="{A6D93F8C-11F4-FE0E-AF12-CBFA3A91B92F}"/>
          </ac:picMkLst>
        </pc:picChg>
        <pc:picChg chg="add mod">
          <ac:chgData name="Christal Forte" userId="a8bcb9a1-b275-454a-8ef2-bb4c3050351a" providerId="ADAL" clId="{EEA6D183-E13F-457F-B384-0225E4327443}" dt="2025-07-16T21:48:19.076" v="2026"/>
          <ac:picMkLst>
            <pc:docMk/>
            <pc:sldMk cId="132794116" sldId="259"/>
            <ac:picMk id="9" creationId="{AEAFD7C2-C15B-9C52-B487-318292D1C872}"/>
          </ac:picMkLst>
        </pc:picChg>
        <pc:picChg chg="add del mod">
          <ac:chgData name="Christal Forte" userId="a8bcb9a1-b275-454a-8ef2-bb4c3050351a" providerId="ADAL" clId="{EEA6D183-E13F-457F-B384-0225E4327443}" dt="2025-07-16T21:40:01.502" v="1992"/>
          <ac:picMkLst>
            <pc:docMk/>
            <pc:sldMk cId="132794116" sldId="259"/>
            <ac:picMk id="51" creationId="{7E9688E0-39B2-D07E-844E-3EAD101ED0AD}"/>
          </ac:picMkLst>
        </pc:picChg>
      </pc:sldChg>
      <pc:sldChg chg="del">
        <pc:chgData name="Christal Forte" userId="a8bcb9a1-b275-454a-8ef2-bb4c3050351a" providerId="ADAL" clId="{EEA6D183-E13F-457F-B384-0225E4327443}" dt="2025-07-11T00:25:40.035" v="789" actId="2696"/>
        <pc:sldMkLst>
          <pc:docMk/>
          <pc:sldMk cId="2025340971" sldId="260"/>
        </pc:sldMkLst>
      </pc:sldChg>
      <pc:sldChg chg="del">
        <pc:chgData name="Christal Forte" userId="a8bcb9a1-b275-454a-8ef2-bb4c3050351a" providerId="ADAL" clId="{EEA6D183-E13F-457F-B384-0225E4327443}" dt="2025-07-11T00:25:45.494" v="791" actId="2696"/>
        <pc:sldMkLst>
          <pc:docMk/>
          <pc:sldMk cId="2289822897" sldId="261"/>
        </pc:sldMkLst>
      </pc:sldChg>
      <pc:sldChg chg="addSp delSp modSp mod modTransition modAnim modNotesTx">
        <pc:chgData name="Christal Forte" userId="a8bcb9a1-b275-454a-8ef2-bb4c3050351a" providerId="ADAL" clId="{EEA6D183-E13F-457F-B384-0225E4327443}" dt="2025-07-16T21:48:42.418" v="2027"/>
        <pc:sldMkLst>
          <pc:docMk/>
          <pc:sldMk cId="1168151774" sldId="263"/>
        </pc:sldMkLst>
        <pc:picChg chg="add del mod ord">
          <ac:chgData name="Christal Forte" userId="a8bcb9a1-b275-454a-8ef2-bb4c3050351a" providerId="ADAL" clId="{EEA6D183-E13F-457F-B384-0225E4327443}" dt="2025-07-16T21:48:42.418" v="2027"/>
          <ac:picMkLst>
            <pc:docMk/>
            <pc:sldMk cId="1168151774" sldId="263"/>
            <ac:picMk id="4" creationId="{7DE7CB98-0770-DA00-2238-B19D1CF85A26}"/>
          </ac:picMkLst>
        </pc:picChg>
        <pc:picChg chg="add mod">
          <ac:chgData name="Christal Forte" userId="a8bcb9a1-b275-454a-8ef2-bb4c3050351a" providerId="ADAL" clId="{EEA6D183-E13F-457F-B384-0225E4327443}" dt="2025-07-16T21:48:42.418" v="2027"/>
          <ac:picMkLst>
            <pc:docMk/>
            <pc:sldMk cId="1168151774" sldId="263"/>
            <ac:picMk id="5" creationId="{B2FF34D1-4343-7081-3410-F34D2FB60905}"/>
          </ac:picMkLst>
        </pc:picChg>
        <pc:picChg chg="add del mod">
          <ac:chgData name="Christal Forte" userId="a8bcb9a1-b275-454a-8ef2-bb4c3050351a" providerId="ADAL" clId="{EEA6D183-E13F-457F-B384-0225E4327443}" dt="2025-07-16T21:40:01.502" v="1992"/>
          <ac:picMkLst>
            <pc:docMk/>
            <pc:sldMk cId="1168151774" sldId="263"/>
            <ac:picMk id="7" creationId="{7E570ED1-2B24-4B02-12FF-68337E43A3E1}"/>
          </ac:picMkLst>
        </pc:picChg>
      </pc:sldChg>
      <pc:sldChg chg="addSp delSp modSp mod modTransition modAnim modNotesTx">
        <pc:chgData name="Christal Forte" userId="a8bcb9a1-b275-454a-8ef2-bb4c3050351a" providerId="ADAL" clId="{EEA6D183-E13F-457F-B384-0225E4327443}" dt="2025-07-16T21:42:49.176" v="2009"/>
        <pc:sldMkLst>
          <pc:docMk/>
          <pc:sldMk cId="3857348066" sldId="264"/>
        </pc:sldMkLst>
        <pc:spChg chg="del mod">
          <ac:chgData name="Christal Forte" userId="a8bcb9a1-b275-454a-8ef2-bb4c3050351a" providerId="ADAL" clId="{EEA6D183-E13F-457F-B384-0225E4327443}" dt="2025-07-16T21:30:07.246" v="1670" actId="12084"/>
          <ac:spMkLst>
            <pc:docMk/>
            <pc:sldMk cId="3857348066" sldId="264"/>
            <ac:spMk id="4" creationId="{05EF28F5-756E-29E0-B192-195B08905D70}"/>
          </ac:spMkLst>
        </pc:spChg>
        <pc:graphicFrameChg chg="add mod">
          <ac:chgData name="Christal Forte" userId="a8bcb9a1-b275-454a-8ef2-bb4c3050351a" providerId="ADAL" clId="{EEA6D183-E13F-457F-B384-0225E4327443}" dt="2025-07-16T21:31:04.752" v="1675"/>
          <ac:graphicFrameMkLst>
            <pc:docMk/>
            <pc:sldMk cId="3857348066" sldId="264"/>
            <ac:graphicFrameMk id="3" creationId="{E5DA4864-F45D-1A8A-96EF-FDA1BF482C40}"/>
          </ac:graphicFrameMkLst>
        </pc:graphicFrameChg>
        <pc:picChg chg="add del mod">
          <ac:chgData name="Christal Forte" userId="a8bcb9a1-b275-454a-8ef2-bb4c3050351a" providerId="ADAL" clId="{EEA6D183-E13F-457F-B384-0225E4327443}" dt="2025-07-16T21:41:23.366" v="2000"/>
          <ac:picMkLst>
            <pc:docMk/>
            <pc:sldMk cId="3857348066" sldId="264"/>
            <ac:picMk id="5" creationId="{E10BA5B3-BCC5-52BF-07CF-109B98862894}"/>
          </ac:picMkLst>
        </pc:picChg>
        <pc:picChg chg="add del mod">
          <ac:chgData name="Christal Forte" userId="a8bcb9a1-b275-454a-8ef2-bb4c3050351a" providerId="ADAL" clId="{EEA6D183-E13F-457F-B384-0225E4327443}" dt="2025-07-16T21:41:25.458" v="2002"/>
          <ac:picMkLst>
            <pc:docMk/>
            <pc:sldMk cId="3857348066" sldId="264"/>
            <ac:picMk id="6" creationId="{6F64EF07-5BBC-FDBD-7EF3-65A1C680926F}"/>
          </ac:picMkLst>
        </pc:picChg>
        <pc:picChg chg="add del mod ord">
          <ac:chgData name="Christal Forte" userId="a8bcb9a1-b275-454a-8ef2-bb4c3050351a" providerId="ADAL" clId="{EEA6D183-E13F-457F-B384-0225E4327443}" dt="2025-07-16T21:41:57.615" v="2003"/>
          <ac:picMkLst>
            <pc:docMk/>
            <pc:sldMk cId="3857348066" sldId="264"/>
            <ac:picMk id="8" creationId="{F42CE61F-6274-5F66-E0DD-990DE983B34D}"/>
          </ac:picMkLst>
        </pc:picChg>
        <pc:picChg chg="add del mod">
          <ac:chgData name="Christal Forte" userId="a8bcb9a1-b275-454a-8ef2-bb4c3050351a" providerId="ADAL" clId="{EEA6D183-E13F-457F-B384-0225E4327443}" dt="2025-07-16T21:41:59.378" v="2005"/>
          <ac:picMkLst>
            <pc:docMk/>
            <pc:sldMk cId="3857348066" sldId="264"/>
            <ac:picMk id="9" creationId="{30889027-32CB-8020-1F06-1F251415C2D7}"/>
          </ac:picMkLst>
        </pc:picChg>
        <pc:picChg chg="add del mod ord">
          <ac:chgData name="Christal Forte" userId="a8bcb9a1-b275-454a-8ef2-bb4c3050351a" providerId="ADAL" clId="{EEA6D183-E13F-457F-B384-0225E4327443}" dt="2025-07-16T21:42:11.072" v="2006"/>
          <ac:picMkLst>
            <pc:docMk/>
            <pc:sldMk cId="3857348066" sldId="264"/>
            <ac:picMk id="11" creationId="{1534DD13-763E-83DB-6B44-441054770D2C}"/>
          </ac:picMkLst>
        </pc:picChg>
        <pc:picChg chg="add del mod">
          <ac:chgData name="Christal Forte" userId="a8bcb9a1-b275-454a-8ef2-bb4c3050351a" providerId="ADAL" clId="{EEA6D183-E13F-457F-B384-0225E4327443}" dt="2025-07-16T21:42:13.130" v="2008"/>
          <ac:picMkLst>
            <pc:docMk/>
            <pc:sldMk cId="3857348066" sldId="264"/>
            <ac:picMk id="12" creationId="{C665A22E-EC70-5939-4B77-0E53AC0FE1EF}"/>
          </ac:picMkLst>
        </pc:picChg>
        <pc:picChg chg="add del mod ord">
          <ac:chgData name="Christal Forte" userId="a8bcb9a1-b275-454a-8ef2-bb4c3050351a" providerId="ADAL" clId="{EEA6D183-E13F-457F-B384-0225E4327443}" dt="2025-07-16T21:42:49.176" v="2009"/>
          <ac:picMkLst>
            <pc:docMk/>
            <pc:sldMk cId="3857348066" sldId="264"/>
            <ac:picMk id="14" creationId="{EFCDF424-FEB4-3F10-F35E-B573468AFB40}"/>
          </ac:picMkLst>
        </pc:picChg>
        <pc:picChg chg="add mod">
          <ac:chgData name="Christal Forte" userId="a8bcb9a1-b275-454a-8ef2-bb4c3050351a" providerId="ADAL" clId="{EEA6D183-E13F-457F-B384-0225E4327443}" dt="2025-07-16T21:42:49.176" v="2009"/>
          <ac:picMkLst>
            <pc:docMk/>
            <pc:sldMk cId="3857348066" sldId="264"/>
            <ac:picMk id="15" creationId="{D937A8DE-9299-F7E0-EF32-5697CE5A1DB1}"/>
          </ac:picMkLst>
        </pc:picChg>
      </pc:sldChg>
      <pc:sldChg chg="addSp delSp modSp add mod modTransition modAnim">
        <pc:chgData name="Christal Forte" userId="a8bcb9a1-b275-454a-8ef2-bb4c3050351a" providerId="ADAL" clId="{EEA6D183-E13F-457F-B384-0225E4327443}" dt="2025-07-16T22:19:49.596" v="2452"/>
        <pc:sldMkLst>
          <pc:docMk/>
          <pc:sldMk cId="337192382" sldId="265"/>
        </pc:sldMkLst>
        <pc:spChg chg="mod">
          <ac:chgData name="Christal Forte" userId="a8bcb9a1-b275-454a-8ef2-bb4c3050351a" providerId="ADAL" clId="{EEA6D183-E13F-457F-B384-0225E4327443}" dt="2025-07-16T22:06:48.423" v="2364" actId="1076"/>
          <ac:spMkLst>
            <pc:docMk/>
            <pc:sldMk cId="337192382" sldId="265"/>
            <ac:spMk id="2" creationId="{9C5E2DB9-47D1-5125-5BA0-30B48A64EA42}"/>
          </ac:spMkLst>
        </pc:spChg>
        <pc:spChg chg="add del mod">
          <ac:chgData name="Christal Forte" userId="a8bcb9a1-b275-454a-8ef2-bb4c3050351a" providerId="ADAL" clId="{EEA6D183-E13F-457F-B384-0225E4327443}" dt="2025-07-16T22:02:28.778" v="2333" actId="12084"/>
          <ac:spMkLst>
            <pc:docMk/>
            <pc:sldMk cId="337192382" sldId="265"/>
            <ac:spMk id="3" creationId="{E0DCA7DF-4B85-36EC-BA2C-F55C3F55615A}"/>
          </ac:spMkLst>
        </pc:spChg>
        <pc:graphicFrameChg chg="del mod">
          <ac:chgData name="Christal Forte" userId="a8bcb9a1-b275-454a-8ef2-bb4c3050351a" providerId="ADAL" clId="{EEA6D183-E13F-457F-B384-0225E4327443}" dt="2025-07-16T21:53:44.919" v="2139" actId="478"/>
          <ac:graphicFrameMkLst>
            <pc:docMk/>
            <pc:sldMk cId="337192382" sldId="265"/>
            <ac:graphicFrameMk id="4" creationId="{D7E39CD9-1605-42AE-8CDC-82DEDBD50FF4}"/>
          </ac:graphicFrameMkLst>
        </pc:graphicFrameChg>
        <pc:graphicFrameChg chg="add mod">
          <ac:chgData name="Christal Forte" userId="a8bcb9a1-b275-454a-8ef2-bb4c3050351a" providerId="ADAL" clId="{EEA6D183-E13F-457F-B384-0225E4327443}" dt="2025-07-16T22:08:23.938" v="2389" actId="20577"/>
          <ac:graphicFrameMkLst>
            <pc:docMk/>
            <pc:sldMk cId="337192382" sldId="265"/>
            <ac:graphicFrameMk id="5" creationId="{3CBC8D41-014D-22F0-C409-13040EEC0300}"/>
          </ac:graphicFrameMkLst>
        </pc:graphicFrameChg>
        <pc:picChg chg="add del mod ord">
          <ac:chgData name="Christal Forte" userId="a8bcb9a1-b275-454a-8ef2-bb4c3050351a" providerId="ADAL" clId="{EEA6D183-E13F-457F-B384-0225E4327443}" dt="2025-07-16T22:12:46.717" v="2398"/>
          <ac:picMkLst>
            <pc:docMk/>
            <pc:sldMk cId="337192382" sldId="265"/>
            <ac:picMk id="8" creationId="{D5B8BAB7-FB9D-9428-5C24-CA67BA45E269}"/>
          </ac:picMkLst>
        </pc:picChg>
        <pc:picChg chg="add del mod">
          <ac:chgData name="Christal Forte" userId="a8bcb9a1-b275-454a-8ef2-bb4c3050351a" providerId="ADAL" clId="{EEA6D183-E13F-457F-B384-0225E4327443}" dt="2025-07-16T22:13:26.913" v="2400"/>
          <ac:picMkLst>
            <pc:docMk/>
            <pc:sldMk cId="337192382" sldId="265"/>
            <ac:picMk id="9" creationId="{6A92ADFC-EAD7-197A-CCB5-8E733489E1AB}"/>
          </ac:picMkLst>
        </pc:picChg>
        <pc:picChg chg="add del mod ord">
          <ac:chgData name="Christal Forte" userId="a8bcb9a1-b275-454a-8ef2-bb4c3050351a" providerId="ADAL" clId="{EEA6D183-E13F-457F-B384-0225E4327443}" dt="2025-07-16T22:13:38.881" v="2401"/>
          <ac:picMkLst>
            <pc:docMk/>
            <pc:sldMk cId="337192382" sldId="265"/>
            <ac:picMk id="12" creationId="{976CB168-F2A3-9742-88C5-E9DFC1EB0BD9}"/>
          </ac:picMkLst>
        </pc:picChg>
        <pc:picChg chg="add del mod">
          <ac:chgData name="Christal Forte" userId="a8bcb9a1-b275-454a-8ef2-bb4c3050351a" providerId="ADAL" clId="{EEA6D183-E13F-457F-B384-0225E4327443}" dt="2025-07-16T22:13:41.016" v="2403"/>
          <ac:picMkLst>
            <pc:docMk/>
            <pc:sldMk cId="337192382" sldId="265"/>
            <ac:picMk id="13" creationId="{745CE3B5-F2D9-407F-1AF5-492C8AA3A9C0}"/>
          </ac:picMkLst>
        </pc:picChg>
        <pc:picChg chg="add del mod ord">
          <ac:chgData name="Christal Forte" userId="a8bcb9a1-b275-454a-8ef2-bb4c3050351a" providerId="ADAL" clId="{EEA6D183-E13F-457F-B384-0225E4327443}" dt="2025-07-16T22:13:57.707" v="2404"/>
          <ac:picMkLst>
            <pc:docMk/>
            <pc:sldMk cId="337192382" sldId="265"/>
            <ac:picMk id="15" creationId="{CA85801C-06E5-570A-096C-892477E8CAFD}"/>
          </ac:picMkLst>
        </pc:picChg>
        <pc:picChg chg="add del mod">
          <ac:chgData name="Christal Forte" userId="a8bcb9a1-b275-454a-8ef2-bb4c3050351a" providerId="ADAL" clId="{EEA6D183-E13F-457F-B384-0225E4327443}" dt="2025-07-16T22:14:03.496" v="2406"/>
          <ac:picMkLst>
            <pc:docMk/>
            <pc:sldMk cId="337192382" sldId="265"/>
            <ac:picMk id="16" creationId="{78C527B6-D025-4CBA-BF85-24ABA49FB3DB}"/>
          </ac:picMkLst>
        </pc:picChg>
        <pc:picChg chg="del">
          <ac:chgData name="Christal Forte" userId="a8bcb9a1-b275-454a-8ef2-bb4c3050351a" providerId="ADAL" clId="{EEA6D183-E13F-457F-B384-0225E4327443}" dt="2025-07-16T22:12:34.117" v="2397"/>
          <ac:picMkLst>
            <pc:docMk/>
            <pc:sldMk cId="337192382" sldId="265"/>
            <ac:picMk id="18" creationId="{DFCBB2D3-62B3-9D69-85F9-883933FEE549}"/>
          </ac:picMkLst>
        </pc:picChg>
        <pc:picChg chg="add del mod ord">
          <ac:chgData name="Christal Forte" userId="a8bcb9a1-b275-454a-8ef2-bb4c3050351a" providerId="ADAL" clId="{EEA6D183-E13F-457F-B384-0225E4327443}" dt="2025-07-16T22:14:20.937" v="2407"/>
          <ac:picMkLst>
            <pc:docMk/>
            <pc:sldMk cId="337192382" sldId="265"/>
            <ac:picMk id="19" creationId="{8C12F303-924F-542F-02EB-4962B086FD31}"/>
          </ac:picMkLst>
        </pc:picChg>
        <pc:picChg chg="add del mod">
          <ac:chgData name="Christal Forte" userId="a8bcb9a1-b275-454a-8ef2-bb4c3050351a" providerId="ADAL" clId="{EEA6D183-E13F-457F-B384-0225E4327443}" dt="2025-07-16T22:14:22.928" v="2409"/>
          <ac:picMkLst>
            <pc:docMk/>
            <pc:sldMk cId="337192382" sldId="265"/>
            <ac:picMk id="20" creationId="{5E47940A-DE50-1A98-FAB2-B1853BC2FCA5}"/>
          </ac:picMkLst>
        </pc:picChg>
        <pc:picChg chg="add del mod ord">
          <ac:chgData name="Christal Forte" userId="a8bcb9a1-b275-454a-8ef2-bb4c3050351a" providerId="ADAL" clId="{EEA6D183-E13F-457F-B384-0225E4327443}" dt="2025-07-16T22:14:33.322" v="2410"/>
          <ac:picMkLst>
            <pc:docMk/>
            <pc:sldMk cId="337192382" sldId="265"/>
            <ac:picMk id="22" creationId="{954BD2F7-62EC-E07B-F12D-76E003B0EB4D}"/>
          </ac:picMkLst>
        </pc:picChg>
        <pc:picChg chg="add del mod">
          <ac:chgData name="Christal Forte" userId="a8bcb9a1-b275-454a-8ef2-bb4c3050351a" providerId="ADAL" clId="{EEA6D183-E13F-457F-B384-0225E4327443}" dt="2025-07-16T22:14:43.705" v="2412"/>
          <ac:picMkLst>
            <pc:docMk/>
            <pc:sldMk cId="337192382" sldId="265"/>
            <ac:picMk id="23" creationId="{07C7B2A0-8B60-F84D-7E8D-EBD05EB8F81F}"/>
          </ac:picMkLst>
        </pc:picChg>
        <pc:picChg chg="add del mod ord">
          <ac:chgData name="Christal Forte" userId="a8bcb9a1-b275-454a-8ef2-bb4c3050351a" providerId="ADAL" clId="{EEA6D183-E13F-457F-B384-0225E4327443}" dt="2025-07-16T22:14:58.055" v="2413"/>
          <ac:picMkLst>
            <pc:docMk/>
            <pc:sldMk cId="337192382" sldId="265"/>
            <ac:picMk id="25" creationId="{0C8BBE94-0AD3-9B05-469B-FC790926E7B4}"/>
          </ac:picMkLst>
        </pc:picChg>
        <pc:picChg chg="add del mod">
          <ac:chgData name="Christal Forte" userId="a8bcb9a1-b275-454a-8ef2-bb4c3050351a" providerId="ADAL" clId="{EEA6D183-E13F-457F-B384-0225E4327443}" dt="2025-07-16T22:15:29.247" v="2415"/>
          <ac:picMkLst>
            <pc:docMk/>
            <pc:sldMk cId="337192382" sldId="265"/>
            <ac:picMk id="26" creationId="{C730A61E-B4C6-C509-B204-4653751653CD}"/>
          </ac:picMkLst>
        </pc:picChg>
        <pc:picChg chg="add del mod ord">
          <ac:chgData name="Christal Forte" userId="a8bcb9a1-b275-454a-8ef2-bb4c3050351a" providerId="ADAL" clId="{EEA6D183-E13F-457F-B384-0225E4327443}" dt="2025-07-16T22:15:37.928" v="2416"/>
          <ac:picMkLst>
            <pc:docMk/>
            <pc:sldMk cId="337192382" sldId="265"/>
            <ac:picMk id="28" creationId="{5A7AA1BB-FA0F-3223-A0CC-DD8AB6E23C55}"/>
          </ac:picMkLst>
        </pc:picChg>
        <pc:picChg chg="add del mod">
          <ac:chgData name="Christal Forte" userId="a8bcb9a1-b275-454a-8ef2-bb4c3050351a" providerId="ADAL" clId="{EEA6D183-E13F-457F-B384-0225E4327443}" dt="2025-07-16T22:15:39.717" v="2418"/>
          <ac:picMkLst>
            <pc:docMk/>
            <pc:sldMk cId="337192382" sldId="265"/>
            <ac:picMk id="29" creationId="{F1E201CF-3DED-91DB-2978-0FAF9B14745D}"/>
          </ac:picMkLst>
        </pc:picChg>
        <pc:picChg chg="add del mod ord">
          <ac:chgData name="Christal Forte" userId="a8bcb9a1-b275-454a-8ef2-bb4c3050351a" providerId="ADAL" clId="{EEA6D183-E13F-457F-B384-0225E4327443}" dt="2025-07-16T22:15:53.157" v="2419"/>
          <ac:picMkLst>
            <pc:docMk/>
            <pc:sldMk cId="337192382" sldId="265"/>
            <ac:picMk id="31" creationId="{CF2C9F9E-FF2E-4096-AE36-114904D52D15}"/>
          </ac:picMkLst>
        </pc:picChg>
        <pc:picChg chg="add del mod">
          <ac:chgData name="Christal Forte" userId="a8bcb9a1-b275-454a-8ef2-bb4c3050351a" providerId="ADAL" clId="{EEA6D183-E13F-457F-B384-0225E4327443}" dt="2025-07-16T22:15:54.861" v="2421"/>
          <ac:picMkLst>
            <pc:docMk/>
            <pc:sldMk cId="337192382" sldId="265"/>
            <ac:picMk id="32" creationId="{A614A507-1C08-0138-36F2-43A28452F520}"/>
          </ac:picMkLst>
        </pc:picChg>
        <pc:picChg chg="add del mod ord">
          <ac:chgData name="Christal Forte" userId="a8bcb9a1-b275-454a-8ef2-bb4c3050351a" providerId="ADAL" clId="{EEA6D183-E13F-457F-B384-0225E4327443}" dt="2025-07-16T22:16:15.938" v="2422"/>
          <ac:picMkLst>
            <pc:docMk/>
            <pc:sldMk cId="337192382" sldId="265"/>
            <ac:picMk id="34" creationId="{622EC29E-171D-8E3D-C67C-23F9C1630396}"/>
          </ac:picMkLst>
        </pc:picChg>
        <pc:picChg chg="add del mod">
          <ac:chgData name="Christal Forte" userId="a8bcb9a1-b275-454a-8ef2-bb4c3050351a" providerId="ADAL" clId="{EEA6D183-E13F-457F-B384-0225E4327443}" dt="2025-07-16T22:16:18.328" v="2424"/>
          <ac:picMkLst>
            <pc:docMk/>
            <pc:sldMk cId="337192382" sldId="265"/>
            <ac:picMk id="35" creationId="{38A3BFA9-3160-089B-8F0C-009B69CAC81E}"/>
          </ac:picMkLst>
        </pc:picChg>
        <pc:picChg chg="add del mod ord">
          <ac:chgData name="Christal Forte" userId="a8bcb9a1-b275-454a-8ef2-bb4c3050351a" providerId="ADAL" clId="{EEA6D183-E13F-457F-B384-0225E4327443}" dt="2025-07-16T22:16:35.656" v="2425"/>
          <ac:picMkLst>
            <pc:docMk/>
            <pc:sldMk cId="337192382" sldId="265"/>
            <ac:picMk id="37" creationId="{DE0845F0-CE3D-0535-1940-986487C7E752}"/>
          </ac:picMkLst>
        </pc:picChg>
        <pc:picChg chg="add del mod">
          <ac:chgData name="Christal Forte" userId="a8bcb9a1-b275-454a-8ef2-bb4c3050351a" providerId="ADAL" clId="{EEA6D183-E13F-457F-B384-0225E4327443}" dt="2025-07-16T22:16:37.283" v="2427"/>
          <ac:picMkLst>
            <pc:docMk/>
            <pc:sldMk cId="337192382" sldId="265"/>
            <ac:picMk id="38" creationId="{40593828-E8CB-2488-B356-46477129AEF8}"/>
          </ac:picMkLst>
        </pc:picChg>
        <pc:picChg chg="add del mod ord">
          <ac:chgData name="Christal Forte" userId="a8bcb9a1-b275-454a-8ef2-bb4c3050351a" providerId="ADAL" clId="{EEA6D183-E13F-457F-B384-0225E4327443}" dt="2025-07-16T22:16:50.813" v="2428"/>
          <ac:picMkLst>
            <pc:docMk/>
            <pc:sldMk cId="337192382" sldId="265"/>
            <ac:picMk id="40" creationId="{43914A0D-99E4-6EDF-C042-7BAFC362DD73}"/>
          </ac:picMkLst>
        </pc:picChg>
        <pc:picChg chg="add del mod">
          <ac:chgData name="Christal Forte" userId="a8bcb9a1-b275-454a-8ef2-bb4c3050351a" providerId="ADAL" clId="{EEA6D183-E13F-457F-B384-0225E4327443}" dt="2025-07-16T22:16:52.847" v="2430"/>
          <ac:picMkLst>
            <pc:docMk/>
            <pc:sldMk cId="337192382" sldId="265"/>
            <ac:picMk id="41" creationId="{F30E1094-17EF-FE20-CE2F-ED8C27FBB69C}"/>
          </ac:picMkLst>
        </pc:picChg>
        <pc:picChg chg="add del mod ord">
          <ac:chgData name="Christal Forte" userId="a8bcb9a1-b275-454a-8ef2-bb4c3050351a" providerId="ADAL" clId="{EEA6D183-E13F-457F-B384-0225E4327443}" dt="2025-07-16T22:17:11.703" v="2431"/>
          <ac:picMkLst>
            <pc:docMk/>
            <pc:sldMk cId="337192382" sldId="265"/>
            <ac:picMk id="43" creationId="{C2D52125-503B-C569-2F86-66DE1CDC20CE}"/>
          </ac:picMkLst>
        </pc:picChg>
        <pc:picChg chg="add del mod">
          <ac:chgData name="Christal Forte" userId="a8bcb9a1-b275-454a-8ef2-bb4c3050351a" providerId="ADAL" clId="{EEA6D183-E13F-457F-B384-0225E4327443}" dt="2025-07-16T22:17:13.319" v="2433"/>
          <ac:picMkLst>
            <pc:docMk/>
            <pc:sldMk cId="337192382" sldId="265"/>
            <ac:picMk id="44" creationId="{E63369FE-A13A-A8BC-4A71-43640B46E73D}"/>
          </ac:picMkLst>
        </pc:picChg>
        <pc:picChg chg="add del mod ord">
          <ac:chgData name="Christal Forte" userId="a8bcb9a1-b275-454a-8ef2-bb4c3050351a" providerId="ADAL" clId="{EEA6D183-E13F-457F-B384-0225E4327443}" dt="2025-07-16T22:17:31.816" v="2434"/>
          <ac:picMkLst>
            <pc:docMk/>
            <pc:sldMk cId="337192382" sldId="265"/>
            <ac:picMk id="46" creationId="{BFC7ED9D-7A78-E2FB-48D4-0092AF610B0A}"/>
          </ac:picMkLst>
        </pc:picChg>
        <pc:picChg chg="add del mod">
          <ac:chgData name="Christal Forte" userId="a8bcb9a1-b275-454a-8ef2-bb4c3050351a" providerId="ADAL" clId="{EEA6D183-E13F-457F-B384-0225E4327443}" dt="2025-07-16T22:17:33.832" v="2436"/>
          <ac:picMkLst>
            <pc:docMk/>
            <pc:sldMk cId="337192382" sldId="265"/>
            <ac:picMk id="47" creationId="{E606A549-CECF-8FE7-F751-463F25A73529}"/>
          </ac:picMkLst>
        </pc:picChg>
        <pc:picChg chg="add del mod ord">
          <ac:chgData name="Christal Forte" userId="a8bcb9a1-b275-454a-8ef2-bb4c3050351a" providerId="ADAL" clId="{EEA6D183-E13F-457F-B384-0225E4327443}" dt="2025-07-16T22:17:43.107" v="2437"/>
          <ac:picMkLst>
            <pc:docMk/>
            <pc:sldMk cId="337192382" sldId="265"/>
            <ac:picMk id="49" creationId="{10E58AC4-0CBC-CDCE-C4FD-33BCA556E07A}"/>
          </ac:picMkLst>
        </pc:picChg>
        <pc:picChg chg="add del mod">
          <ac:chgData name="Christal Forte" userId="a8bcb9a1-b275-454a-8ef2-bb4c3050351a" providerId="ADAL" clId="{EEA6D183-E13F-457F-B384-0225E4327443}" dt="2025-07-16T22:17:45.987" v="2439"/>
          <ac:picMkLst>
            <pc:docMk/>
            <pc:sldMk cId="337192382" sldId="265"/>
            <ac:picMk id="50" creationId="{435BC46F-054C-7896-F714-586CE6E33345}"/>
          </ac:picMkLst>
        </pc:picChg>
        <pc:picChg chg="add del mod ord">
          <ac:chgData name="Christal Forte" userId="a8bcb9a1-b275-454a-8ef2-bb4c3050351a" providerId="ADAL" clId="{EEA6D183-E13F-457F-B384-0225E4327443}" dt="2025-07-16T22:18:08.231" v="2440"/>
          <ac:picMkLst>
            <pc:docMk/>
            <pc:sldMk cId="337192382" sldId="265"/>
            <ac:picMk id="52" creationId="{80FD9B9B-DB3A-ECDB-FBB8-7A4965B05068}"/>
          </ac:picMkLst>
        </pc:picChg>
        <pc:picChg chg="add del mod">
          <ac:chgData name="Christal Forte" userId="a8bcb9a1-b275-454a-8ef2-bb4c3050351a" providerId="ADAL" clId="{EEA6D183-E13F-457F-B384-0225E4327443}" dt="2025-07-16T22:18:37.890" v="2442"/>
          <ac:picMkLst>
            <pc:docMk/>
            <pc:sldMk cId="337192382" sldId="265"/>
            <ac:picMk id="53" creationId="{4F027176-E258-FEFC-1678-B14BB39BBA8F}"/>
          </ac:picMkLst>
        </pc:picChg>
        <pc:picChg chg="add del mod ord">
          <ac:chgData name="Christal Forte" userId="a8bcb9a1-b275-454a-8ef2-bb4c3050351a" providerId="ADAL" clId="{EEA6D183-E13F-457F-B384-0225E4327443}" dt="2025-07-16T22:18:58.114" v="2443"/>
          <ac:picMkLst>
            <pc:docMk/>
            <pc:sldMk cId="337192382" sldId="265"/>
            <ac:picMk id="57" creationId="{AEE01CB2-9D3E-C1B2-B540-AF5DC9F6A7A9}"/>
          </ac:picMkLst>
        </pc:picChg>
        <pc:picChg chg="add del mod">
          <ac:chgData name="Christal Forte" userId="a8bcb9a1-b275-454a-8ef2-bb4c3050351a" providerId="ADAL" clId="{EEA6D183-E13F-457F-B384-0225E4327443}" dt="2025-07-16T22:19:00.132" v="2445"/>
          <ac:picMkLst>
            <pc:docMk/>
            <pc:sldMk cId="337192382" sldId="265"/>
            <ac:picMk id="58" creationId="{A0DB80CC-437D-7D34-331E-CCE354996B87}"/>
          </ac:picMkLst>
        </pc:picChg>
        <pc:picChg chg="add del mod ord">
          <ac:chgData name="Christal Forte" userId="a8bcb9a1-b275-454a-8ef2-bb4c3050351a" providerId="ADAL" clId="{EEA6D183-E13F-457F-B384-0225E4327443}" dt="2025-07-16T22:19:07.842" v="2446"/>
          <ac:picMkLst>
            <pc:docMk/>
            <pc:sldMk cId="337192382" sldId="265"/>
            <ac:picMk id="60" creationId="{2EDEE2EA-23A2-056E-7641-E381E3DC021D}"/>
          </ac:picMkLst>
        </pc:picChg>
        <pc:picChg chg="add del mod">
          <ac:chgData name="Christal Forte" userId="a8bcb9a1-b275-454a-8ef2-bb4c3050351a" providerId="ADAL" clId="{EEA6D183-E13F-457F-B384-0225E4327443}" dt="2025-07-16T22:19:09.837" v="2448"/>
          <ac:picMkLst>
            <pc:docMk/>
            <pc:sldMk cId="337192382" sldId="265"/>
            <ac:picMk id="61" creationId="{B1030B11-8DF6-12F2-4017-1790114B9CD3}"/>
          </ac:picMkLst>
        </pc:picChg>
        <pc:picChg chg="add del mod ord">
          <ac:chgData name="Christal Forte" userId="a8bcb9a1-b275-454a-8ef2-bb4c3050351a" providerId="ADAL" clId="{EEA6D183-E13F-457F-B384-0225E4327443}" dt="2025-07-16T22:19:24.493" v="2449"/>
          <ac:picMkLst>
            <pc:docMk/>
            <pc:sldMk cId="337192382" sldId="265"/>
            <ac:picMk id="63" creationId="{1530B439-41C5-4A10-69CF-DEFD0FA70B22}"/>
          </ac:picMkLst>
        </pc:picChg>
        <pc:picChg chg="add del mod">
          <ac:chgData name="Christal Forte" userId="a8bcb9a1-b275-454a-8ef2-bb4c3050351a" providerId="ADAL" clId="{EEA6D183-E13F-457F-B384-0225E4327443}" dt="2025-07-16T22:19:26.465" v="2451"/>
          <ac:picMkLst>
            <pc:docMk/>
            <pc:sldMk cId="337192382" sldId="265"/>
            <ac:picMk id="64" creationId="{AA216400-11F1-9825-77E0-2B855EBB4993}"/>
          </ac:picMkLst>
        </pc:picChg>
        <pc:picChg chg="add del mod ord">
          <ac:chgData name="Christal Forte" userId="a8bcb9a1-b275-454a-8ef2-bb4c3050351a" providerId="ADAL" clId="{EEA6D183-E13F-457F-B384-0225E4327443}" dt="2025-07-16T22:19:49.596" v="2452"/>
          <ac:picMkLst>
            <pc:docMk/>
            <pc:sldMk cId="337192382" sldId="265"/>
            <ac:picMk id="66" creationId="{CD1E9333-6753-916E-4E6C-329E9ED7241A}"/>
          </ac:picMkLst>
        </pc:picChg>
        <pc:picChg chg="add mod">
          <ac:chgData name="Christal Forte" userId="a8bcb9a1-b275-454a-8ef2-bb4c3050351a" providerId="ADAL" clId="{EEA6D183-E13F-457F-B384-0225E4327443}" dt="2025-07-16T22:19:49.596" v="2452"/>
          <ac:picMkLst>
            <pc:docMk/>
            <pc:sldMk cId="337192382" sldId="265"/>
            <ac:picMk id="67" creationId="{90438838-6F36-26C1-81D4-99AFBF50F1A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D1229-6149-4545-8909-644A0A2790CD}" type="doc">
      <dgm:prSet loTypeId="urn:microsoft.com/office/officeart/2005/8/layout/process4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6E5529F-56C0-4466-B2CC-5D3CFE0BCFEE}">
      <dgm:prSet/>
      <dgm:spPr/>
      <dgm:t>
        <a:bodyPr/>
        <a:lstStyle/>
        <a:p>
          <a:r>
            <a:rPr lang="en-US"/>
            <a:t>All EQIP episodes are subject to three quality measures, regardless of clinical episode category or clinical specialty area. The EQIP quality measures are:</a:t>
          </a:r>
        </a:p>
      </dgm:t>
    </dgm:pt>
    <dgm:pt modelId="{2241A293-C953-4293-ADA2-3ABB211A4069}" type="parTrans" cxnId="{8408417F-9F0A-4C3B-BBCE-7D119C356E4A}">
      <dgm:prSet/>
      <dgm:spPr/>
      <dgm:t>
        <a:bodyPr/>
        <a:lstStyle/>
        <a:p>
          <a:endParaRPr lang="en-US"/>
        </a:p>
      </dgm:t>
    </dgm:pt>
    <dgm:pt modelId="{3D992B14-9CD9-4D83-A5A0-295C0F652809}" type="sibTrans" cxnId="{8408417F-9F0A-4C3B-BBCE-7D119C356E4A}">
      <dgm:prSet/>
      <dgm:spPr/>
      <dgm:t>
        <a:bodyPr/>
        <a:lstStyle/>
        <a:p>
          <a:endParaRPr lang="en-US"/>
        </a:p>
      </dgm:t>
    </dgm:pt>
    <dgm:pt modelId="{12DC13BF-5E93-4EF3-983B-2CF84CCEF8B6}">
      <dgm:prSet/>
      <dgm:spPr/>
      <dgm:t>
        <a:bodyPr/>
        <a:lstStyle/>
        <a:p>
          <a:r>
            <a:rPr lang="en-US"/>
            <a:t>Up to date in MIPS and applicable at the individual physician level.</a:t>
          </a:r>
        </a:p>
      </dgm:t>
    </dgm:pt>
    <dgm:pt modelId="{BBDB3E3D-A638-4EC9-A510-F10616E0E147}" type="parTrans" cxnId="{A2061268-0812-4DD4-8E3B-0DD8F464C5DE}">
      <dgm:prSet/>
      <dgm:spPr/>
      <dgm:t>
        <a:bodyPr/>
        <a:lstStyle/>
        <a:p>
          <a:endParaRPr lang="en-US"/>
        </a:p>
      </dgm:t>
    </dgm:pt>
    <dgm:pt modelId="{89CD71D1-6A70-46EB-86AD-A8471AB563BB}" type="sibTrans" cxnId="{A2061268-0812-4DD4-8E3B-0DD8F464C5DE}">
      <dgm:prSet/>
      <dgm:spPr/>
      <dgm:t>
        <a:bodyPr/>
        <a:lstStyle/>
        <a:p>
          <a:endParaRPr lang="en-US"/>
        </a:p>
      </dgm:t>
    </dgm:pt>
    <dgm:pt modelId="{4FB4464C-E41B-4D04-A744-FACCB012D6AD}">
      <dgm:prSet/>
      <dgm:spPr/>
      <dgm:t>
        <a:bodyPr/>
        <a:lstStyle/>
        <a:p>
          <a:r>
            <a:rPr lang="en-US"/>
            <a:t>Measurable using claims (i.e., no submission requirements for EQIP Entities).</a:t>
          </a:r>
        </a:p>
      </dgm:t>
    </dgm:pt>
    <dgm:pt modelId="{A32A3882-D0F1-4A69-B62B-52AE4BF4A980}" type="parTrans" cxnId="{4F880A08-5131-4AB1-96B2-5321A0AA3EC2}">
      <dgm:prSet/>
      <dgm:spPr/>
      <dgm:t>
        <a:bodyPr/>
        <a:lstStyle/>
        <a:p>
          <a:endParaRPr lang="en-US"/>
        </a:p>
      </dgm:t>
    </dgm:pt>
    <dgm:pt modelId="{19E3DE54-BB67-4BA1-ADA9-430D4151962D}" type="sibTrans" cxnId="{4F880A08-5131-4AB1-96B2-5321A0AA3EC2}">
      <dgm:prSet/>
      <dgm:spPr/>
      <dgm:t>
        <a:bodyPr/>
        <a:lstStyle/>
        <a:p>
          <a:endParaRPr lang="en-US"/>
        </a:p>
      </dgm:t>
    </dgm:pt>
    <dgm:pt modelId="{CEABA196-9D4A-44C7-85DD-907915C3F042}">
      <dgm:prSet/>
      <dgm:spPr/>
      <dgm:t>
        <a:bodyPr/>
        <a:lstStyle/>
        <a:p>
          <a:r>
            <a:rPr lang="en-US"/>
            <a:t>High-priority and outcomes-based (endorsed by MIPS or the National Quality Forum).</a:t>
          </a:r>
        </a:p>
      </dgm:t>
    </dgm:pt>
    <dgm:pt modelId="{283A72BA-AEF7-4068-B725-C7E8552C276F}" type="parTrans" cxnId="{A188E721-CA6A-4034-A12A-43587FBEEB59}">
      <dgm:prSet/>
      <dgm:spPr/>
      <dgm:t>
        <a:bodyPr/>
        <a:lstStyle/>
        <a:p>
          <a:endParaRPr lang="en-US"/>
        </a:p>
      </dgm:t>
    </dgm:pt>
    <dgm:pt modelId="{6D5F4CD7-456A-4371-B52D-120655D5CA5A}" type="sibTrans" cxnId="{A188E721-CA6A-4034-A12A-43587FBEEB59}">
      <dgm:prSet/>
      <dgm:spPr/>
      <dgm:t>
        <a:bodyPr/>
        <a:lstStyle/>
        <a:p>
          <a:endParaRPr lang="en-US"/>
        </a:p>
      </dgm:t>
    </dgm:pt>
    <dgm:pt modelId="{7356B66F-D678-4A8C-A3CD-09905E45D542}">
      <dgm:prSet/>
      <dgm:spPr/>
      <dgm:t>
        <a:bodyPr/>
        <a:lstStyle/>
        <a:p>
          <a:r>
            <a:rPr lang="en-US"/>
            <a:t>Agnostic to clinical episode category or specialty area.</a:t>
          </a:r>
        </a:p>
      </dgm:t>
    </dgm:pt>
    <dgm:pt modelId="{1BE1DCCC-A284-495C-926B-21CDE99E7902}" type="parTrans" cxnId="{ED59F8FB-FAF3-48F7-B53F-E5ABA46E0AC5}">
      <dgm:prSet/>
      <dgm:spPr/>
      <dgm:t>
        <a:bodyPr/>
        <a:lstStyle/>
        <a:p>
          <a:endParaRPr lang="en-US"/>
        </a:p>
      </dgm:t>
    </dgm:pt>
    <dgm:pt modelId="{9A1DC79F-DB36-476D-BC06-7C22C22B1E4D}" type="sibTrans" cxnId="{ED59F8FB-FAF3-48F7-B53F-E5ABA46E0AC5}">
      <dgm:prSet/>
      <dgm:spPr/>
      <dgm:t>
        <a:bodyPr/>
        <a:lstStyle/>
        <a:p>
          <a:endParaRPr lang="en-US"/>
        </a:p>
      </dgm:t>
    </dgm:pt>
    <dgm:pt modelId="{1AD4B51B-C28E-45E4-AB9F-D8EC0B7BC5BF}">
      <dgm:prSet/>
      <dgm:spPr/>
      <dgm:t>
        <a:bodyPr/>
        <a:lstStyle/>
        <a:p>
          <a:r>
            <a:rPr lang="en-US"/>
            <a:t>Aligned with the Maryland Statewide Integrated Health Improvement Strategy.</a:t>
          </a:r>
        </a:p>
      </dgm:t>
    </dgm:pt>
    <dgm:pt modelId="{E47DA009-04A2-4CC5-9963-F5DE87AF3369}" type="parTrans" cxnId="{D44618DA-F929-4E95-94CA-996D81B04252}">
      <dgm:prSet/>
      <dgm:spPr/>
      <dgm:t>
        <a:bodyPr/>
        <a:lstStyle/>
        <a:p>
          <a:endParaRPr lang="en-US"/>
        </a:p>
      </dgm:t>
    </dgm:pt>
    <dgm:pt modelId="{D5B17B4B-B10A-44F3-9338-CB08305BB8AE}" type="sibTrans" cxnId="{D44618DA-F929-4E95-94CA-996D81B04252}">
      <dgm:prSet/>
      <dgm:spPr/>
      <dgm:t>
        <a:bodyPr/>
        <a:lstStyle/>
        <a:p>
          <a:endParaRPr lang="en-US"/>
        </a:p>
      </dgm:t>
    </dgm:pt>
    <dgm:pt modelId="{4D2D7A93-1A56-4F83-9172-EA54F92E00AF}" type="pres">
      <dgm:prSet presAssocID="{8A8D1229-6149-4545-8909-644A0A2790CD}" presName="Name0" presStyleCnt="0">
        <dgm:presLayoutVars>
          <dgm:dir/>
          <dgm:animLvl val="lvl"/>
          <dgm:resizeHandles val="exact"/>
        </dgm:presLayoutVars>
      </dgm:prSet>
      <dgm:spPr/>
    </dgm:pt>
    <dgm:pt modelId="{7756CDDD-ABD3-4A88-8ABD-D91E87FD1B6B}" type="pres">
      <dgm:prSet presAssocID="{A6E5529F-56C0-4466-B2CC-5D3CFE0BCFEE}" presName="boxAndChildren" presStyleCnt="0"/>
      <dgm:spPr/>
    </dgm:pt>
    <dgm:pt modelId="{C32CE8D8-9425-4FBC-91A5-3971080F3946}" type="pres">
      <dgm:prSet presAssocID="{A6E5529F-56C0-4466-B2CC-5D3CFE0BCFEE}" presName="parentTextBox" presStyleLbl="node1" presStyleIdx="0" presStyleCnt="1"/>
      <dgm:spPr/>
    </dgm:pt>
    <dgm:pt modelId="{C541AB82-6151-4734-BAF1-A33447682B1F}" type="pres">
      <dgm:prSet presAssocID="{A6E5529F-56C0-4466-B2CC-5D3CFE0BCFEE}" presName="entireBox" presStyleLbl="node1" presStyleIdx="0" presStyleCnt="1"/>
      <dgm:spPr/>
    </dgm:pt>
    <dgm:pt modelId="{D3DB37A4-D777-43F0-99E7-5FFB111A2F94}" type="pres">
      <dgm:prSet presAssocID="{A6E5529F-56C0-4466-B2CC-5D3CFE0BCFEE}" presName="descendantBox" presStyleCnt="0"/>
      <dgm:spPr/>
    </dgm:pt>
    <dgm:pt modelId="{1541FFAE-5D05-44DA-A006-37D9B4BBB28A}" type="pres">
      <dgm:prSet presAssocID="{12DC13BF-5E93-4EF3-983B-2CF84CCEF8B6}" presName="childTextBox" presStyleLbl="fgAccFollowNode1" presStyleIdx="0" presStyleCnt="5">
        <dgm:presLayoutVars>
          <dgm:bulletEnabled val="1"/>
        </dgm:presLayoutVars>
      </dgm:prSet>
      <dgm:spPr/>
    </dgm:pt>
    <dgm:pt modelId="{1DB09C48-DEA3-4684-B48A-B6DBEDEA466B}" type="pres">
      <dgm:prSet presAssocID="{4FB4464C-E41B-4D04-A744-FACCB012D6AD}" presName="childTextBox" presStyleLbl="fgAccFollowNode1" presStyleIdx="1" presStyleCnt="5">
        <dgm:presLayoutVars>
          <dgm:bulletEnabled val="1"/>
        </dgm:presLayoutVars>
      </dgm:prSet>
      <dgm:spPr/>
    </dgm:pt>
    <dgm:pt modelId="{83672F81-6FBA-45B8-865D-ED2B14BF7D4E}" type="pres">
      <dgm:prSet presAssocID="{CEABA196-9D4A-44C7-85DD-907915C3F042}" presName="childTextBox" presStyleLbl="fgAccFollowNode1" presStyleIdx="2" presStyleCnt="5">
        <dgm:presLayoutVars>
          <dgm:bulletEnabled val="1"/>
        </dgm:presLayoutVars>
      </dgm:prSet>
      <dgm:spPr/>
    </dgm:pt>
    <dgm:pt modelId="{E6CAD77C-BA35-4648-B72A-8906C35D18A8}" type="pres">
      <dgm:prSet presAssocID="{7356B66F-D678-4A8C-A3CD-09905E45D542}" presName="childTextBox" presStyleLbl="fgAccFollowNode1" presStyleIdx="3" presStyleCnt="5">
        <dgm:presLayoutVars>
          <dgm:bulletEnabled val="1"/>
        </dgm:presLayoutVars>
      </dgm:prSet>
      <dgm:spPr/>
    </dgm:pt>
    <dgm:pt modelId="{61DC22A6-BB34-4C0A-ACF2-5D3EBE747492}" type="pres">
      <dgm:prSet presAssocID="{1AD4B51B-C28E-45E4-AB9F-D8EC0B7BC5BF}" presName="childTextBox" presStyleLbl="fgAccFollowNode1" presStyleIdx="4" presStyleCnt="5">
        <dgm:presLayoutVars>
          <dgm:bulletEnabled val="1"/>
        </dgm:presLayoutVars>
      </dgm:prSet>
      <dgm:spPr/>
    </dgm:pt>
  </dgm:ptLst>
  <dgm:cxnLst>
    <dgm:cxn modelId="{4F880A08-5131-4AB1-96B2-5321A0AA3EC2}" srcId="{A6E5529F-56C0-4466-B2CC-5D3CFE0BCFEE}" destId="{4FB4464C-E41B-4D04-A744-FACCB012D6AD}" srcOrd="1" destOrd="0" parTransId="{A32A3882-D0F1-4A69-B62B-52AE4BF4A980}" sibTransId="{19E3DE54-BB67-4BA1-ADA9-430D4151962D}"/>
    <dgm:cxn modelId="{033DBC0E-1D64-4E37-9371-EFB54688D32C}" type="presOf" srcId="{4FB4464C-E41B-4D04-A744-FACCB012D6AD}" destId="{1DB09C48-DEA3-4684-B48A-B6DBEDEA466B}" srcOrd="0" destOrd="0" presId="urn:microsoft.com/office/officeart/2005/8/layout/process4"/>
    <dgm:cxn modelId="{A188E721-CA6A-4034-A12A-43587FBEEB59}" srcId="{A6E5529F-56C0-4466-B2CC-5D3CFE0BCFEE}" destId="{CEABA196-9D4A-44C7-85DD-907915C3F042}" srcOrd="2" destOrd="0" parTransId="{283A72BA-AEF7-4068-B725-C7E8552C276F}" sibTransId="{6D5F4CD7-456A-4371-B52D-120655D5CA5A}"/>
    <dgm:cxn modelId="{2F5DEB63-2BC0-46E7-AD87-8617CAA2F50B}" type="presOf" srcId="{A6E5529F-56C0-4466-B2CC-5D3CFE0BCFEE}" destId="{C32CE8D8-9425-4FBC-91A5-3971080F3946}" srcOrd="0" destOrd="0" presId="urn:microsoft.com/office/officeart/2005/8/layout/process4"/>
    <dgm:cxn modelId="{11720744-6A51-4714-AB91-FFDB8E68ED93}" type="presOf" srcId="{1AD4B51B-C28E-45E4-AB9F-D8EC0B7BC5BF}" destId="{61DC22A6-BB34-4C0A-ACF2-5D3EBE747492}" srcOrd="0" destOrd="0" presId="urn:microsoft.com/office/officeart/2005/8/layout/process4"/>
    <dgm:cxn modelId="{4819BE66-4DD7-4E4F-B4F7-02C15CCDF02D}" type="presOf" srcId="{A6E5529F-56C0-4466-B2CC-5D3CFE0BCFEE}" destId="{C541AB82-6151-4734-BAF1-A33447682B1F}" srcOrd="1" destOrd="0" presId="urn:microsoft.com/office/officeart/2005/8/layout/process4"/>
    <dgm:cxn modelId="{A2061268-0812-4DD4-8E3B-0DD8F464C5DE}" srcId="{A6E5529F-56C0-4466-B2CC-5D3CFE0BCFEE}" destId="{12DC13BF-5E93-4EF3-983B-2CF84CCEF8B6}" srcOrd="0" destOrd="0" parTransId="{BBDB3E3D-A638-4EC9-A510-F10616E0E147}" sibTransId="{89CD71D1-6A70-46EB-86AD-A8471AB563BB}"/>
    <dgm:cxn modelId="{4705FC49-FB49-4BF7-A31E-5F0A36E41494}" type="presOf" srcId="{12DC13BF-5E93-4EF3-983B-2CF84CCEF8B6}" destId="{1541FFAE-5D05-44DA-A006-37D9B4BBB28A}" srcOrd="0" destOrd="0" presId="urn:microsoft.com/office/officeart/2005/8/layout/process4"/>
    <dgm:cxn modelId="{8408417F-9F0A-4C3B-BBCE-7D119C356E4A}" srcId="{8A8D1229-6149-4545-8909-644A0A2790CD}" destId="{A6E5529F-56C0-4466-B2CC-5D3CFE0BCFEE}" srcOrd="0" destOrd="0" parTransId="{2241A293-C953-4293-ADA2-3ABB211A4069}" sibTransId="{3D992B14-9CD9-4D83-A5A0-295C0F652809}"/>
    <dgm:cxn modelId="{23A200CA-3119-4250-A175-445E6523A195}" type="presOf" srcId="{7356B66F-D678-4A8C-A3CD-09905E45D542}" destId="{E6CAD77C-BA35-4648-B72A-8906C35D18A8}" srcOrd="0" destOrd="0" presId="urn:microsoft.com/office/officeart/2005/8/layout/process4"/>
    <dgm:cxn modelId="{B592B4CD-1E1C-4799-847C-E655AFBECBEB}" type="presOf" srcId="{CEABA196-9D4A-44C7-85DD-907915C3F042}" destId="{83672F81-6FBA-45B8-865D-ED2B14BF7D4E}" srcOrd="0" destOrd="0" presId="urn:microsoft.com/office/officeart/2005/8/layout/process4"/>
    <dgm:cxn modelId="{D44618DA-F929-4E95-94CA-996D81B04252}" srcId="{A6E5529F-56C0-4466-B2CC-5D3CFE0BCFEE}" destId="{1AD4B51B-C28E-45E4-AB9F-D8EC0B7BC5BF}" srcOrd="4" destOrd="0" parTransId="{E47DA009-04A2-4CC5-9963-F5DE87AF3369}" sibTransId="{D5B17B4B-B10A-44F3-9338-CB08305BB8AE}"/>
    <dgm:cxn modelId="{4DB4E6E8-77AC-4182-881D-BD3FB84E6A5A}" type="presOf" srcId="{8A8D1229-6149-4545-8909-644A0A2790CD}" destId="{4D2D7A93-1A56-4F83-9172-EA54F92E00AF}" srcOrd="0" destOrd="0" presId="urn:microsoft.com/office/officeart/2005/8/layout/process4"/>
    <dgm:cxn modelId="{ED59F8FB-FAF3-48F7-B53F-E5ABA46E0AC5}" srcId="{A6E5529F-56C0-4466-B2CC-5D3CFE0BCFEE}" destId="{7356B66F-D678-4A8C-A3CD-09905E45D542}" srcOrd="3" destOrd="0" parTransId="{1BE1DCCC-A284-495C-926B-21CDE99E7902}" sibTransId="{9A1DC79F-DB36-476D-BC06-7C22C22B1E4D}"/>
    <dgm:cxn modelId="{EFC0A600-F9A7-4F96-B743-2A7C808B7064}" type="presParOf" srcId="{4D2D7A93-1A56-4F83-9172-EA54F92E00AF}" destId="{7756CDDD-ABD3-4A88-8ABD-D91E87FD1B6B}" srcOrd="0" destOrd="0" presId="urn:microsoft.com/office/officeart/2005/8/layout/process4"/>
    <dgm:cxn modelId="{57C945C5-F92F-47F9-8AB0-9BA38ADF903E}" type="presParOf" srcId="{7756CDDD-ABD3-4A88-8ABD-D91E87FD1B6B}" destId="{C32CE8D8-9425-4FBC-91A5-3971080F3946}" srcOrd="0" destOrd="0" presId="urn:microsoft.com/office/officeart/2005/8/layout/process4"/>
    <dgm:cxn modelId="{4A06186F-5026-4F64-BAF0-EAF5F3263328}" type="presParOf" srcId="{7756CDDD-ABD3-4A88-8ABD-D91E87FD1B6B}" destId="{C541AB82-6151-4734-BAF1-A33447682B1F}" srcOrd="1" destOrd="0" presId="urn:microsoft.com/office/officeart/2005/8/layout/process4"/>
    <dgm:cxn modelId="{3F3ED5C9-C65E-4D8B-8495-ADDECC480861}" type="presParOf" srcId="{7756CDDD-ABD3-4A88-8ABD-D91E87FD1B6B}" destId="{D3DB37A4-D777-43F0-99E7-5FFB111A2F94}" srcOrd="2" destOrd="0" presId="urn:microsoft.com/office/officeart/2005/8/layout/process4"/>
    <dgm:cxn modelId="{12824F5C-68F0-45D0-B88B-0134D22AE8FD}" type="presParOf" srcId="{D3DB37A4-D777-43F0-99E7-5FFB111A2F94}" destId="{1541FFAE-5D05-44DA-A006-37D9B4BBB28A}" srcOrd="0" destOrd="0" presId="urn:microsoft.com/office/officeart/2005/8/layout/process4"/>
    <dgm:cxn modelId="{A93169BD-16E1-406A-9A6B-519362B5C12E}" type="presParOf" srcId="{D3DB37A4-D777-43F0-99E7-5FFB111A2F94}" destId="{1DB09C48-DEA3-4684-B48A-B6DBEDEA466B}" srcOrd="1" destOrd="0" presId="urn:microsoft.com/office/officeart/2005/8/layout/process4"/>
    <dgm:cxn modelId="{A358AF52-2931-4049-AD12-19CD0C4D77A0}" type="presParOf" srcId="{D3DB37A4-D777-43F0-99E7-5FFB111A2F94}" destId="{83672F81-6FBA-45B8-865D-ED2B14BF7D4E}" srcOrd="2" destOrd="0" presId="urn:microsoft.com/office/officeart/2005/8/layout/process4"/>
    <dgm:cxn modelId="{86622439-12ED-4FB8-9D8C-2B71A3BDC088}" type="presParOf" srcId="{D3DB37A4-D777-43F0-99E7-5FFB111A2F94}" destId="{E6CAD77C-BA35-4648-B72A-8906C35D18A8}" srcOrd="3" destOrd="0" presId="urn:microsoft.com/office/officeart/2005/8/layout/process4"/>
    <dgm:cxn modelId="{9B80B975-BB70-4BC7-A63D-2579915CEE36}" type="presParOf" srcId="{D3DB37A4-D777-43F0-99E7-5FFB111A2F94}" destId="{61DC22A6-BB34-4C0A-ACF2-5D3EBE747492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E75B7-B59C-419D-B2DF-1E5CFB4B5A2F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763C0-1AB4-4F27-BFAE-FF80E56395D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>
              <a:latin typeface="+mj-lt"/>
            </a:rPr>
            <a:t>Advance Care Plan</a:t>
          </a:r>
        </a:p>
      </dgm:t>
    </dgm:pt>
    <dgm:pt modelId="{AF279613-E73A-43FF-8801-4A1CC59F5C43}" type="parTrans" cxnId="{EDA6A8D7-3DF1-41AB-A880-8770EC9283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A831084-2F76-4194-8DE8-F36BC669C119}" type="sibTrans" cxnId="{EDA6A8D7-3DF1-41AB-A880-8770EC9283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D59B3B0-6EBD-436D-91BA-20C6FE64C8D1}">
      <dgm:prSet phldrT="[Text]"/>
      <dgm:spPr/>
      <dgm:t>
        <a:bodyPr/>
        <a:lstStyle/>
        <a:p>
          <a:r>
            <a:rPr lang="en-US">
              <a:latin typeface="+mj-lt"/>
            </a:rPr>
            <a:t>NQF #326</a:t>
          </a:r>
        </a:p>
      </dgm:t>
    </dgm:pt>
    <dgm:pt modelId="{BD268B56-327D-4DB5-BC8D-BF30B16E4992}" type="parTrans" cxnId="{CAED2917-D0E4-4471-B99D-F0C6369FED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154E60-8472-408D-9238-9041E77A896B}" type="sibTrans" cxnId="{CAED2917-D0E4-4471-B99D-F0C6369FED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6906F87-03F8-4AD1-8A3C-84E11B6E3DCB}">
      <dgm:prSet phldrT="[Text]" custT="1"/>
      <dgm:spPr/>
      <dgm:t>
        <a:bodyPr/>
        <a:lstStyle/>
        <a:p>
          <a:pPr algn="l"/>
          <a:r>
            <a:rPr lang="en-US" sz="1400">
              <a:latin typeface="+mj-lt"/>
            </a:rPr>
            <a:t>Percentage of patients (65 or older) who have an advance care plan (ACP) or surrogate decision maker documented in the medical record </a:t>
          </a:r>
          <a:r>
            <a:rPr lang="en-US" sz="1400" b="1">
              <a:latin typeface="+mj-lt"/>
            </a:rPr>
            <a:t>OR</a:t>
          </a:r>
          <a:r>
            <a:rPr lang="en-US" sz="1400">
              <a:latin typeface="+mj-lt"/>
            </a:rPr>
            <a:t> documentation in the medical record that an ACP was discussed but the patient did not wish or was not able to name a surrogate decision maker or provide an ACP</a:t>
          </a:r>
        </a:p>
      </dgm:t>
    </dgm:pt>
    <dgm:pt modelId="{A3E469DC-EC50-4198-B467-96F1545E3BF4}" type="parTrans" cxnId="{8DBF0C79-5B03-4F51-9B70-F0E5A4782B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6147987-1259-4AEB-AF78-DFB5086B718B}" type="sibTrans" cxnId="{8DBF0C79-5B03-4F51-9B70-F0E5A4782B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46A6901-98B3-4B3B-80D5-70C03BC7262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>
              <a:latin typeface="+mj-lt"/>
            </a:rPr>
            <a:t>Documentation of Current Medications in the Medical Record</a:t>
          </a:r>
        </a:p>
      </dgm:t>
    </dgm:pt>
    <dgm:pt modelId="{87EC1AB7-9CC3-4BE8-ACFC-8645D7DD85DE}" type="parTrans" cxnId="{681B0072-8AA8-490E-8F0B-514A01A95AC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FC46C5C-7184-44A8-AD9F-A68D289DF9B4}" type="sibTrans" cxnId="{681B0072-8AA8-490E-8F0B-514A01A95AC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C6E733D-3CAD-4941-9E74-A3CAEC19415A}">
      <dgm:prSet phldrT="[Text]"/>
      <dgm:spPr/>
      <dgm:t>
        <a:bodyPr/>
        <a:lstStyle/>
        <a:p>
          <a:r>
            <a:rPr lang="en-US">
              <a:latin typeface="+mj-lt"/>
            </a:rPr>
            <a:t>NQF #419</a:t>
          </a:r>
        </a:p>
      </dgm:t>
    </dgm:pt>
    <dgm:pt modelId="{AD708256-91CB-4D8C-8756-AFC26528125E}" type="parTrans" cxnId="{C29D0648-98D1-44AB-9E39-EC7D8FB522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F04159D-8948-4618-8811-72C33540692A}" type="sibTrans" cxnId="{C29D0648-98D1-44AB-9E39-EC7D8FB522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A3972D8-6045-477C-AB1C-F74884E91F60}">
      <dgm:prSet phldrT="[Text]" custT="1"/>
      <dgm:spPr/>
      <dgm:t>
        <a:bodyPr/>
        <a:lstStyle/>
        <a:p>
          <a:r>
            <a:rPr lang="en-US" sz="1600">
              <a:latin typeface="+mj-lt"/>
            </a:rPr>
            <a:t>Percentage of visits for patients 18 years and older for which a clinician attests to documenting a list of current medications using all immediate resources available on the date of the encounter</a:t>
          </a:r>
        </a:p>
      </dgm:t>
    </dgm:pt>
    <dgm:pt modelId="{EFD7C2FC-B6D5-49A3-B9A2-E85AEBEBB48E}" type="parTrans" cxnId="{65A0FBBB-E445-42F7-908D-9715B688DCF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6E8C7D-A855-48D2-A68C-17C00C0E1DB2}" type="sibTrans" cxnId="{65A0FBBB-E445-42F7-908D-9715B688DCF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A6C62E-4529-41D1-B12E-78DE91A081FC}">
      <dgm:prSet phldrT="[Text]"/>
      <dgm:spPr>
        <a:solidFill>
          <a:schemeClr val="accent6"/>
        </a:solidFill>
      </dgm:spPr>
      <dgm:t>
        <a:bodyPr/>
        <a:lstStyle/>
        <a:p>
          <a:r>
            <a:rPr lang="en-US">
              <a:latin typeface="+mj-lt"/>
            </a:rPr>
            <a:t>Body Mass Index (BMI) Screening and Follow Up Plan </a:t>
          </a:r>
        </a:p>
      </dgm:t>
    </dgm:pt>
    <dgm:pt modelId="{ED6FB14F-6F73-4171-BFFA-FCC218BADC67}" type="parTrans" cxnId="{775A7BE7-ABDF-448C-B67B-CEED7DA0AC9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F0B87CE-00BC-416B-9E13-2BF3B386106B}" type="sibTrans" cxnId="{775A7BE7-ABDF-448C-B67B-CEED7DA0AC9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2110969-2C66-494C-A6B0-934A9C0FDCEB}">
      <dgm:prSet phldrT="[Text]"/>
      <dgm:spPr/>
      <dgm:t>
        <a:bodyPr/>
        <a:lstStyle/>
        <a:p>
          <a:r>
            <a:rPr lang="en-US">
              <a:latin typeface="+mj-lt"/>
            </a:rPr>
            <a:t>MIPS #128</a:t>
          </a:r>
        </a:p>
      </dgm:t>
    </dgm:pt>
    <dgm:pt modelId="{6BF3C2A6-4C03-4390-A306-0D42DE847256}" type="parTrans" cxnId="{7C7A9939-6242-43F1-9E4D-C7E8E7F0559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C520AAA-4071-442C-B8B7-C661AEAED071}" type="sibTrans" cxnId="{7C7A9939-6242-43F1-9E4D-C7E8E7F0559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DD334E7-0DD6-4266-BE0A-6B26AFB61044}">
      <dgm:prSet phldrT="[Text]" custT="1"/>
      <dgm:spPr/>
      <dgm:t>
        <a:bodyPr/>
        <a:lstStyle/>
        <a:p>
          <a:r>
            <a:rPr lang="en-US" sz="1600">
              <a:latin typeface="+mj-lt"/>
            </a:rPr>
            <a:t>Percentage of patients, 18 years and older, with a documented BMI during the encounter or during the previous 12 months </a:t>
          </a:r>
          <a:r>
            <a:rPr lang="en-US" sz="1600" b="1">
              <a:latin typeface="+mj-lt"/>
            </a:rPr>
            <a:t>and </a:t>
          </a:r>
          <a:r>
            <a:rPr lang="en-US" sz="1600" b="0">
              <a:latin typeface="+mj-lt"/>
            </a:rPr>
            <a:t>w</a:t>
          </a:r>
          <a:r>
            <a:rPr lang="en-US" sz="1600">
              <a:latin typeface="+mj-lt"/>
            </a:rPr>
            <a:t>hen the BMI is outside of normal parameters, a follow-up plan was documented during the encounter or during the 12 months preceding the encounter</a:t>
          </a:r>
          <a:endParaRPr lang="en-US" sz="1600" b="1">
            <a:latin typeface="+mj-lt"/>
          </a:endParaRPr>
        </a:p>
      </dgm:t>
    </dgm:pt>
    <dgm:pt modelId="{EC22AF2A-1A13-49FA-9363-2D518BCD0D1A}" type="sibTrans" cxnId="{F2064CA8-0CAE-4075-BEEB-5303DB42670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F7AE881-0356-4936-B147-369FF9E2CA88}" type="parTrans" cxnId="{F2064CA8-0CAE-4075-BEEB-5303DB42670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740CB67-5D3E-4A3B-92FE-095A810C9834}" type="pres">
      <dgm:prSet presAssocID="{26BE75B7-B59C-419D-B2DF-1E5CFB4B5A2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3988AA88-B246-4EC8-A95B-E959961B7C25}" type="pres">
      <dgm:prSet presAssocID="{CD0763C0-1AB4-4F27-BFAE-FF80E56395DC}" presName="composite" presStyleCnt="0"/>
      <dgm:spPr/>
    </dgm:pt>
    <dgm:pt modelId="{60EF6659-871C-40D6-A9BD-F252BB86ED39}" type="pres">
      <dgm:prSet presAssocID="{CD0763C0-1AB4-4F27-BFAE-FF80E56395DC}" presName="FirstChild" presStyleLbl="revTx" presStyleIdx="0" presStyleCnt="6" custScaleX="94884" custScaleY="137111" custLinFactNeighborX="311" custLinFactNeighborY="-56394">
        <dgm:presLayoutVars>
          <dgm:chMax val="0"/>
          <dgm:chPref val="0"/>
          <dgm:bulletEnabled val="1"/>
        </dgm:presLayoutVars>
      </dgm:prSet>
      <dgm:spPr/>
    </dgm:pt>
    <dgm:pt modelId="{CF89020F-64A2-4417-BE92-CB4DE8A4D062}" type="pres">
      <dgm:prSet presAssocID="{CD0763C0-1AB4-4F27-BFAE-FF80E56395DC}" presName="Parent" presStyleLbl="alignNode1" presStyleIdx="0" presStyleCnt="3" custScaleX="110192" custScaleY="152363">
        <dgm:presLayoutVars>
          <dgm:chMax val="3"/>
          <dgm:chPref val="3"/>
          <dgm:bulletEnabled val="1"/>
        </dgm:presLayoutVars>
      </dgm:prSet>
      <dgm:spPr/>
    </dgm:pt>
    <dgm:pt modelId="{4DFE6A38-0150-40CF-9BBF-1EF1398FF7D4}" type="pres">
      <dgm:prSet presAssocID="{CD0763C0-1AB4-4F27-BFAE-FF80E56395DC}" presName="Accent" presStyleLbl="parChTrans1D1" presStyleIdx="0" presStyleCnt="3"/>
      <dgm:spPr/>
    </dgm:pt>
    <dgm:pt modelId="{D9712AAD-176E-4C51-81D9-81DEEFDFEBCF}" type="pres">
      <dgm:prSet presAssocID="{CD0763C0-1AB4-4F27-BFAE-FF80E56395DC}" presName="Child" presStyleLbl="revTx" presStyleIdx="1" presStyleCnt="6" custScaleX="98889" custScaleY="83340">
        <dgm:presLayoutVars>
          <dgm:chMax val="0"/>
          <dgm:chPref val="0"/>
          <dgm:bulletEnabled val="1"/>
        </dgm:presLayoutVars>
      </dgm:prSet>
      <dgm:spPr/>
    </dgm:pt>
    <dgm:pt modelId="{A52CA212-BEFF-478A-974D-6FB01D236A1A}" type="pres">
      <dgm:prSet presAssocID="{0A831084-2F76-4194-8DE8-F36BC669C119}" presName="sibTrans" presStyleCnt="0"/>
      <dgm:spPr/>
    </dgm:pt>
    <dgm:pt modelId="{76BC41B6-4AB0-4607-B280-D8153B31ED3E}" type="pres">
      <dgm:prSet presAssocID="{A46A6901-98B3-4B3B-80D5-70C03BC7262B}" presName="composite" presStyleCnt="0"/>
      <dgm:spPr/>
    </dgm:pt>
    <dgm:pt modelId="{B8F5BA83-0E19-4FEE-87C5-E9BB79F5FB2F}" type="pres">
      <dgm:prSet presAssocID="{A46A6901-98B3-4B3B-80D5-70C03BC7262B}" presName="FirstChild" presStyleLbl="revTx" presStyleIdx="2" presStyleCnt="6" custScaleX="92636" custScaleY="70307" custLinFactNeighborX="-594" custLinFactNeighborY="2082">
        <dgm:presLayoutVars>
          <dgm:chMax val="0"/>
          <dgm:chPref val="0"/>
          <dgm:bulletEnabled val="1"/>
        </dgm:presLayoutVars>
      </dgm:prSet>
      <dgm:spPr/>
    </dgm:pt>
    <dgm:pt modelId="{5EC47E00-5B75-40CB-8959-42D1787AE192}" type="pres">
      <dgm:prSet presAssocID="{A46A6901-98B3-4B3B-80D5-70C03BC7262B}" presName="Parent" presStyleLbl="alignNode1" presStyleIdx="1" presStyleCnt="3" custScaleX="111075" custScaleY="161861">
        <dgm:presLayoutVars>
          <dgm:chMax val="3"/>
          <dgm:chPref val="3"/>
          <dgm:bulletEnabled val="1"/>
        </dgm:presLayoutVars>
      </dgm:prSet>
      <dgm:spPr/>
    </dgm:pt>
    <dgm:pt modelId="{3E90AA30-2EBF-44D4-8578-094EA38F0DB5}" type="pres">
      <dgm:prSet presAssocID="{A46A6901-98B3-4B3B-80D5-70C03BC7262B}" presName="Accent" presStyleLbl="parChTrans1D1" presStyleIdx="1" presStyleCnt="3"/>
      <dgm:spPr/>
    </dgm:pt>
    <dgm:pt modelId="{D749D828-C8FF-4D74-BE80-45713D640DE3}" type="pres">
      <dgm:prSet presAssocID="{A46A6901-98B3-4B3B-80D5-70C03BC7262B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38A36415-6B05-49B2-A408-2B1D16CFE22C}" type="pres">
      <dgm:prSet presAssocID="{EFC46C5C-7184-44A8-AD9F-A68D289DF9B4}" presName="sibTrans" presStyleCnt="0"/>
      <dgm:spPr/>
    </dgm:pt>
    <dgm:pt modelId="{FED8E7A2-75FD-4B5F-96F8-74DDB42ACD74}" type="pres">
      <dgm:prSet presAssocID="{CBA6C62E-4529-41D1-B12E-78DE91A081FC}" presName="composite" presStyleCnt="0"/>
      <dgm:spPr/>
    </dgm:pt>
    <dgm:pt modelId="{102FF6F5-0782-402B-8497-80ABE7C0B2E0}" type="pres">
      <dgm:prSet presAssocID="{CBA6C62E-4529-41D1-B12E-78DE91A081FC}" presName="FirstChild" presStyleLbl="revTx" presStyleIdx="4" presStyleCnt="6" custScaleX="94428" custScaleY="138312" custLinFactNeighborX="-284" custLinFactNeighborY="-33805">
        <dgm:presLayoutVars>
          <dgm:chMax val="0"/>
          <dgm:chPref val="0"/>
          <dgm:bulletEnabled val="1"/>
        </dgm:presLayoutVars>
      </dgm:prSet>
      <dgm:spPr/>
    </dgm:pt>
    <dgm:pt modelId="{A5F0F511-80A4-4AD2-8EB9-2DD58A5F3DD8}" type="pres">
      <dgm:prSet presAssocID="{CBA6C62E-4529-41D1-B12E-78DE91A081FC}" presName="Parent" presStyleLbl="alignNode1" presStyleIdx="2" presStyleCnt="3" custScaleX="109309" custScaleY="185877">
        <dgm:presLayoutVars>
          <dgm:chMax val="3"/>
          <dgm:chPref val="3"/>
          <dgm:bulletEnabled val="1"/>
        </dgm:presLayoutVars>
      </dgm:prSet>
      <dgm:spPr/>
    </dgm:pt>
    <dgm:pt modelId="{1360919B-5622-4442-B935-1CB5668418FE}" type="pres">
      <dgm:prSet presAssocID="{CBA6C62E-4529-41D1-B12E-78DE91A081FC}" presName="Accent" presStyleLbl="parChTrans1D1" presStyleIdx="2" presStyleCnt="3"/>
      <dgm:spPr/>
    </dgm:pt>
    <dgm:pt modelId="{237C8BB2-23B3-4A6A-8E17-E91AA90C75D5}" type="pres">
      <dgm:prSet presAssocID="{CBA6C62E-4529-41D1-B12E-78DE91A081FC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AED2917-D0E4-4471-B99D-F0C6369FED2A}" srcId="{CD0763C0-1AB4-4F27-BFAE-FF80E56395DC}" destId="{0D59B3B0-6EBD-436D-91BA-20C6FE64C8D1}" srcOrd="0" destOrd="0" parTransId="{BD268B56-327D-4DB5-BC8D-BF30B16E4992}" sibTransId="{76154E60-8472-408D-9238-9041E77A896B}"/>
    <dgm:cxn modelId="{7C7A9939-6242-43F1-9E4D-C7E8E7F0559F}" srcId="{CBA6C62E-4529-41D1-B12E-78DE91A081FC}" destId="{32110969-2C66-494C-A6B0-934A9C0FDCEB}" srcOrd="0" destOrd="0" parTransId="{6BF3C2A6-4C03-4390-A306-0D42DE847256}" sibTransId="{8C520AAA-4071-442C-B8B7-C661AEAED071}"/>
    <dgm:cxn modelId="{76A1403B-4590-42C9-A402-ED4AC8A22F10}" type="presOf" srcId="{A46A6901-98B3-4B3B-80D5-70C03BC7262B}" destId="{5EC47E00-5B75-40CB-8959-42D1787AE192}" srcOrd="0" destOrd="0" presId="urn:microsoft.com/office/officeart/2011/layout/TabList"/>
    <dgm:cxn modelId="{C29D0648-98D1-44AB-9E39-EC7D8FB52297}" srcId="{A46A6901-98B3-4B3B-80D5-70C03BC7262B}" destId="{1C6E733D-3CAD-4941-9E74-A3CAEC19415A}" srcOrd="0" destOrd="0" parTransId="{AD708256-91CB-4D8C-8756-AFC26528125E}" sibTransId="{BF04159D-8948-4618-8811-72C33540692A}"/>
    <dgm:cxn modelId="{58B5714C-2F05-4680-BF26-FB8063FB0FA9}" type="presOf" srcId="{66906F87-03F8-4AD1-8A3C-84E11B6E3DCB}" destId="{D9712AAD-176E-4C51-81D9-81DEEFDFEBCF}" srcOrd="0" destOrd="0" presId="urn:microsoft.com/office/officeart/2011/layout/TabList"/>
    <dgm:cxn modelId="{681B0072-8AA8-490E-8F0B-514A01A95AC8}" srcId="{26BE75B7-B59C-419D-B2DF-1E5CFB4B5A2F}" destId="{A46A6901-98B3-4B3B-80D5-70C03BC7262B}" srcOrd="1" destOrd="0" parTransId="{87EC1AB7-9CC3-4BE8-ACFC-8645D7DD85DE}" sibTransId="{EFC46C5C-7184-44A8-AD9F-A68D289DF9B4}"/>
    <dgm:cxn modelId="{8DBF0C79-5B03-4F51-9B70-F0E5A4782B0F}" srcId="{CD0763C0-1AB4-4F27-BFAE-FF80E56395DC}" destId="{66906F87-03F8-4AD1-8A3C-84E11B6E3DCB}" srcOrd="1" destOrd="0" parTransId="{A3E469DC-EC50-4198-B467-96F1545E3BF4}" sibTransId="{C6147987-1259-4AEB-AF78-DFB5086B718B}"/>
    <dgm:cxn modelId="{F6B8D259-0A2C-4F57-99AF-3877F36149A3}" type="presOf" srcId="{32110969-2C66-494C-A6B0-934A9C0FDCEB}" destId="{102FF6F5-0782-402B-8497-80ABE7C0B2E0}" srcOrd="0" destOrd="0" presId="urn:microsoft.com/office/officeart/2011/layout/TabList"/>
    <dgm:cxn modelId="{37CA987A-D345-421C-9C70-8AC6CC904181}" type="presOf" srcId="{CD0763C0-1AB4-4F27-BFAE-FF80E56395DC}" destId="{CF89020F-64A2-4417-BE92-CB4DE8A4D062}" srcOrd="0" destOrd="0" presId="urn:microsoft.com/office/officeart/2011/layout/TabList"/>
    <dgm:cxn modelId="{AF5FB88E-063B-46D0-85B5-D52769E6BE30}" type="presOf" srcId="{3A3972D8-6045-477C-AB1C-F74884E91F60}" destId="{D749D828-C8FF-4D74-BE80-45713D640DE3}" srcOrd="0" destOrd="0" presId="urn:microsoft.com/office/officeart/2011/layout/TabList"/>
    <dgm:cxn modelId="{9362B2A4-7101-42AD-B625-36226DE3C50C}" type="presOf" srcId="{CBA6C62E-4529-41D1-B12E-78DE91A081FC}" destId="{A5F0F511-80A4-4AD2-8EB9-2DD58A5F3DD8}" srcOrd="0" destOrd="0" presId="urn:microsoft.com/office/officeart/2011/layout/TabList"/>
    <dgm:cxn modelId="{F2064CA8-0CAE-4075-BEEB-5303DB42670A}" srcId="{CBA6C62E-4529-41D1-B12E-78DE91A081FC}" destId="{2DD334E7-0DD6-4266-BE0A-6B26AFB61044}" srcOrd="1" destOrd="0" parTransId="{8F7AE881-0356-4936-B147-369FF9E2CA88}" sibTransId="{EC22AF2A-1A13-49FA-9363-2D518BCD0D1A}"/>
    <dgm:cxn modelId="{8DC2B9B7-0E2C-4AE2-875A-7116948ABA88}" type="presOf" srcId="{2DD334E7-0DD6-4266-BE0A-6B26AFB61044}" destId="{237C8BB2-23B3-4A6A-8E17-E91AA90C75D5}" srcOrd="0" destOrd="0" presId="urn:microsoft.com/office/officeart/2011/layout/TabList"/>
    <dgm:cxn modelId="{65A0FBBB-E445-42F7-908D-9715B688DCF9}" srcId="{A46A6901-98B3-4B3B-80D5-70C03BC7262B}" destId="{3A3972D8-6045-477C-AB1C-F74884E91F60}" srcOrd="1" destOrd="0" parTransId="{EFD7C2FC-B6D5-49A3-B9A2-E85AEBEBB48E}" sibTransId="{4A6E8C7D-A855-48D2-A68C-17C00C0E1DB2}"/>
    <dgm:cxn modelId="{8E3D1DC5-DE02-41B8-BDA1-86F5077CEF57}" type="presOf" srcId="{26BE75B7-B59C-419D-B2DF-1E5CFB4B5A2F}" destId="{E740CB67-5D3E-4A3B-92FE-095A810C9834}" srcOrd="0" destOrd="0" presId="urn:microsoft.com/office/officeart/2011/layout/TabList"/>
    <dgm:cxn modelId="{2F18E0C9-8464-48E4-8CEA-A7A5A6E48EF5}" type="presOf" srcId="{0D59B3B0-6EBD-436D-91BA-20C6FE64C8D1}" destId="{60EF6659-871C-40D6-A9BD-F252BB86ED39}" srcOrd="0" destOrd="0" presId="urn:microsoft.com/office/officeart/2011/layout/TabList"/>
    <dgm:cxn modelId="{EDA6A8D7-3DF1-41AB-A880-8770EC928327}" srcId="{26BE75B7-B59C-419D-B2DF-1E5CFB4B5A2F}" destId="{CD0763C0-1AB4-4F27-BFAE-FF80E56395DC}" srcOrd="0" destOrd="0" parTransId="{AF279613-E73A-43FF-8801-4A1CC59F5C43}" sibTransId="{0A831084-2F76-4194-8DE8-F36BC669C119}"/>
    <dgm:cxn modelId="{B9DE9FDB-74EB-4ACE-963E-DE73C1853040}" type="presOf" srcId="{1C6E733D-3CAD-4941-9E74-A3CAEC19415A}" destId="{B8F5BA83-0E19-4FEE-87C5-E9BB79F5FB2F}" srcOrd="0" destOrd="0" presId="urn:microsoft.com/office/officeart/2011/layout/TabList"/>
    <dgm:cxn modelId="{775A7BE7-ABDF-448C-B67B-CEED7DA0AC91}" srcId="{26BE75B7-B59C-419D-B2DF-1E5CFB4B5A2F}" destId="{CBA6C62E-4529-41D1-B12E-78DE91A081FC}" srcOrd="2" destOrd="0" parTransId="{ED6FB14F-6F73-4171-BFFA-FCC218BADC67}" sibTransId="{2F0B87CE-00BC-416B-9E13-2BF3B386106B}"/>
    <dgm:cxn modelId="{A9AA4F87-C835-4152-8CEB-09DE6667A389}" type="presParOf" srcId="{E740CB67-5D3E-4A3B-92FE-095A810C9834}" destId="{3988AA88-B246-4EC8-A95B-E959961B7C25}" srcOrd="0" destOrd="0" presId="urn:microsoft.com/office/officeart/2011/layout/TabList"/>
    <dgm:cxn modelId="{A88C1939-A8A6-4DB1-BCE5-DE7D13A0EAC8}" type="presParOf" srcId="{3988AA88-B246-4EC8-A95B-E959961B7C25}" destId="{60EF6659-871C-40D6-A9BD-F252BB86ED39}" srcOrd="0" destOrd="0" presId="urn:microsoft.com/office/officeart/2011/layout/TabList"/>
    <dgm:cxn modelId="{7226E659-01A1-4018-B32C-FF9BA766572A}" type="presParOf" srcId="{3988AA88-B246-4EC8-A95B-E959961B7C25}" destId="{CF89020F-64A2-4417-BE92-CB4DE8A4D062}" srcOrd="1" destOrd="0" presId="urn:microsoft.com/office/officeart/2011/layout/TabList"/>
    <dgm:cxn modelId="{BB7183C0-34C4-41BE-A219-3732D54343FC}" type="presParOf" srcId="{3988AA88-B246-4EC8-A95B-E959961B7C25}" destId="{4DFE6A38-0150-40CF-9BBF-1EF1398FF7D4}" srcOrd="2" destOrd="0" presId="urn:microsoft.com/office/officeart/2011/layout/TabList"/>
    <dgm:cxn modelId="{F7D038B4-9038-4FCF-9CFE-ACACAE78B0AF}" type="presParOf" srcId="{E740CB67-5D3E-4A3B-92FE-095A810C9834}" destId="{D9712AAD-176E-4C51-81D9-81DEEFDFEBCF}" srcOrd="1" destOrd="0" presId="urn:microsoft.com/office/officeart/2011/layout/TabList"/>
    <dgm:cxn modelId="{7A659182-3D96-4DA4-8678-D57E90BA5352}" type="presParOf" srcId="{E740CB67-5D3E-4A3B-92FE-095A810C9834}" destId="{A52CA212-BEFF-478A-974D-6FB01D236A1A}" srcOrd="2" destOrd="0" presId="urn:microsoft.com/office/officeart/2011/layout/TabList"/>
    <dgm:cxn modelId="{6BF78B46-7A49-4A25-BE36-1C129D848A96}" type="presParOf" srcId="{E740CB67-5D3E-4A3B-92FE-095A810C9834}" destId="{76BC41B6-4AB0-4607-B280-D8153B31ED3E}" srcOrd="3" destOrd="0" presId="urn:microsoft.com/office/officeart/2011/layout/TabList"/>
    <dgm:cxn modelId="{8345AB61-65FB-4A11-A3C7-566B6F967FE8}" type="presParOf" srcId="{76BC41B6-4AB0-4607-B280-D8153B31ED3E}" destId="{B8F5BA83-0E19-4FEE-87C5-E9BB79F5FB2F}" srcOrd="0" destOrd="0" presId="urn:microsoft.com/office/officeart/2011/layout/TabList"/>
    <dgm:cxn modelId="{33FDCC64-D1AD-478C-AB0D-D6BA9734F2CE}" type="presParOf" srcId="{76BC41B6-4AB0-4607-B280-D8153B31ED3E}" destId="{5EC47E00-5B75-40CB-8959-42D1787AE192}" srcOrd="1" destOrd="0" presId="urn:microsoft.com/office/officeart/2011/layout/TabList"/>
    <dgm:cxn modelId="{850403E4-489F-4ABD-AD4C-C30F84809E54}" type="presParOf" srcId="{76BC41B6-4AB0-4607-B280-D8153B31ED3E}" destId="{3E90AA30-2EBF-44D4-8578-094EA38F0DB5}" srcOrd="2" destOrd="0" presId="urn:microsoft.com/office/officeart/2011/layout/TabList"/>
    <dgm:cxn modelId="{F20F39D5-054E-444E-8D18-3B018FBA1D02}" type="presParOf" srcId="{E740CB67-5D3E-4A3B-92FE-095A810C9834}" destId="{D749D828-C8FF-4D74-BE80-45713D640DE3}" srcOrd="4" destOrd="0" presId="urn:microsoft.com/office/officeart/2011/layout/TabList"/>
    <dgm:cxn modelId="{AAA121F1-D010-4B6F-9C29-0C22DE0726CC}" type="presParOf" srcId="{E740CB67-5D3E-4A3B-92FE-095A810C9834}" destId="{38A36415-6B05-49B2-A408-2B1D16CFE22C}" srcOrd="5" destOrd="0" presId="urn:microsoft.com/office/officeart/2011/layout/TabList"/>
    <dgm:cxn modelId="{3EA2234A-C54E-4FC3-A2DB-9CFB033191EE}" type="presParOf" srcId="{E740CB67-5D3E-4A3B-92FE-095A810C9834}" destId="{FED8E7A2-75FD-4B5F-96F8-74DDB42ACD74}" srcOrd="6" destOrd="0" presId="urn:microsoft.com/office/officeart/2011/layout/TabList"/>
    <dgm:cxn modelId="{9BFB6727-6689-4C39-9EB0-4716ADE46AC5}" type="presParOf" srcId="{FED8E7A2-75FD-4B5F-96F8-74DDB42ACD74}" destId="{102FF6F5-0782-402B-8497-80ABE7C0B2E0}" srcOrd="0" destOrd="0" presId="urn:microsoft.com/office/officeart/2011/layout/TabList"/>
    <dgm:cxn modelId="{6238D19A-E5DE-4B69-A756-38924554FAED}" type="presParOf" srcId="{FED8E7A2-75FD-4B5F-96F8-74DDB42ACD74}" destId="{A5F0F511-80A4-4AD2-8EB9-2DD58A5F3DD8}" srcOrd="1" destOrd="0" presId="urn:microsoft.com/office/officeart/2011/layout/TabList"/>
    <dgm:cxn modelId="{C18CC048-92C7-4545-A7FE-EF301CE04B5F}" type="presParOf" srcId="{FED8E7A2-75FD-4B5F-96F8-74DDB42ACD74}" destId="{1360919B-5622-4442-B935-1CB5668418FE}" srcOrd="2" destOrd="0" presId="urn:microsoft.com/office/officeart/2011/layout/TabList"/>
    <dgm:cxn modelId="{E8DB98EC-459E-4B84-8CC6-E7FA7D32039F}" type="presParOf" srcId="{E740CB67-5D3E-4A3B-92FE-095A810C9834}" destId="{237C8BB2-23B3-4A6A-8E17-E91AA90C75D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0F868B-15DD-472F-BF16-27F85E6F9E47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AF4511-1D15-4C3B-BC1D-88DC316B3CCE}">
      <dgm:prSet/>
      <dgm:spPr/>
      <dgm:t>
        <a:bodyPr/>
        <a:lstStyle/>
        <a:p>
          <a:r>
            <a:rPr lang="en-US" b="1"/>
            <a:t>Advance Care Plan </a:t>
          </a:r>
          <a:endParaRPr lang="en-US"/>
        </a:p>
      </dgm:t>
    </dgm:pt>
    <dgm:pt modelId="{FF52359E-1253-4EC8-AA9D-70C2F7E42920}" type="parTrans" cxnId="{468625B0-A149-481F-9701-09C27AF7F9A1}">
      <dgm:prSet/>
      <dgm:spPr/>
      <dgm:t>
        <a:bodyPr/>
        <a:lstStyle/>
        <a:p>
          <a:endParaRPr lang="en-US"/>
        </a:p>
      </dgm:t>
    </dgm:pt>
    <dgm:pt modelId="{1BBC2FF0-3FDF-4C87-9AEB-A8B9613BCFC9}" type="sibTrans" cxnId="{468625B0-A149-481F-9701-09C27AF7F9A1}">
      <dgm:prSet/>
      <dgm:spPr/>
      <dgm:t>
        <a:bodyPr/>
        <a:lstStyle/>
        <a:p>
          <a:endParaRPr lang="en-US"/>
        </a:p>
      </dgm:t>
    </dgm:pt>
    <dgm:pt modelId="{61E8637B-2BB6-48F5-81E1-8343AE0DB2B4}">
      <dgm:prSet/>
      <dgm:spPr/>
      <dgm:t>
        <a:bodyPr/>
        <a:lstStyle/>
        <a:p>
          <a:r>
            <a:rPr lang="en-US" b="1"/>
            <a:t>1123F:</a:t>
          </a:r>
          <a:r>
            <a:rPr lang="en-US"/>
            <a:t> An advance care plan or a surrogate decision maker is documented in the medical record.</a:t>
          </a:r>
        </a:p>
      </dgm:t>
    </dgm:pt>
    <dgm:pt modelId="{20148A20-9903-49D1-8F8D-6E064994F9C3}" type="parTrans" cxnId="{55DE33C8-C415-4B87-8F4E-A37C89418AAC}">
      <dgm:prSet/>
      <dgm:spPr/>
      <dgm:t>
        <a:bodyPr/>
        <a:lstStyle/>
        <a:p>
          <a:endParaRPr lang="en-US"/>
        </a:p>
      </dgm:t>
    </dgm:pt>
    <dgm:pt modelId="{10CE4771-8451-4977-AD90-E64B4B19FFC7}" type="sibTrans" cxnId="{55DE33C8-C415-4B87-8F4E-A37C89418AAC}">
      <dgm:prSet/>
      <dgm:spPr/>
      <dgm:t>
        <a:bodyPr/>
        <a:lstStyle/>
        <a:p>
          <a:endParaRPr lang="en-US"/>
        </a:p>
      </dgm:t>
    </dgm:pt>
    <dgm:pt modelId="{C9FE078F-5420-4E9E-82A7-9C134376FB71}">
      <dgm:prSet/>
      <dgm:spPr/>
      <dgm:t>
        <a:bodyPr/>
        <a:lstStyle/>
        <a:p>
          <a:r>
            <a:rPr lang="en-US" b="1"/>
            <a:t>1124F</a:t>
          </a:r>
          <a:r>
            <a:rPr lang="en-US"/>
            <a:t>: An advance care plan was discussed but patient did not wish or was not able to provide an advanced care plan or a surrogate decision maker.</a:t>
          </a:r>
        </a:p>
      </dgm:t>
    </dgm:pt>
    <dgm:pt modelId="{D2C50570-D18B-444C-8F09-C7BD07E808C8}" type="parTrans" cxnId="{9A7C93D4-1A11-458D-AE77-F861500B8C33}">
      <dgm:prSet/>
      <dgm:spPr/>
      <dgm:t>
        <a:bodyPr/>
        <a:lstStyle/>
        <a:p>
          <a:endParaRPr lang="en-US"/>
        </a:p>
      </dgm:t>
    </dgm:pt>
    <dgm:pt modelId="{A5442064-CFA9-4D6B-ACBA-A16F13D9B6BC}" type="sibTrans" cxnId="{9A7C93D4-1A11-458D-AE77-F861500B8C33}">
      <dgm:prSet/>
      <dgm:spPr/>
      <dgm:t>
        <a:bodyPr/>
        <a:lstStyle/>
        <a:p>
          <a:endParaRPr lang="en-US"/>
        </a:p>
      </dgm:t>
    </dgm:pt>
    <dgm:pt modelId="{49DAEB06-9F71-4D71-B9B5-D674870A56E8}">
      <dgm:prSet/>
      <dgm:spPr/>
      <dgm:t>
        <a:bodyPr/>
        <a:lstStyle/>
        <a:p>
          <a:r>
            <a:rPr lang="en-US" b="1">
              <a:latin typeface="+mn-lt"/>
            </a:rPr>
            <a:t>Documentation of Current Medications in the Medical Record</a:t>
          </a:r>
        </a:p>
      </dgm:t>
    </dgm:pt>
    <dgm:pt modelId="{452B4655-441B-42DE-B4A2-F2874EBD985C}" type="parTrans" cxnId="{A08E40F1-C2A1-4063-96DD-E1A3198AB668}">
      <dgm:prSet/>
      <dgm:spPr/>
      <dgm:t>
        <a:bodyPr/>
        <a:lstStyle/>
        <a:p>
          <a:endParaRPr lang="en-US"/>
        </a:p>
      </dgm:t>
    </dgm:pt>
    <dgm:pt modelId="{363C62B0-32AC-4E93-B552-67D641836178}" type="sibTrans" cxnId="{A08E40F1-C2A1-4063-96DD-E1A3198AB668}">
      <dgm:prSet/>
      <dgm:spPr/>
      <dgm:t>
        <a:bodyPr/>
        <a:lstStyle/>
        <a:p>
          <a:endParaRPr lang="en-US"/>
        </a:p>
      </dgm:t>
    </dgm:pt>
    <dgm:pt modelId="{5AA2188B-746C-4111-B1BA-7E8C93CFD7C5}">
      <dgm:prSet/>
      <dgm:spPr/>
      <dgm:t>
        <a:bodyPr/>
        <a:lstStyle/>
        <a:p>
          <a:r>
            <a:rPr lang="en-US" b="1"/>
            <a:t>G8427: </a:t>
          </a:r>
          <a:r>
            <a:rPr lang="en-US"/>
            <a:t>Medication list documented, updated, or reviewed (Performance Met).</a:t>
          </a:r>
        </a:p>
      </dgm:t>
    </dgm:pt>
    <dgm:pt modelId="{1D66C8D6-2AE9-4729-A650-ACD8177B74E4}" type="parTrans" cxnId="{34D8CF93-C3C9-40DB-A65B-AF9780988268}">
      <dgm:prSet/>
      <dgm:spPr/>
      <dgm:t>
        <a:bodyPr/>
        <a:lstStyle/>
        <a:p>
          <a:endParaRPr lang="en-US"/>
        </a:p>
      </dgm:t>
    </dgm:pt>
    <dgm:pt modelId="{6ABC3D6E-65C4-4805-BC28-F11918C5C797}" type="sibTrans" cxnId="{34D8CF93-C3C9-40DB-A65B-AF9780988268}">
      <dgm:prSet/>
      <dgm:spPr/>
      <dgm:t>
        <a:bodyPr/>
        <a:lstStyle/>
        <a:p>
          <a:endParaRPr lang="en-US"/>
        </a:p>
      </dgm:t>
    </dgm:pt>
    <dgm:pt modelId="{3D340F42-9DBD-403F-9833-059E32B14DF5}">
      <dgm:prSet/>
      <dgm:spPr/>
      <dgm:t>
        <a:bodyPr/>
        <a:lstStyle/>
        <a:p>
          <a:r>
            <a:rPr lang="en-US" b="1"/>
            <a:t>G8430:</a:t>
          </a:r>
          <a:r>
            <a:rPr lang="en-US"/>
            <a:t> Patient not eligible (e.g., emergent situation) (Denominator Exception).</a:t>
          </a:r>
        </a:p>
      </dgm:t>
    </dgm:pt>
    <dgm:pt modelId="{492D37F0-1C54-41F0-9F4E-ACED239C0794}" type="parTrans" cxnId="{2B31F34B-C402-46CE-94A8-7BEB6D2C09AC}">
      <dgm:prSet/>
      <dgm:spPr/>
      <dgm:t>
        <a:bodyPr/>
        <a:lstStyle/>
        <a:p>
          <a:endParaRPr lang="en-US"/>
        </a:p>
      </dgm:t>
    </dgm:pt>
    <dgm:pt modelId="{B7DEA3A9-EB16-466E-BC9B-534221A53F29}" type="sibTrans" cxnId="{2B31F34B-C402-46CE-94A8-7BEB6D2C09AC}">
      <dgm:prSet/>
      <dgm:spPr/>
      <dgm:t>
        <a:bodyPr/>
        <a:lstStyle/>
        <a:p>
          <a:endParaRPr lang="en-US"/>
        </a:p>
      </dgm:t>
    </dgm:pt>
    <dgm:pt modelId="{365BAFA0-99E4-412E-B08E-21094A498091}">
      <dgm:prSet/>
      <dgm:spPr/>
      <dgm:t>
        <a:bodyPr/>
        <a:lstStyle/>
        <a:p>
          <a:r>
            <a:rPr lang="en-US" b="1"/>
            <a:t>G8428:</a:t>
          </a:r>
          <a:r>
            <a:rPr lang="en-US"/>
            <a:t> Medication list not documented, reason not given (Performance Not Met).</a:t>
          </a:r>
        </a:p>
      </dgm:t>
    </dgm:pt>
    <dgm:pt modelId="{F270D09F-1635-4F1F-96E2-A1A871ECBAFA}" type="parTrans" cxnId="{4E296ED7-031F-4FC3-8267-4705FB36D006}">
      <dgm:prSet/>
      <dgm:spPr/>
      <dgm:t>
        <a:bodyPr/>
        <a:lstStyle/>
        <a:p>
          <a:endParaRPr lang="en-US"/>
        </a:p>
      </dgm:t>
    </dgm:pt>
    <dgm:pt modelId="{0DD82A87-0EFA-4370-8D7D-3BF9DD887743}" type="sibTrans" cxnId="{4E296ED7-031F-4FC3-8267-4705FB36D006}">
      <dgm:prSet/>
      <dgm:spPr/>
      <dgm:t>
        <a:bodyPr/>
        <a:lstStyle/>
        <a:p>
          <a:endParaRPr lang="en-US"/>
        </a:p>
      </dgm:t>
    </dgm:pt>
    <dgm:pt modelId="{A13A0254-AFF0-444E-BF84-E200695325E4}">
      <dgm:prSet/>
      <dgm:spPr/>
      <dgm:t>
        <a:bodyPr/>
        <a:lstStyle/>
        <a:p>
          <a:r>
            <a:rPr lang="en-US" b="1"/>
            <a:t>Body Mass Index and Follow Up Plan</a:t>
          </a:r>
          <a:endParaRPr lang="en-US"/>
        </a:p>
      </dgm:t>
    </dgm:pt>
    <dgm:pt modelId="{8F90F071-5D1E-48FD-87AA-F89FF78DAABE}" type="parTrans" cxnId="{D96C3B70-A836-418F-9C93-96BCB5F1DE8F}">
      <dgm:prSet/>
      <dgm:spPr/>
      <dgm:t>
        <a:bodyPr/>
        <a:lstStyle/>
        <a:p>
          <a:endParaRPr lang="en-US"/>
        </a:p>
      </dgm:t>
    </dgm:pt>
    <dgm:pt modelId="{70F977AE-AD78-40AD-9072-C4BA0EF5B9CC}" type="sibTrans" cxnId="{D96C3B70-A836-418F-9C93-96BCB5F1DE8F}">
      <dgm:prSet/>
      <dgm:spPr/>
      <dgm:t>
        <a:bodyPr/>
        <a:lstStyle/>
        <a:p>
          <a:endParaRPr lang="en-US"/>
        </a:p>
      </dgm:t>
    </dgm:pt>
    <dgm:pt modelId="{826633FA-ED6C-4EE1-896D-8D11F73C8A2F}">
      <dgm:prSet/>
      <dgm:spPr/>
      <dgm:t>
        <a:bodyPr/>
        <a:lstStyle/>
        <a:p>
          <a:r>
            <a:rPr lang="en-US" b="1"/>
            <a:t>G8420:</a:t>
          </a:r>
          <a:r>
            <a:rPr lang="en-US"/>
            <a:t> BMI within normal range, no follow-up needed (Performance Met).</a:t>
          </a:r>
        </a:p>
      </dgm:t>
    </dgm:pt>
    <dgm:pt modelId="{B70F5346-18BF-4380-B0EF-4D9C578E5212}" type="parTrans" cxnId="{7D26AA7D-D5C9-46A1-8873-55AB7E7C0D99}">
      <dgm:prSet/>
      <dgm:spPr/>
      <dgm:t>
        <a:bodyPr/>
        <a:lstStyle/>
        <a:p>
          <a:endParaRPr lang="en-US"/>
        </a:p>
      </dgm:t>
    </dgm:pt>
    <dgm:pt modelId="{0A3222AF-F91B-49D5-9741-4A8ABA210610}" type="sibTrans" cxnId="{7D26AA7D-D5C9-46A1-8873-55AB7E7C0D99}">
      <dgm:prSet/>
      <dgm:spPr/>
      <dgm:t>
        <a:bodyPr/>
        <a:lstStyle/>
        <a:p>
          <a:endParaRPr lang="en-US"/>
        </a:p>
      </dgm:t>
    </dgm:pt>
    <dgm:pt modelId="{D2F476C6-4F33-4400-83C9-6BEAC3081757}">
      <dgm:prSet/>
      <dgm:spPr/>
      <dgm:t>
        <a:bodyPr/>
        <a:lstStyle/>
        <a:p>
          <a:r>
            <a:rPr lang="en-US" b="1"/>
            <a:t>G8417: </a:t>
          </a:r>
          <a:r>
            <a:rPr lang="en-US"/>
            <a:t>BMI above normal, follow-up documented (Performance Met).</a:t>
          </a:r>
        </a:p>
      </dgm:t>
    </dgm:pt>
    <dgm:pt modelId="{155CCFEA-AB04-4A25-BC05-701B69AE392C}" type="parTrans" cxnId="{1A2A038D-83A9-406A-A1CD-7BD955F80C98}">
      <dgm:prSet/>
      <dgm:spPr/>
      <dgm:t>
        <a:bodyPr/>
        <a:lstStyle/>
        <a:p>
          <a:endParaRPr lang="en-US"/>
        </a:p>
      </dgm:t>
    </dgm:pt>
    <dgm:pt modelId="{E994502F-3AC2-45B8-821A-594A44E5F3A6}" type="sibTrans" cxnId="{1A2A038D-83A9-406A-A1CD-7BD955F80C98}">
      <dgm:prSet/>
      <dgm:spPr/>
      <dgm:t>
        <a:bodyPr/>
        <a:lstStyle/>
        <a:p>
          <a:endParaRPr lang="en-US"/>
        </a:p>
      </dgm:t>
    </dgm:pt>
    <dgm:pt modelId="{DA10FBD8-5E94-44D8-96AE-A62ACBEA744D}">
      <dgm:prSet/>
      <dgm:spPr/>
      <dgm:t>
        <a:bodyPr/>
        <a:lstStyle/>
        <a:p>
          <a:r>
            <a:rPr lang="en-US" b="1"/>
            <a:t>G8418:</a:t>
          </a:r>
          <a:r>
            <a:rPr lang="en-US"/>
            <a:t> BMI below normal, follow-up documented (Performance Met).</a:t>
          </a:r>
        </a:p>
      </dgm:t>
    </dgm:pt>
    <dgm:pt modelId="{83CA56D0-A7E4-41A3-AAB0-4F4475E76C9D}" type="parTrans" cxnId="{E49F39EB-1CE3-412D-9442-448CABDD1172}">
      <dgm:prSet/>
      <dgm:spPr/>
      <dgm:t>
        <a:bodyPr/>
        <a:lstStyle/>
        <a:p>
          <a:endParaRPr lang="en-US"/>
        </a:p>
      </dgm:t>
    </dgm:pt>
    <dgm:pt modelId="{A3637449-C909-4D2E-AF6D-195A686D2B55}" type="sibTrans" cxnId="{E49F39EB-1CE3-412D-9442-448CABDD1172}">
      <dgm:prSet/>
      <dgm:spPr/>
      <dgm:t>
        <a:bodyPr/>
        <a:lstStyle/>
        <a:p>
          <a:endParaRPr lang="en-US"/>
        </a:p>
      </dgm:t>
    </dgm:pt>
    <dgm:pt modelId="{2DF7DFCB-E6BF-4920-BC8F-DB7F8963AA04}">
      <dgm:prSet/>
      <dgm:spPr/>
      <dgm:t>
        <a:bodyPr/>
        <a:lstStyle/>
        <a:p>
          <a:r>
            <a:rPr lang="en-US" b="1"/>
            <a:t>G2181:</a:t>
          </a:r>
          <a:r>
            <a:rPr lang="en-US"/>
            <a:t> BMI not documented due to patient refusal or medical reasons (Exceptions/Non-Compliance)</a:t>
          </a:r>
        </a:p>
      </dgm:t>
    </dgm:pt>
    <dgm:pt modelId="{10413300-64D9-4E31-A7E1-3349F6266D91}" type="parTrans" cxnId="{EC9B2303-41A0-48A6-9AB9-CDBBC656A77C}">
      <dgm:prSet/>
      <dgm:spPr/>
      <dgm:t>
        <a:bodyPr/>
        <a:lstStyle/>
        <a:p>
          <a:endParaRPr lang="en-US"/>
        </a:p>
      </dgm:t>
    </dgm:pt>
    <dgm:pt modelId="{99E10303-4418-4291-BE36-983794C99529}" type="sibTrans" cxnId="{EC9B2303-41A0-48A6-9AB9-CDBBC656A77C}">
      <dgm:prSet/>
      <dgm:spPr/>
      <dgm:t>
        <a:bodyPr/>
        <a:lstStyle/>
        <a:p>
          <a:endParaRPr lang="en-US"/>
        </a:p>
      </dgm:t>
    </dgm:pt>
    <dgm:pt modelId="{C77D36FA-A991-42CB-9342-D2A8E1C21CDD}">
      <dgm:prSet/>
      <dgm:spPr/>
      <dgm:t>
        <a:bodyPr/>
        <a:lstStyle/>
        <a:p>
          <a:r>
            <a:rPr lang="en-US" b="1"/>
            <a:t>G8419:</a:t>
          </a:r>
          <a:r>
            <a:rPr lang="en-US"/>
            <a:t> BMI outside normal range, no follow-up documented, no reason given (Exceptions/Non-Compliance).</a:t>
          </a:r>
        </a:p>
      </dgm:t>
    </dgm:pt>
    <dgm:pt modelId="{1AB56898-5451-46B3-BBD7-14A1D211FFDD}" type="parTrans" cxnId="{C04B068F-136F-4934-A60D-BC09F47F8242}">
      <dgm:prSet/>
      <dgm:spPr/>
      <dgm:t>
        <a:bodyPr/>
        <a:lstStyle/>
        <a:p>
          <a:endParaRPr lang="en-US"/>
        </a:p>
      </dgm:t>
    </dgm:pt>
    <dgm:pt modelId="{6ABC5FB2-DFAC-4A76-87FA-9BA94DF55E0C}" type="sibTrans" cxnId="{C04B068F-136F-4934-A60D-BC09F47F8242}">
      <dgm:prSet/>
      <dgm:spPr/>
      <dgm:t>
        <a:bodyPr/>
        <a:lstStyle/>
        <a:p>
          <a:endParaRPr lang="en-US"/>
        </a:p>
      </dgm:t>
    </dgm:pt>
    <dgm:pt modelId="{0DBB920E-A505-49DC-82E2-1952EAA348EE}" type="pres">
      <dgm:prSet presAssocID="{B20F868B-15DD-472F-BF16-27F85E6F9E47}" presName="linearFlow" presStyleCnt="0">
        <dgm:presLayoutVars>
          <dgm:dir/>
          <dgm:animLvl val="lvl"/>
          <dgm:resizeHandles val="exact"/>
        </dgm:presLayoutVars>
      </dgm:prSet>
      <dgm:spPr/>
    </dgm:pt>
    <dgm:pt modelId="{9782CD69-4AAD-47EA-B1F6-8AC681E64540}" type="pres">
      <dgm:prSet presAssocID="{C6AF4511-1D15-4C3B-BC1D-88DC316B3CCE}" presName="composite" presStyleCnt="0"/>
      <dgm:spPr/>
    </dgm:pt>
    <dgm:pt modelId="{52909F43-886E-426E-8129-EAF47A412D3B}" type="pres">
      <dgm:prSet presAssocID="{C6AF4511-1D15-4C3B-BC1D-88DC316B3C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AFCC7D3-75B2-421A-A380-37B1FFE22BE6}" type="pres">
      <dgm:prSet presAssocID="{C6AF4511-1D15-4C3B-BC1D-88DC316B3CCE}" presName="parSh" presStyleLbl="node1" presStyleIdx="0" presStyleCnt="3"/>
      <dgm:spPr/>
    </dgm:pt>
    <dgm:pt modelId="{BC1C2E49-2AF8-4DC2-92F7-56D75E24FB81}" type="pres">
      <dgm:prSet presAssocID="{C6AF4511-1D15-4C3B-BC1D-88DC316B3CCE}" presName="desTx" presStyleLbl="fgAcc1" presStyleIdx="0" presStyleCnt="3">
        <dgm:presLayoutVars>
          <dgm:bulletEnabled val="1"/>
        </dgm:presLayoutVars>
      </dgm:prSet>
      <dgm:spPr/>
    </dgm:pt>
    <dgm:pt modelId="{885D3EAB-2A58-4AD7-838A-F894CE1F59F7}" type="pres">
      <dgm:prSet presAssocID="{1BBC2FF0-3FDF-4C87-9AEB-A8B9613BCFC9}" presName="sibTrans" presStyleLbl="sibTrans2D1" presStyleIdx="0" presStyleCnt="2"/>
      <dgm:spPr/>
    </dgm:pt>
    <dgm:pt modelId="{A2A9001A-C701-4778-8460-061535A362F9}" type="pres">
      <dgm:prSet presAssocID="{1BBC2FF0-3FDF-4C87-9AEB-A8B9613BCFC9}" presName="connTx" presStyleLbl="sibTrans2D1" presStyleIdx="0" presStyleCnt="2"/>
      <dgm:spPr/>
    </dgm:pt>
    <dgm:pt modelId="{C50F38E3-3306-4B53-AFC6-8AC1763D935F}" type="pres">
      <dgm:prSet presAssocID="{49DAEB06-9F71-4D71-B9B5-D674870A56E8}" presName="composite" presStyleCnt="0"/>
      <dgm:spPr/>
    </dgm:pt>
    <dgm:pt modelId="{FA3406FF-8DC0-4D7B-B5F3-605121B59DC7}" type="pres">
      <dgm:prSet presAssocID="{49DAEB06-9F71-4D71-B9B5-D674870A56E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493C366-0C5E-4D34-8629-E05CED5BA721}" type="pres">
      <dgm:prSet presAssocID="{49DAEB06-9F71-4D71-B9B5-D674870A56E8}" presName="parSh" presStyleLbl="node1" presStyleIdx="1" presStyleCnt="3"/>
      <dgm:spPr/>
    </dgm:pt>
    <dgm:pt modelId="{1DCC79A8-91ED-4E02-822D-1DA9C4BC54BE}" type="pres">
      <dgm:prSet presAssocID="{49DAEB06-9F71-4D71-B9B5-D674870A56E8}" presName="desTx" presStyleLbl="fgAcc1" presStyleIdx="1" presStyleCnt="3">
        <dgm:presLayoutVars>
          <dgm:bulletEnabled val="1"/>
        </dgm:presLayoutVars>
      </dgm:prSet>
      <dgm:spPr/>
    </dgm:pt>
    <dgm:pt modelId="{4A90D3D8-52DF-4F5B-BC16-00549E8F8108}" type="pres">
      <dgm:prSet presAssocID="{363C62B0-32AC-4E93-B552-67D641836178}" presName="sibTrans" presStyleLbl="sibTrans2D1" presStyleIdx="1" presStyleCnt="2"/>
      <dgm:spPr/>
    </dgm:pt>
    <dgm:pt modelId="{72A1F458-CFEF-41A1-8885-6146F45771E6}" type="pres">
      <dgm:prSet presAssocID="{363C62B0-32AC-4E93-B552-67D641836178}" presName="connTx" presStyleLbl="sibTrans2D1" presStyleIdx="1" presStyleCnt="2"/>
      <dgm:spPr/>
    </dgm:pt>
    <dgm:pt modelId="{8D7DD472-0E56-4AEC-B58A-A843E6BD394D}" type="pres">
      <dgm:prSet presAssocID="{A13A0254-AFF0-444E-BF84-E200695325E4}" presName="composite" presStyleCnt="0"/>
      <dgm:spPr/>
    </dgm:pt>
    <dgm:pt modelId="{9822A123-02CF-4261-8B84-D610E1F59B1B}" type="pres">
      <dgm:prSet presAssocID="{A13A0254-AFF0-444E-BF84-E200695325E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A0D7555-52B9-4A3E-91EA-8A5AC4439B99}" type="pres">
      <dgm:prSet presAssocID="{A13A0254-AFF0-444E-BF84-E200695325E4}" presName="parSh" presStyleLbl="node1" presStyleIdx="2" presStyleCnt="3"/>
      <dgm:spPr/>
    </dgm:pt>
    <dgm:pt modelId="{45E35F85-C82B-4482-B902-9954FA2FA9B4}" type="pres">
      <dgm:prSet presAssocID="{A13A0254-AFF0-444E-BF84-E200695325E4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C9B2303-41A0-48A6-9AB9-CDBBC656A77C}" srcId="{A13A0254-AFF0-444E-BF84-E200695325E4}" destId="{2DF7DFCB-E6BF-4920-BC8F-DB7F8963AA04}" srcOrd="3" destOrd="0" parTransId="{10413300-64D9-4E31-A7E1-3349F6266D91}" sibTransId="{99E10303-4418-4291-BE36-983794C99529}"/>
    <dgm:cxn modelId="{70896F04-CB34-4845-A4A1-05D7873F6FA9}" type="presOf" srcId="{1BBC2FF0-3FDF-4C87-9AEB-A8B9613BCFC9}" destId="{A2A9001A-C701-4778-8460-061535A362F9}" srcOrd="1" destOrd="0" presId="urn:microsoft.com/office/officeart/2005/8/layout/process3"/>
    <dgm:cxn modelId="{CDFB0F12-2082-4C17-914D-786F79AAF93B}" type="presOf" srcId="{A13A0254-AFF0-444E-BF84-E200695325E4}" destId="{8A0D7555-52B9-4A3E-91EA-8A5AC4439B99}" srcOrd="1" destOrd="0" presId="urn:microsoft.com/office/officeart/2005/8/layout/process3"/>
    <dgm:cxn modelId="{B8EDA517-B364-4DB5-97D2-8BCA6CC52A40}" type="presOf" srcId="{826633FA-ED6C-4EE1-896D-8D11F73C8A2F}" destId="{45E35F85-C82B-4482-B902-9954FA2FA9B4}" srcOrd="0" destOrd="0" presId="urn:microsoft.com/office/officeart/2005/8/layout/process3"/>
    <dgm:cxn modelId="{23F1FE1B-51F2-4232-BBAC-D67F42B4395E}" type="presOf" srcId="{3D340F42-9DBD-403F-9833-059E32B14DF5}" destId="{1DCC79A8-91ED-4E02-822D-1DA9C4BC54BE}" srcOrd="0" destOrd="1" presId="urn:microsoft.com/office/officeart/2005/8/layout/process3"/>
    <dgm:cxn modelId="{CD844024-46E6-4607-8C20-5E179A37099C}" type="presOf" srcId="{49DAEB06-9F71-4D71-B9B5-D674870A56E8}" destId="{FA3406FF-8DC0-4D7B-B5F3-605121B59DC7}" srcOrd="0" destOrd="0" presId="urn:microsoft.com/office/officeart/2005/8/layout/process3"/>
    <dgm:cxn modelId="{FC08CF32-4749-47ED-BD2A-A426E26C0ECC}" type="presOf" srcId="{C6AF4511-1D15-4C3B-BC1D-88DC316B3CCE}" destId="{3AFCC7D3-75B2-421A-A380-37B1FFE22BE6}" srcOrd="1" destOrd="0" presId="urn:microsoft.com/office/officeart/2005/8/layout/process3"/>
    <dgm:cxn modelId="{2B4DFC38-DCA2-4CCC-9031-A310B7C35F4A}" type="presOf" srcId="{B20F868B-15DD-472F-BF16-27F85E6F9E47}" destId="{0DBB920E-A505-49DC-82E2-1952EAA348EE}" srcOrd="0" destOrd="0" presId="urn:microsoft.com/office/officeart/2005/8/layout/process3"/>
    <dgm:cxn modelId="{8092803C-EF1A-4F0D-9E75-1E7FFCDE9C7E}" type="presOf" srcId="{49DAEB06-9F71-4D71-B9B5-D674870A56E8}" destId="{C493C366-0C5E-4D34-8629-E05CED5BA721}" srcOrd="1" destOrd="0" presId="urn:microsoft.com/office/officeart/2005/8/layout/process3"/>
    <dgm:cxn modelId="{F8D7F544-8F90-4DB9-B502-66D83E821D3C}" type="presOf" srcId="{363C62B0-32AC-4E93-B552-67D641836178}" destId="{72A1F458-CFEF-41A1-8885-6146F45771E6}" srcOrd="1" destOrd="0" presId="urn:microsoft.com/office/officeart/2005/8/layout/process3"/>
    <dgm:cxn modelId="{2B31F34B-C402-46CE-94A8-7BEB6D2C09AC}" srcId="{49DAEB06-9F71-4D71-B9B5-D674870A56E8}" destId="{3D340F42-9DBD-403F-9833-059E32B14DF5}" srcOrd="1" destOrd="0" parTransId="{492D37F0-1C54-41F0-9F4E-ACED239C0794}" sibTransId="{B7DEA3A9-EB16-466E-BC9B-534221A53F29}"/>
    <dgm:cxn modelId="{CDF15F6E-8268-4E35-B23C-D30B56DD311B}" type="presOf" srcId="{DA10FBD8-5E94-44D8-96AE-A62ACBEA744D}" destId="{45E35F85-C82B-4482-B902-9954FA2FA9B4}" srcOrd="0" destOrd="2" presId="urn:microsoft.com/office/officeart/2005/8/layout/process3"/>
    <dgm:cxn modelId="{D96C3B70-A836-418F-9C93-96BCB5F1DE8F}" srcId="{B20F868B-15DD-472F-BF16-27F85E6F9E47}" destId="{A13A0254-AFF0-444E-BF84-E200695325E4}" srcOrd="2" destOrd="0" parTransId="{8F90F071-5D1E-48FD-87AA-F89FF78DAABE}" sibTransId="{70F977AE-AD78-40AD-9072-C4BA0EF5B9CC}"/>
    <dgm:cxn modelId="{7D26AA7D-D5C9-46A1-8873-55AB7E7C0D99}" srcId="{A13A0254-AFF0-444E-BF84-E200695325E4}" destId="{826633FA-ED6C-4EE1-896D-8D11F73C8A2F}" srcOrd="0" destOrd="0" parTransId="{B70F5346-18BF-4380-B0EF-4D9C578E5212}" sibTransId="{0A3222AF-F91B-49D5-9741-4A8ABA210610}"/>
    <dgm:cxn modelId="{F609A97F-8CD2-4C5C-AE23-7944FA04B5E7}" type="presOf" srcId="{2DF7DFCB-E6BF-4920-BC8F-DB7F8963AA04}" destId="{45E35F85-C82B-4482-B902-9954FA2FA9B4}" srcOrd="0" destOrd="3" presId="urn:microsoft.com/office/officeart/2005/8/layout/process3"/>
    <dgm:cxn modelId="{D829A582-38CA-4FB4-91A5-226917D190DF}" type="presOf" srcId="{D2F476C6-4F33-4400-83C9-6BEAC3081757}" destId="{45E35F85-C82B-4482-B902-9954FA2FA9B4}" srcOrd="0" destOrd="1" presId="urn:microsoft.com/office/officeart/2005/8/layout/process3"/>
    <dgm:cxn modelId="{9C84F883-0947-46E2-AE3C-DEA483447AFE}" type="presOf" srcId="{5AA2188B-746C-4111-B1BA-7E8C93CFD7C5}" destId="{1DCC79A8-91ED-4E02-822D-1DA9C4BC54BE}" srcOrd="0" destOrd="0" presId="urn:microsoft.com/office/officeart/2005/8/layout/process3"/>
    <dgm:cxn modelId="{1A2A038D-83A9-406A-A1CD-7BD955F80C98}" srcId="{A13A0254-AFF0-444E-BF84-E200695325E4}" destId="{D2F476C6-4F33-4400-83C9-6BEAC3081757}" srcOrd="1" destOrd="0" parTransId="{155CCFEA-AB04-4A25-BC05-701B69AE392C}" sibTransId="{E994502F-3AC2-45B8-821A-594A44E5F3A6}"/>
    <dgm:cxn modelId="{C04B068F-136F-4934-A60D-BC09F47F8242}" srcId="{A13A0254-AFF0-444E-BF84-E200695325E4}" destId="{C77D36FA-A991-42CB-9342-D2A8E1C21CDD}" srcOrd="4" destOrd="0" parTransId="{1AB56898-5451-46B3-BBD7-14A1D211FFDD}" sibTransId="{6ABC5FB2-DFAC-4A76-87FA-9BA94DF55E0C}"/>
    <dgm:cxn modelId="{C7C6F490-B4A1-4E4C-8B36-E8304FF2EE84}" type="presOf" srcId="{C9FE078F-5420-4E9E-82A7-9C134376FB71}" destId="{BC1C2E49-2AF8-4DC2-92F7-56D75E24FB81}" srcOrd="0" destOrd="1" presId="urn:microsoft.com/office/officeart/2005/8/layout/process3"/>
    <dgm:cxn modelId="{34D8CF93-C3C9-40DB-A65B-AF9780988268}" srcId="{49DAEB06-9F71-4D71-B9B5-D674870A56E8}" destId="{5AA2188B-746C-4111-B1BA-7E8C93CFD7C5}" srcOrd="0" destOrd="0" parTransId="{1D66C8D6-2AE9-4729-A650-ACD8177B74E4}" sibTransId="{6ABC3D6E-65C4-4805-BC28-F11918C5C797}"/>
    <dgm:cxn modelId="{DE67A99A-5C00-4C77-B7C5-3D2EF733CB98}" type="presOf" srcId="{61E8637B-2BB6-48F5-81E1-8343AE0DB2B4}" destId="{BC1C2E49-2AF8-4DC2-92F7-56D75E24FB81}" srcOrd="0" destOrd="0" presId="urn:microsoft.com/office/officeart/2005/8/layout/process3"/>
    <dgm:cxn modelId="{C51455AC-E989-4505-916D-F708A35E10DE}" type="presOf" srcId="{365BAFA0-99E4-412E-B08E-21094A498091}" destId="{1DCC79A8-91ED-4E02-822D-1DA9C4BC54BE}" srcOrd="0" destOrd="2" presId="urn:microsoft.com/office/officeart/2005/8/layout/process3"/>
    <dgm:cxn modelId="{468625B0-A149-481F-9701-09C27AF7F9A1}" srcId="{B20F868B-15DD-472F-BF16-27F85E6F9E47}" destId="{C6AF4511-1D15-4C3B-BC1D-88DC316B3CCE}" srcOrd="0" destOrd="0" parTransId="{FF52359E-1253-4EC8-AA9D-70C2F7E42920}" sibTransId="{1BBC2FF0-3FDF-4C87-9AEB-A8B9613BCFC9}"/>
    <dgm:cxn modelId="{9E9D94BD-4F22-43D6-9EF6-6D5D721C765F}" type="presOf" srcId="{C77D36FA-A991-42CB-9342-D2A8E1C21CDD}" destId="{45E35F85-C82B-4482-B902-9954FA2FA9B4}" srcOrd="0" destOrd="4" presId="urn:microsoft.com/office/officeart/2005/8/layout/process3"/>
    <dgm:cxn modelId="{55DE33C8-C415-4B87-8F4E-A37C89418AAC}" srcId="{C6AF4511-1D15-4C3B-BC1D-88DC316B3CCE}" destId="{61E8637B-2BB6-48F5-81E1-8343AE0DB2B4}" srcOrd="0" destOrd="0" parTransId="{20148A20-9903-49D1-8F8D-6E064994F9C3}" sibTransId="{10CE4771-8451-4977-AD90-E64B4B19FFC7}"/>
    <dgm:cxn modelId="{9A7C93D4-1A11-458D-AE77-F861500B8C33}" srcId="{C6AF4511-1D15-4C3B-BC1D-88DC316B3CCE}" destId="{C9FE078F-5420-4E9E-82A7-9C134376FB71}" srcOrd="1" destOrd="0" parTransId="{D2C50570-D18B-444C-8F09-C7BD07E808C8}" sibTransId="{A5442064-CFA9-4D6B-ACBA-A16F13D9B6BC}"/>
    <dgm:cxn modelId="{4E296ED7-031F-4FC3-8267-4705FB36D006}" srcId="{49DAEB06-9F71-4D71-B9B5-D674870A56E8}" destId="{365BAFA0-99E4-412E-B08E-21094A498091}" srcOrd="2" destOrd="0" parTransId="{F270D09F-1635-4F1F-96E2-A1A871ECBAFA}" sibTransId="{0DD82A87-0EFA-4370-8D7D-3BF9DD887743}"/>
    <dgm:cxn modelId="{3CB15EEA-6BEC-4192-89E5-AB052EC16814}" type="presOf" srcId="{A13A0254-AFF0-444E-BF84-E200695325E4}" destId="{9822A123-02CF-4261-8B84-D610E1F59B1B}" srcOrd="0" destOrd="0" presId="urn:microsoft.com/office/officeart/2005/8/layout/process3"/>
    <dgm:cxn modelId="{5F60B6EA-69CB-4E4F-9384-62C4F785D341}" type="presOf" srcId="{363C62B0-32AC-4E93-B552-67D641836178}" destId="{4A90D3D8-52DF-4F5B-BC16-00549E8F8108}" srcOrd="0" destOrd="0" presId="urn:microsoft.com/office/officeart/2005/8/layout/process3"/>
    <dgm:cxn modelId="{E49F39EB-1CE3-412D-9442-448CABDD1172}" srcId="{A13A0254-AFF0-444E-BF84-E200695325E4}" destId="{DA10FBD8-5E94-44D8-96AE-A62ACBEA744D}" srcOrd="2" destOrd="0" parTransId="{83CA56D0-A7E4-41A3-AAB0-4F4475E76C9D}" sibTransId="{A3637449-C909-4D2E-AF6D-195A686D2B55}"/>
    <dgm:cxn modelId="{14159BEC-02EE-447B-9103-89668BA7CC51}" type="presOf" srcId="{C6AF4511-1D15-4C3B-BC1D-88DC316B3CCE}" destId="{52909F43-886E-426E-8129-EAF47A412D3B}" srcOrd="0" destOrd="0" presId="urn:microsoft.com/office/officeart/2005/8/layout/process3"/>
    <dgm:cxn modelId="{A08E40F1-C2A1-4063-96DD-E1A3198AB668}" srcId="{B20F868B-15DD-472F-BF16-27F85E6F9E47}" destId="{49DAEB06-9F71-4D71-B9B5-D674870A56E8}" srcOrd="1" destOrd="0" parTransId="{452B4655-441B-42DE-B4A2-F2874EBD985C}" sibTransId="{363C62B0-32AC-4E93-B552-67D641836178}"/>
    <dgm:cxn modelId="{C5D939FD-0831-4B87-8F88-71CD5B3F21B1}" type="presOf" srcId="{1BBC2FF0-3FDF-4C87-9AEB-A8B9613BCFC9}" destId="{885D3EAB-2A58-4AD7-838A-F894CE1F59F7}" srcOrd="0" destOrd="0" presId="urn:microsoft.com/office/officeart/2005/8/layout/process3"/>
    <dgm:cxn modelId="{B040BAC2-B83A-474B-8C73-67F1CA032560}" type="presParOf" srcId="{0DBB920E-A505-49DC-82E2-1952EAA348EE}" destId="{9782CD69-4AAD-47EA-B1F6-8AC681E64540}" srcOrd="0" destOrd="0" presId="urn:microsoft.com/office/officeart/2005/8/layout/process3"/>
    <dgm:cxn modelId="{E1ACB665-BE33-4D8B-AE59-29674C69E488}" type="presParOf" srcId="{9782CD69-4AAD-47EA-B1F6-8AC681E64540}" destId="{52909F43-886E-426E-8129-EAF47A412D3B}" srcOrd="0" destOrd="0" presId="urn:microsoft.com/office/officeart/2005/8/layout/process3"/>
    <dgm:cxn modelId="{247C59EB-B05D-4F68-B4A1-295626707049}" type="presParOf" srcId="{9782CD69-4AAD-47EA-B1F6-8AC681E64540}" destId="{3AFCC7D3-75B2-421A-A380-37B1FFE22BE6}" srcOrd="1" destOrd="0" presId="urn:microsoft.com/office/officeart/2005/8/layout/process3"/>
    <dgm:cxn modelId="{E3E30BC7-1D17-488F-B925-DBCFB3A21471}" type="presParOf" srcId="{9782CD69-4AAD-47EA-B1F6-8AC681E64540}" destId="{BC1C2E49-2AF8-4DC2-92F7-56D75E24FB81}" srcOrd="2" destOrd="0" presId="urn:microsoft.com/office/officeart/2005/8/layout/process3"/>
    <dgm:cxn modelId="{F0B1D959-B616-4D0D-AAE1-117D77DC31C9}" type="presParOf" srcId="{0DBB920E-A505-49DC-82E2-1952EAA348EE}" destId="{885D3EAB-2A58-4AD7-838A-F894CE1F59F7}" srcOrd="1" destOrd="0" presId="urn:microsoft.com/office/officeart/2005/8/layout/process3"/>
    <dgm:cxn modelId="{DD48A234-E2FA-435E-ACCE-FECD4664C7BD}" type="presParOf" srcId="{885D3EAB-2A58-4AD7-838A-F894CE1F59F7}" destId="{A2A9001A-C701-4778-8460-061535A362F9}" srcOrd="0" destOrd="0" presId="urn:microsoft.com/office/officeart/2005/8/layout/process3"/>
    <dgm:cxn modelId="{05824974-A1D1-4DC8-9228-E2C6E71B5E45}" type="presParOf" srcId="{0DBB920E-A505-49DC-82E2-1952EAA348EE}" destId="{C50F38E3-3306-4B53-AFC6-8AC1763D935F}" srcOrd="2" destOrd="0" presId="urn:microsoft.com/office/officeart/2005/8/layout/process3"/>
    <dgm:cxn modelId="{CC4B86FD-B132-4145-B66F-9F5BD9689F37}" type="presParOf" srcId="{C50F38E3-3306-4B53-AFC6-8AC1763D935F}" destId="{FA3406FF-8DC0-4D7B-B5F3-605121B59DC7}" srcOrd="0" destOrd="0" presId="urn:microsoft.com/office/officeart/2005/8/layout/process3"/>
    <dgm:cxn modelId="{F28B9416-8D2F-4F9C-BEB4-79A7E756F57C}" type="presParOf" srcId="{C50F38E3-3306-4B53-AFC6-8AC1763D935F}" destId="{C493C366-0C5E-4D34-8629-E05CED5BA721}" srcOrd="1" destOrd="0" presId="urn:microsoft.com/office/officeart/2005/8/layout/process3"/>
    <dgm:cxn modelId="{89393609-D800-449A-8FDE-81C798E33A7B}" type="presParOf" srcId="{C50F38E3-3306-4B53-AFC6-8AC1763D935F}" destId="{1DCC79A8-91ED-4E02-822D-1DA9C4BC54BE}" srcOrd="2" destOrd="0" presId="urn:microsoft.com/office/officeart/2005/8/layout/process3"/>
    <dgm:cxn modelId="{631249F3-7763-4931-934B-522A40272BCF}" type="presParOf" srcId="{0DBB920E-A505-49DC-82E2-1952EAA348EE}" destId="{4A90D3D8-52DF-4F5B-BC16-00549E8F8108}" srcOrd="3" destOrd="0" presId="urn:microsoft.com/office/officeart/2005/8/layout/process3"/>
    <dgm:cxn modelId="{300DCE7F-E3F8-47FD-97BA-475F47519FAD}" type="presParOf" srcId="{4A90D3D8-52DF-4F5B-BC16-00549E8F8108}" destId="{72A1F458-CFEF-41A1-8885-6146F45771E6}" srcOrd="0" destOrd="0" presId="urn:microsoft.com/office/officeart/2005/8/layout/process3"/>
    <dgm:cxn modelId="{632D20C3-D653-400E-AC5A-A09A3B1CE8EB}" type="presParOf" srcId="{0DBB920E-A505-49DC-82E2-1952EAA348EE}" destId="{8D7DD472-0E56-4AEC-B58A-A843E6BD394D}" srcOrd="4" destOrd="0" presId="urn:microsoft.com/office/officeart/2005/8/layout/process3"/>
    <dgm:cxn modelId="{C8EAD2D5-F19F-4570-9A73-76AA2572F8A7}" type="presParOf" srcId="{8D7DD472-0E56-4AEC-B58A-A843E6BD394D}" destId="{9822A123-02CF-4261-8B84-D610E1F59B1B}" srcOrd="0" destOrd="0" presId="urn:microsoft.com/office/officeart/2005/8/layout/process3"/>
    <dgm:cxn modelId="{510161AC-4CEF-4465-9BCA-72D3DF79C95A}" type="presParOf" srcId="{8D7DD472-0E56-4AEC-B58A-A843E6BD394D}" destId="{8A0D7555-52B9-4A3E-91EA-8A5AC4439B99}" srcOrd="1" destOrd="0" presId="urn:microsoft.com/office/officeart/2005/8/layout/process3"/>
    <dgm:cxn modelId="{DF2C993E-7D37-432E-8CED-EE8AF6575615}" type="presParOf" srcId="{8D7DD472-0E56-4AEC-B58A-A843E6BD394D}" destId="{45E35F85-C82B-4482-B902-9954FA2FA9B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BF25B6-6F01-4616-9A34-83449AEA8DF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F91162-777C-4ADF-9431-67A8D6D4D9D6}">
      <dgm:prSet/>
      <dgm:spPr/>
      <dgm:t>
        <a:bodyPr/>
        <a:lstStyle/>
        <a:p>
          <a:r>
            <a:rPr lang="en-US"/>
            <a:t>Measurement of Quality</a:t>
          </a:r>
        </a:p>
      </dgm:t>
    </dgm:pt>
    <dgm:pt modelId="{3799F4C2-5436-4C9F-8199-2480BE0B15B9}" type="parTrans" cxnId="{3F4BDEB3-1DB9-4E1C-9800-3995D4B7B29D}">
      <dgm:prSet/>
      <dgm:spPr/>
      <dgm:t>
        <a:bodyPr/>
        <a:lstStyle/>
        <a:p>
          <a:endParaRPr lang="en-US"/>
        </a:p>
      </dgm:t>
    </dgm:pt>
    <dgm:pt modelId="{426A9C0A-69E0-46EE-9212-ACD7DA157FE5}" type="sibTrans" cxnId="{3F4BDEB3-1DB9-4E1C-9800-3995D4B7B29D}">
      <dgm:prSet/>
      <dgm:spPr/>
      <dgm:t>
        <a:bodyPr/>
        <a:lstStyle/>
        <a:p>
          <a:endParaRPr lang="en-US"/>
        </a:p>
      </dgm:t>
    </dgm:pt>
    <dgm:pt modelId="{171C0B7F-9C69-479A-B4EA-D97B2FE076B7}">
      <dgm:prSet/>
      <dgm:spPr/>
      <dgm:t>
        <a:bodyPr/>
        <a:lstStyle/>
        <a:p>
          <a:r>
            <a:rPr lang="en-US"/>
            <a:t>It will be assessed if the three measures were performed by any physician within 364 days before the end of an episode</a:t>
          </a:r>
        </a:p>
      </dgm:t>
    </dgm:pt>
    <dgm:pt modelId="{84EEBD72-42DE-4EDD-9531-5C08CF0CC38C}" type="parTrans" cxnId="{293356E9-8A8B-425D-9D7A-5CEAAC2F1BDF}">
      <dgm:prSet/>
      <dgm:spPr/>
      <dgm:t>
        <a:bodyPr/>
        <a:lstStyle/>
        <a:p>
          <a:endParaRPr lang="en-US"/>
        </a:p>
      </dgm:t>
    </dgm:pt>
    <dgm:pt modelId="{8C6BD359-82DC-495A-B83B-310A17F3ED1D}" type="sibTrans" cxnId="{293356E9-8A8B-425D-9D7A-5CEAAC2F1BDF}">
      <dgm:prSet/>
      <dgm:spPr/>
      <dgm:t>
        <a:bodyPr/>
        <a:lstStyle/>
        <a:p>
          <a:endParaRPr lang="en-US"/>
        </a:p>
      </dgm:t>
    </dgm:pt>
    <dgm:pt modelId="{41F6DCA3-DEF0-4A8C-AD65-B04EB42942C4}">
      <dgm:prSet/>
      <dgm:spPr/>
      <dgm:t>
        <a:bodyPr/>
        <a:lstStyle/>
        <a:p>
          <a:r>
            <a:rPr lang="en-US"/>
            <a:t>Physicians only need to bill these quality measures once to get credit </a:t>
          </a:r>
        </a:p>
      </dgm:t>
    </dgm:pt>
    <dgm:pt modelId="{B2FAF777-2F60-4EEE-B3B9-2A183FFDD4E0}" type="parTrans" cxnId="{7FEB76BA-88D6-4F0E-9729-4D05A836D9AD}">
      <dgm:prSet/>
      <dgm:spPr/>
      <dgm:t>
        <a:bodyPr/>
        <a:lstStyle/>
        <a:p>
          <a:endParaRPr lang="en-US"/>
        </a:p>
      </dgm:t>
    </dgm:pt>
    <dgm:pt modelId="{C70536C6-15E4-43DE-844A-4DB586BCE61A}" type="sibTrans" cxnId="{7FEB76BA-88D6-4F0E-9729-4D05A836D9AD}">
      <dgm:prSet/>
      <dgm:spPr/>
      <dgm:t>
        <a:bodyPr/>
        <a:lstStyle/>
        <a:p>
          <a:endParaRPr lang="en-US"/>
        </a:p>
      </dgm:t>
    </dgm:pt>
    <dgm:pt modelId="{5BED6288-172E-4407-A722-A80DF1B9AF39}">
      <dgm:prSet/>
      <dgm:spPr/>
      <dgm:t>
        <a:bodyPr/>
        <a:lstStyle/>
        <a:p>
          <a:r>
            <a:rPr lang="en-US"/>
            <a:t>Composite Quality Score Calculation</a:t>
          </a:r>
        </a:p>
      </dgm:t>
    </dgm:pt>
    <dgm:pt modelId="{AAADBC70-EE3E-4843-A3C5-0B86A4A3F51D}" type="parTrans" cxnId="{2D069B76-0FF9-431C-B672-6DCD65101E56}">
      <dgm:prSet/>
      <dgm:spPr/>
      <dgm:t>
        <a:bodyPr/>
        <a:lstStyle/>
        <a:p>
          <a:endParaRPr lang="en-US"/>
        </a:p>
      </dgm:t>
    </dgm:pt>
    <dgm:pt modelId="{303F9EBF-ECB0-4750-B776-EAD48724454B}" type="sibTrans" cxnId="{2D069B76-0FF9-431C-B672-6DCD65101E56}">
      <dgm:prSet/>
      <dgm:spPr/>
      <dgm:t>
        <a:bodyPr/>
        <a:lstStyle/>
        <a:p>
          <a:endParaRPr lang="en-US"/>
        </a:p>
      </dgm:t>
    </dgm:pt>
    <dgm:pt modelId="{88C33B07-CCEB-4B07-8CA1-B8AA2DBAFAF8}">
      <dgm:prSet/>
      <dgm:spPr/>
      <dgm:t>
        <a:bodyPr/>
        <a:lstStyle/>
        <a:p>
          <a:r>
            <a:rPr lang="en-US"/>
            <a:t>Each quality metric is worth 10 points, totaling 30 points for all quality measures</a:t>
          </a:r>
        </a:p>
      </dgm:t>
    </dgm:pt>
    <dgm:pt modelId="{C46CD17F-6C1E-4DCC-B4A8-9A0808FCCC17}" type="parTrans" cxnId="{C9930495-F782-4E6A-B10A-D4D53B488E93}">
      <dgm:prSet/>
      <dgm:spPr/>
      <dgm:t>
        <a:bodyPr/>
        <a:lstStyle/>
        <a:p>
          <a:endParaRPr lang="en-US"/>
        </a:p>
      </dgm:t>
    </dgm:pt>
    <dgm:pt modelId="{44C9469B-469E-441B-AC17-5DE5D32E7A82}" type="sibTrans" cxnId="{C9930495-F782-4E6A-B10A-D4D53B488E93}">
      <dgm:prSet/>
      <dgm:spPr/>
      <dgm:t>
        <a:bodyPr/>
        <a:lstStyle/>
        <a:p>
          <a:endParaRPr lang="en-US"/>
        </a:p>
      </dgm:t>
    </dgm:pt>
    <dgm:pt modelId="{7797AEE5-C1D6-4AB0-9254-1A93CBCD362B}">
      <dgm:prSet/>
      <dgm:spPr/>
      <dgm:t>
        <a:bodyPr/>
        <a:lstStyle/>
        <a:p>
          <a:r>
            <a:rPr lang="en-US"/>
            <a:t>The score will then be converted to a percentile </a:t>
          </a:r>
        </a:p>
      </dgm:t>
    </dgm:pt>
    <dgm:pt modelId="{1411F77E-875F-4699-9DD0-A0F58F14108A}" type="parTrans" cxnId="{E33350AD-EF77-4BDE-A729-4C479E8E64B7}">
      <dgm:prSet/>
      <dgm:spPr/>
      <dgm:t>
        <a:bodyPr/>
        <a:lstStyle/>
        <a:p>
          <a:endParaRPr lang="en-US"/>
        </a:p>
      </dgm:t>
    </dgm:pt>
    <dgm:pt modelId="{2CF87166-71BB-4770-B041-71819D064EC7}" type="sibTrans" cxnId="{E33350AD-EF77-4BDE-A729-4C479E8E64B7}">
      <dgm:prSet/>
      <dgm:spPr/>
      <dgm:t>
        <a:bodyPr/>
        <a:lstStyle/>
        <a:p>
          <a:endParaRPr lang="en-US"/>
        </a:p>
      </dgm:t>
    </dgm:pt>
    <dgm:pt modelId="{616B439B-9482-4DB6-B117-BF16FA8C79DF}">
      <dgm:prSet/>
      <dgm:spPr/>
      <dgm:t>
        <a:bodyPr/>
        <a:lstStyle/>
        <a:p>
          <a:r>
            <a:rPr lang="en-US"/>
            <a:t>28/30 </a:t>
          </a:r>
          <a:r>
            <a:rPr lang="en-US">
              <a:sym typeface="Wingdings" panose="05000000000000000000" pitchFamily="2" charset="2"/>
            </a:rPr>
            <a:t> 93% Quality Score </a:t>
          </a:r>
          <a:endParaRPr lang="en-US"/>
        </a:p>
      </dgm:t>
    </dgm:pt>
    <dgm:pt modelId="{871F72B9-DB5C-4C4E-992B-7F81885CFF13}" type="parTrans" cxnId="{0ED789DA-5216-477E-BAE4-97CE35C9D548}">
      <dgm:prSet/>
      <dgm:spPr/>
      <dgm:t>
        <a:bodyPr/>
        <a:lstStyle/>
        <a:p>
          <a:endParaRPr lang="en-US"/>
        </a:p>
      </dgm:t>
    </dgm:pt>
    <dgm:pt modelId="{A8865A4B-ED4C-4DFA-837B-FB1E3737D5F9}" type="sibTrans" cxnId="{0ED789DA-5216-477E-BAE4-97CE35C9D548}">
      <dgm:prSet/>
      <dgm:spPr/>
      <dgm:t>
        <a:bodyPr/>
        <a:lstStyle/>
        <a:p>
          <a:endParaRPr lang="en-US"/>
        </a:p>
      </dgm:t>
    </dgm:pt>
    <dgm:pt modelId="{1AF57B45-D4A7-4723-81AF-E8C4C92645D4}" type="pres">
      <dgm:prSet presAssocID="{30BF25B6-6F01-4616-9A34-83449AEA8DF7}" presName="linearFlow" presStyleCnt="0">
        <dgm:presLayoutVars>
          <dgm:dir/>
          <dgm:animLvl val="lvl"/>
          <dgm:resizeHandles val="exact"/>
        </dgm:presLayoutVars>
      </dgm:prSet>
      <dgm:spPr/>
    </dgm:pt>
    <dgm:pt modelId="{0B8DFF73-BFC5-482C-951C-DF7119AE0CC8}" type="pres">
      <dgm:prSet presAssocID="{DCF91162-777C-4ADF-9431-67A8D6D4D9D6}" presName="composite" presStyleCnt="0"/>
      <dgm:spPr/>
    </dgm:pt>
    <dgm:pt modelId="{4A1BBB27-D741-43E2-BEBE-264F54682643}" type="pres">
      <dgm:prSet presAssocID="{DCF91162-777C-4ADF-9431-67A8D6D4D9D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F5C0BA2-AB70-4300-BFF1-A68B82EDF879}" type="pres">
      <dgm:prSet presAssocID="{DCF91162-777C-4ADF-9431-67A8D6D4D9D6}" presName="descendantText" presStyleLbl="alignAcc1" presStyleIdx="0" presStyleCnt="2">
        <dgm:presLayoutVars>
          <dgm:bulletEnabled val="1"/>
        </dgm:presLayoutVars>
      </dgm:prSet>
      <dgm:spPr/>
    </dgm:pt>
    <dgm:pt modelId="{79543791-BE35-427A-9ECC-4CF7C5B3C058}" type="pres">
      <dgm:prSet presAssocID="{426A9C0A-69E0-46EE-9212-ACD7DA157FE5}" presName="sp" presStyleCnt="0"/>
      <dgm:spPr/>
    </dgm:pt>
    <dgm:pt modelId="{45C885B7-43BB-47EA-A008-D1B198D06019}" type="pres">
      <dgm:prSet presAssocID="{5BED6288-172E-4407-A722-A80DF1B9AF39}" presName="composite" presStyleCnt="0"/>
      <dgm:spPr/>
    </dgm:pt>
    <dgm:pt modelId="{09287C84-647A-49AE-9E0A-A18D50043F94}" type="pres">
      <dgm:prSet presAssocID="{5BED6288-172E-4407-A722-A80DF1B9AF3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E0EEDAA-96A9-407E-A3BB-4F8A8CE9DE20}" type="pres">
      <dgm:prSet presAssocID="{5BED6288-172E-4407-A722-A80DF1B9AF3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891092C-6CF8-4F19-809F-6E9E98A597E1}" type="presOf" srcId="{5BED6288-172E-4407-A722-A80DF1B9AF39}" destId="{09287C84-647A-49AE-9E0A-A18D50043F94}" srcOrd="0" destOrd="0" presId="urn:microsoft.com/office/officeart/2005/8/layout/chevron2"/>
    <dgm:cxn modelId="{E550A22D-6EDA-4254-8916-B052D5611CB3}" type="presOf" srcId="{88C33B07-CCEB-4B07-8CA1-B8AA2DBAFAF8}" destId="{DE0EEDAA-96A9-407E-A3BB-4F8A8CE9DE20}" srcOrd="0" destOrd="0" presId="urn:microsoft.com/office/officeart/2005/8/layout/chevron2"/>
    <dgm:cxn modelId="{725AE167-3A42-4CC8-9E27-6A66DF734B80}" type="presOf" srcId="{616B439B-9482-4DB6-B117-BF16FA8C79DF}" destId="{DE0EEDAA-96A9-407E-A3BB-4F8A8CE9DE20}" srcOrd="0" destOrd="2" presId="urn:microsoft.com/office/officeart/2005/8/layout/chevron2"/>
    <dgm:cxn modelId="{2D069B76-0FF9-431C-B672-6DCD65101E56}" srcId="{30BF25B6-6F01-4616-9A34-83449AEA8DF7}" destId="{5BED6288-172E-4407-A722-A80DF1B9AF39}" srcOrd="1" destOrd="0" parTransId="{AAADBC70-EE3E-4843-A3C5-0B86A4A3F51D}" sibTransId="{303F9EBF-ECB0-4750-B776-EAD48724454B}"/>
    <dgm:cxn modelId="{82661785-3181-4140-A0B5-6E832D544A55}" type="presOf" srcId="{41F6DCA3-DEF0-4A8C-AD65-B04EB42942C4}" destId="{0F5C0BA2-AB70-4300-BFF1-A68B82EDF879}" srcOrd="0" destOrd="1" presId="urn:microsoft.com/office/officeart/2005/8/layout/chevron2"/>
    <dgm:cxn modelId="{C9930495-F782-4E6A-B10A-D4D53B488E93}" srcId="{5BED6288-172E-4407-A722-A80DF1B9AF39}" destId="{88C33B07-CCEB-4B07-8CA1-B8AA2DBAFAF8}" srcOrd="0" destOrd="0" parTransId="{C46CD17F-6C1E-4DCC-B4A8-9A0808FCCC17}" sibTransId="{44C9469B-469E-441B-AC17-5DE5D32E7A82}"/>
    <dgm:cxn modelId="{403EDBA9-8AEC-4C6D-BDF7-AA8D2F3B0A18}" type="presOf" srcId="{171C0B7F-9C69-479A-B4EA-D97B2FE076B7}" destId="{0F5C0BA2-AB70-4300-BFF1-A68B82EDF879}" srcOrd="0" destOrd="0" presId="urn:microsoft.com/office/officeart/2005/8/layout/chevron2"/>
    <dgm:cxn modelId="{E33350AD-EF77-4BDE-A729-4C479E8E64B7}" srcId="{5BED6288-172E-4407-A722-A80DF1B9AF39}" destId="{7797AEE5-C1D6-4AB0-9254-1A93CBCD362B}" srcOrd="1" destOrd="0" parTransId="{1411F77E-875F-4699-9DD0-A0F58F14108A}" sibTransId="{2CF87166-71BB-4770-B041-71819D064EC7}"/>
    <dgm:cxn modelId="{0C2DA7AE-5320-409A-9675-6A370E68198A}" type="presOf" srcId="{DCF91162-777C-4ADF-9431-67A8D6D4D9D6}" destId="{4A1BBB27-D741-43E2-BEBE-264F54682643}" srcOrd="0" destOrd="0" presId="urn:microsoft.com/office/officeart/2005/8/layout/chevron2"/>
    <dgm:cxn modelId="{F9309CB2-A5DD-4E02-B48B-9F2466E87301}" type="presOf" srcId="{30BF25B6-6F01-4616-9A34-83449AEA8DF7}" destId="{1AF57B45-D4A7-4723-81AF-E8C4C92645D4}" srcOrd="0" destOrd="0" presId="urn:microsoft.com/office/officeart/2005/8/layout/chevron2"/>
    <dgm:cxn modelId="{3F4BDEB3-1DB9-4E1C-9800-3995D4B7B29D}" srcId="{30BF25B6-6F01-4616-9A34-83449AEA8DF7}" destId="{DCF91162-777C-4ADF-9431-67A8D6D4D9D6}" srcOrd="0" destOrd="0" parTransId="{3799F4C2-5436-4C9F-8199-2480BE0B15B9}" sibTransId="{426A9C0A-69E0-46EE-9212-ACD7DA157FE5}"/>
    <dgm:cxn modelId="{7FEB76BA-88D6-4F0E-9729-4D05A836D9AD}" srcId="{171C0B7F-9C69-479A-B4EA-D97B2FE076B7}" destId="{41F6DCA3-DEF0-4A8C-AD65-B04EB42942C4}" srcOrd="0" destOrd="0" parTransId="{B2FAF777-2F60-4EEE-B3B9-2A183FFDD4E0}" sibTransId="{C70536C6-15E4-43DE-844A-4DB586BCE61A}"/>
    <dgm:cxn modelId="{E76304CD-101A-47E4-B2CE-2E420413A7FC}" type="presOf" srcId="{7797AEE5-C1D6-4AB0-9254-1A93CBCD362B}" destId="{DE0EEDAA-96A9-407E-A3BB-4F8A8CE9DE20}" srcOrd="0" destOrd="1" presId="urn:microsoft.com/office/officeart/2005/8/layout/chevron2"/>
    <dgm:cxn modelId="{0ED789DA-5216-477E-BAE4-97CE35C9D548}" srcId="{7797AEE5-C1D6-4AB0-9254-1A93CBCD362B}" destId="{616B439B-9482-4DB6-B117-BF16FA8C79DF}" srcOrd="0" destOrd="0" parTransId="{871F72B9-DB5C-4C4E-992B-7F81885CFF13}" sibTransId="{A8865A4B-ED4C-4DFA-837B-FB1E3737D5F9}"/>
    <dgm:cxn modelId="{293356E9-8A8B-425D-9D7A-5CEAAC2F1BDF}" srcId="{DCF91162-777C-4ADF-9431-67A8D6D4D9D6}" destId="{171C0B7F-9C69-479A-B4EA-D97B2FE076B7}" srcOrd="0" destOrd="0" parTransId="{84EEBD72-42DE-4EDD-9531-5C08CF0CC38C}" sibTransId="{8C6BD359-82DC-495A-B83B-310A17F3ED1D}"/>
    <dgm:cxn modelId="{3BD0C6AE-E640-420A-BFEA-F723B349DDC5}" type="presParOf" srcId="{1AF57B45-D4A7-4723-81AF-E8C4C92645D4}" destId="{0B8DFF73-BFC5-482C-951C-DF7119AE0CC8}" srcOrd="0" destOrd="0" presId="urn:microsoft.com/office/officeart/2005/8/layout/chevron2"/>
    <dgm:cxn modelId="{C8F2972D-8138-4353-99BA-F09A0941ADC2}" type="presParOf" srcId="{0B8DFF73-BFC5-482C-951C-DF7119AE0CC8}" destId="{4A1BBB27-D741-43E2-BEBE-264F54682643}" srcOrd="0" destOrd="0" presId="urn:microsoft.com/office/officeart/2005/8/layout/chevron2"/>
    <dgm:cxn modelId="{D668ACC4-6DB4-40A6-99EC-CA51F165074F}" type="presParOf" srcId="{0B8DFF73-BFC5-482C-951C-DF7119AE0CC8}" destId="{0F5C0BA2-AB70-4300-BFF1-A68B82EDF879}" srcOrd="1" destOrd="0" presId="urn:microsoft.com/office/officeart/2005/8/layout/chevron2"/>
    <dgm:cxn modelId="{C16244EB-61B4-4408-9182-F6D4063FA156}" type="presParOf" srcId="{1AF57B45-D4A7-4723-81AF-E8C4C92645D4}" destId="{79543791-BE35-427A-9ECC-4CF7C5B3C058}" srcOrd="1" destOrd="0" presId="urn:microsoft.com/office/officeart/2005/8/layout/chevron2"/>
    <dgm:cxn modelId="{2E9E1E04-C86E-4E66-A40D-EF812BB4AF0D}" type="presParOf" srcId="{1AF57B45-D4A7-4723-81AF-E8C4C92645D4}" destId="{45C885B7-43BB-47EA-A008-D1B198D06019}" srcOrd="2" destOrd="0" presId="urn:microsoft.com/office/officeart/2005/8/layout/chevron2"/>
    <dgm:cxn modelId="{8D75823B-F934-4B83-9668-9ADC57D2DA60}" type="presParOf" srcId="{45C885B7-43BB-47EA-A008-D1B198D06019}" destId="{09287C84-647A-49AE-9E0A-A18D50043F94}" srcOrd="0" destOrd="0" presId="urn:microsoft.com/office/officeart/2005/8/layout/chevron2"/>
    <dgm:cxn modelId="{B0F4D789-E45A-4A4A-AED0-69535B3DCEC3}" type="presParOf" srcId="{45C885B7-43BB-47EA-A008-D1B198D06019}" destId="{DE0EEDAA-96A9-407E-A3BB-4F8A8CE9DE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1AB82-6151-4734-BAF1-A33447682B1F}">
      <dsp:nvSpPr>
        <dsp:cNvPr id="0" name=""/>
        <dsp:cNvSpPr/>
      </dsp:nvSpPr>
      <dsp:spPr>
        <a:xfrm>
          <a:off x="0" y="0"/>
          <a:ext cx="10665460" cy="34096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All EQIP episodes are subject to three quality measures, regardless of clinical episode category or clinical specialty area. The EQIP quality measures are:</a:t>
          </a:r>
        </a:p>
      </dsp:txBody>
      <dsp:txXfrm>
        <a:off x="0" y="0"/>
        <a:ext cx="10665460" cy="1841200"/>
      </dsp:txXfrm>
    </dsp:sp>
    <dsp:sp modelId="{1541FFAE-5D05-44DA-A006-37D9B4BBB28A}">
      <dsp:nvSpPr>
        <dsp:cNvPr id="0" name=""/>
        <dsp:cNvSpPr/>
      </dsp:nvSpPr>
      <dsp:spPr>
        <a:xfrm>
          <a:off x="1301" y="1773008"/>
          <a:ext cx="2132571" cy="15684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 to date in MIPS and applicable at the individual physician level.</a:t>
          </a:r>
        </a:p>
      </dsp:txBody>
      <dsp:txXfrm>
        <a:off x="1301" y="1773008"/>
        <a:ext cx="2132571" cy="1568430"/>
      </dsp:txXfrm>
    </dsp:sp>
    <dsp:sp modelId="{1DB09C48-DEA3-4684-B48A-B6DBEDEA466B}">
      <dsp:nvSpPr>
        <dsp:cNvPr id="0" name=""/>
        <dsp:cNvSpPr/>
      </dsp:nvSpPr>
      <dsp:spPr>
        <a:xfrm>
          <a:off x="2133873" y="1773008"/>
          <a:ext cx="2132571" cy="15684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Measurable using claims (i.e., no submission requirements for EQIP Entities).</a:t>
          </a:r>
        </a:p>
      </dsp:txBody>
      <dsp:txXfrm>
        <a:off x="2133873" y="1773008"/>
        <a:ext cx="2132571" cy="1568430"/>
      </dsp:txXfrm>
    </dsp:sp>
    <dsp:sp modelId="{83672F81-6FBA-45B8-865D-ED2B14BF7D4E}">
      <dsp:nvSpPr>
        <dsp:cNvPr id="0" name=""/>
        <dsp:cNvSpPr/>
      </dsp:nvSpPr>
      <dsp:spPr>
        <a:xfrm>
          <a:off x="4266444" y="1773008"/>
          <a:ext cx="2132571" cy="15684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High-priority and outcomes-based (endorsed by MIPS or the National Quality Forum).</a:t>
          </a:r>
        </a:p>
      </dsp:txBody>
      <dsp:txXfrm>
        <a:off x="4266444" y="1773008"/>
        <a:ext cx="2132571" cy="1568430"/>
      </dsp:txXfrm>
    </dsp:sp>
    <dsp:sp modelId="{E6CAD77C-BA35-4648-B72A-8906C35D18A8}">
      <dsp:nvSpPr>
        <dsp:cNvPr id="0" name=""/>
        <dsp:cNvSpPr/>
      </dsp:nvSpPr>
      <dsp:spPr>
        <a:xfrm>
          <a:off x="6399015" y="1773008"/>
          <a:ext cx="2132571" cy="15684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Agnostic to clinical episode category or specialty area.</a:t>
          </a:r>
        </a:p>
      </dsp:txBody>
      <dsp:txXfrm>
        <a:off x="6399015" y="1773008"/>
        <a:ext cx="2132571" cy="1568430"/>
      </dsp:txXfrm>
    </dsp:sp>
    <dsp:sp modelId="{61DC22A6-BB34-4C0A-ACF2-5D3EBE747492}">
      <dsp:nvSpPr>
        <dsp:cNvPr id="0" name=""/>
        <dsp:cNvSpPr/>
      </dsp:nvSpPr>
      <dsp:spPr>
        <a:xfrm>
          <a:off x="8531586" y="1773008"/>
          <a:ext cx="2132571" cy="15684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Aligned with the Maryland Statewide Integrated Health Improvement Strategy.</a:t>
          </a:r>
        </a:p>
      </dsp:txBody>
      <dsp:txXfrm>
        <a:off x="8531586" y="1773008"/>
        <a:ext cx="2132571" cy="1568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0919B-5622-4442-B935-1CB5668418FE}">
      <dsp:nvSpPr>
        <dsp:cNvPr id="0" name=""/>
        <dsp:cNvSpPr/>
      </dsp:nvSpPr>
      <dsp:spPr>
        <a:xfrm>
          <a:off x="55328" y="3619074"/>
          <a:ext cx="91440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0AA30-2EBF-44D4-8578-094EA38F0DB5}">
      <dsp:nvSpPr>
        <dsp:cNvPr id="0" name=""/>
        <dsp:cNvSpPr/>
      </dsp:nvSpPr>
      <dsp:spPr>
        <a:xfrm>
          <a:off x="65825" y="1975791"/>
          <a:ext cx="91440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E6A38-0150-40CF-9BBF-1EF1398FF7D4}">
      <dsp:nvSpPr>
        <dsp:cNvPr id="0" name=""/>
        <dsp:cNvSpPr/>
      </dsp:nvSpPr>
      <dsp:spPr>
        <a:xfrm>
          <a:off x="60577" y="549713"/>
          <a:ext cx="91440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F6659-871C-40D6-A9BD-F252BB86ED39}">
      <dsp:nvSpPr>
        <dsp:cNvPr id="0" name=""/>
        <dsp:cNvSpPr/>
      </dsp:nvSpPr>
      <dsp:spPr>
        <a:xfrm>
          <a:off x="2632149" y="0"/>
          <a:ext cx="6420382" cy="59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NQF #326</a:t>
          </a:r>
        </a:p>
      </dsp:txBody>
      <dsp:txXfrm>
        <a:off x="2632149" y="0"/>
        <a:ext cx="6420382" cy="594649"/>
      </dsp:txXfrm>
    </dsp:sp>
    <dsp:sp modelId="{CF89020F-64A2-4417-BE92-CB4DE8A4D062}">
      <dsp:nvSpPr>
        <dsp:cNvPr id="0" name=""/>
        <dsp:cNvSpPr/>
      </dsp:nvSpPr>
      <dsp:spPr>
        <a:xfrm>
          <a:off x="-60577" y="2464"/>
          <a:ext cx="2619748" cy="6607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j-lt"/>
            </a:rPr>
            <a:t>Advance Care Plan</a:t>
          </a:r>
        </a:p>
      </dsp:txBody>
      <dsp:txXfrm>
        <a:off x="-28314" y="34727"/>
        <a:ext cx="2555222" cy="628534"/>
      </dsp:txXfrm>
    </dsp:sp>
    <dsp:sp modelId="{D9712AAD-176E-4C51-81D9-81DEEFDFEBCF}">
      <dsp:nvSpPr>
        <dsp:cNvPr id="0" name=""/>
        <dsp:cNvSpPr/>
      </dsp:nvSpPr>
      <dsp:spPr>
        <a:xfrm>
          <a:off x="50794" y="663262"/>
          <a:ext cx="9042410" cy="72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Percentage of patients (65 or older) who have an advance care plan (ACP) or surrogate decision maker documented in the medical record </a:t>
          </a:r>
          <a:r>
            <a:rPr lang="en-US" sz="1400" b="1" kern="1200">
              <a:latin typeface="+mj-lt"/>
            </a:rPr>
            <a:t>OR</a:t>
          </a:r>
          <a:r>
            <a:rPr lang="en-US" sz="1400" kern="1200">
              <a:latin typeface="+mj-lt"/>
            </a:rPr>
            <a:t> documentation in the medical record that an ACP was discussed but the patient did not wish or was not able to name a surrogate decision maker or provide an ACP</a:t>
          </a:r>
        </a:p>
      </dsp:txBody>
      <dsp:txXfrm>
        <a:off x="50794" y="663262"/>
        <a:ext cx="9042410" cy="722998"/>
      </dsp:txXfrm>
    </dsp:sp>
    <dsp:sp modelId="{B8F5BA83-0E19-4FEE-87C5-E9BB79F5FB2F}">
      <dsp:nvSpPr>
        <dsp:cNvPr id="0" name=""/>
        <dsp:cNvSpPr/>
      </dsp:nvSpPr>
      <dsp:spPr>
        <a:xfrm>
          <a:off x="2652216" y="1615510"/>
          <a:ext cx="6268270" cy="30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NQF #419</a:t>
          </a:r>
        </a:p>
      </dsp:txBody>
      <dsp:txXfrm>
        <a:off x="2652216" y="1615510"/>
        <a:ext cx="6268270" cy="304921"/>
      </dsp:txXfrm>
    </dsp:sp>
    <dsp:sp modelId="{5EC47E00-5B75-40CB-8959-42D1787AE192}">
      <dsp:nvSpPr>
        <dsp:cNvPr id="0" name=""/>
        <dsp:cNvSpPr/>
      </dsp:nvSpPr>
      <dsp:spPr>
        <a:xfrm>
          <a:off x="-65825" y="1407946"/>
          <a:ext cx="2640741" cy="7019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j-lt"/>
            </a:rPr>
            <a:t>Documentation of Current Medications in the Medical Record</a:t>
          </a:r>
        </a:p>
      </dsp:txBody>
      <dsp:txXfrm>
        <a:off x="-31551" y="1442220"/>
        <a:ext cx="2572193" cy="667716"/>
      </dsp:txXfrm>
    </dsp:sp>
    <dsp:sp modelId="{D749D828-C8FF-4D74-BE80-45713D640DE3}">
      <dsp:nvSpPr>
        <dsp:cNvPr id="0" name=""/>
        <dsp:cNvSpPr/>
      </dsp:nvSpPr>
      <dsp:spPr>
        <a:xfrm>
          <a:off x="0" y="2109936"/>
          <a:ext cx="9144000" cy="86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+mj-lt"/>
            </a:rPr>
            <a:t>Percentage of visits for patients 18 years and older for which a clinician attests to documenting a list of current medications using all immediate resources available on the date of the encounter</a:t>
          </a:r>
        </a:p>
      </dsp:txBody>
      <dsp:txXfrm>
        <a:off x="0" y="2109936"/>
        <a:ext cx="9144000" cy="867529"/>
      </dsp:txXfrm>
    </dsp:sp>
    <dsp:sp modelId="{102FF6F5-0782-402B-8497-80ABE7C0B2E0}">
      <dsp:nvSpPr>
        <dsp:cNvPr id="0" name=""/>
        <dsp:cNvSpPr/>
      </dsp:nvSpPr>
      <dsp:spPr>
        <a:xfrm>
          <a:off x="2602068" y="2955683"/>
          <a:ext cx="6389527" cy="599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MIPS #128</a:t>
          </a:r>
        </a:p>
      </dsp:txBody>
      <dsp:txXfrm>
        <a:off x="2602068" y="2955683"/>
        <a:ext cx="6389527" cy="599858"/>
      </dsp:txXfrm>
    </dsp:sp>
    <dsp:sp modelId="{A5F0F511-80A4-4AD2-8EB9-2DD58A5F3DD8}">
      <dsp:nvSpPr>
        <dsp:cNvPr id="0" name=""/>
        <dsp:cNvSpPr/>
      </dsp:nvSpPr>
      <dsp:spPr>
        <a:xfrm>
          <a:off x="-55328" y="2999151"/>
          <a:ext cx="2598755" cy="80614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Body Mass Index (BMI) Screening and Follow Up Plan </a:t>
          </a:r>
        </a:p>
      </dsp:txBody>
      <dsp:txXfrm>
        <a:off x="-15968" y="3038511"/>
        <a:ext cx="2520035" cy="766787"/>
      </dsp:txXfrm>
    </dsp:sp>
    <dsp:sp modelId="{237C8BB2-23B3-4A6A-8E17-E91AA90C75D5}">
      <dsp:nvSpPr>
        <dsp:cNvPr id="0" name=""/>
        <dsp:cNvSpPr/>
      </dsp:nvSpPr>
      <dsp:spPr>
        <a:xfrm>
          <a:off x="0" y="3805299"/>
          <a:ext cx="9144000" cy="86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+mj-lt"/>
            </a:rPr>
            <a:t>Percentage of patients, 18 years and older, with a documented BMI during the encounter or during the previous 12 months </a:t>
          </a:r>
          <a:r>
            <a:rPr lang="en-US" sz="1600" b="1" kern="1200">
              <a:latin typeface="+mj-lt"/>
            </a:rPr>
            <a:t>and </a:t>
          </a:r>
          <a:r>
            <a:rPr lang="en-US" sz="1600" b="0" kern="1200">
              <a:latin typeface="+mj-lt"/>
            </a:rPr>
            <a:t>w</a:t>
          </a:r>
          <a:r>
            <a:rPr lang="en-US" sz="1600" kern="1200">
              <a:latin typeface="+mj-lt"/>
            </a:rPr>
            <a:t>hen the BMI is outside of normal parameters, a follow-up plan was documented during the encounter or during the 12 months preceding the encounter</a:t>
          </a:r>
          <a:endParaRPr lang="en-US" sz="1600" b="1" kern="1200">
            <a:latin typeface="+mj-lt"/>
          </a:endParaRPr>
        </a:p>
      </dsp:txBody>
      <dsp:txXfrm>
        <a:off x="0" y="3805299"/>
        <a:ext cx="9144000" cy="867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CC7D3-75B2-421A-A380-37B1FFE22BE6}">
      <dsp:nvSpPr>
        <dsp:cNvPr id="0" name=""/>
        <dsp:cNvSpPr/>
      </dsp:nvSpPr>
      <dsp:spPr>
        <a:xfrm>
          <a:off x="5459" y="90115"/>
          <a:ext cx="2482566" cy="1054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Advance Care Plan </a:t>
          </a:r>
          <a:endParaRPr lang="en-US" sz="1300" kern="1200"/>
        </a:p>
      </dsp:txBody>
      <dsp:txXfrm>
        <a:off x="5459" y="90115"/>
        <a:ext cx="2482566" cy="703045"/>
      </dsp:txXfrm>
    </dsp:sp>
    <dsp:sp modelId="{BC1C2E49-2AF8-4DC2-92F7-56D75E24FB81}">
      <dsp:nvSpPr>
        <dsp:cNvPr id="0" name=""/>
        <dsp:cNvSpPr/>
      </dsp:nvSpPr>
      <dsp:spPr>
        <a:xfrm>
          <a:off x="513937" y="793160"/>
          <a:ext cx="2482566" cy="3918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1123F:</a:t>
          </a:r>
          <a:r>
            <a:rPr lang="en-US" sz="1300" kern="1200"/>
            <a:t> An advance care plan or a surrogate decision maker is documented in the medical record.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1124F</a:t>
          </a:r>
          <a:r>
            <a:rPr lang="en-US" sz="1300" kern="1200"/>
            <a:t>: An advance care plan was discussed but patient did not wish or was not able to provide an advanced care plan or a surrogate decision maker.</a:t>
          </a:r>
        </a:p>
      </dsp:txBody>
      <dsp:txXfrm>
        <a:off x="586649" y="865872"/>
        <a:ext cx="2337142" cy="3772613"/>
      </dsp:txXfrm>
    </dsp:sp>
    <dsp:sp modelId="{885D3EAB-2A58-4AD7-838A-F894CE1F59F7}">
      <dsp:nvSpPr>
        <dsp:cNvPr id="0" name=""/>
        <dsp:cNvSpPr/>
      </dsp:nvSpPr>
      <dsp:spPr>
        <a:xfrm>
          <a:off x="2864374" y="132594"/>
          <a:ext cx="797857" cy="6180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864374" y="256211"/>
        <a:ext cx="612431" cy="370853"/>
      </dsp:txXfrm>
    </dsp:sp>
    <dsp:sp modelId="{C493C366-0C5E-4D34-8629-E05CED5BA721}">
      <dsp:nvSpPr>
        <dsp:cNvPr id="0" name=""/>
        <dsp:cNvSpPr/>
      </dsp:nvSpPr>
      <dsp:spPr>
        <a:xfrm>
          <a:off x="3993418" y="90115"/>
          <a:ext cx="2482566" cy="1054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+mn-lt"/>
            </a:rPr>
            <a:t>Documentation of Current Medications in the Medical Record</a:t>
          </a:r>
        </a:p>
      </dsp:txBody>
      <dsp:txXfrm>
        <a:off x="3993418" y="90115"/>
        <a:ext cx="2482566" cy="703045"/>
      </dsp:txXfrm>
    </dsp:sp>
    <dsp:sp modelId="{1DCC79A8-91ED-4E02-822D-1DA9C4BC54BE}">
      <dsp:nvSpPr>
        <dsp:cNvPr id="0" name=""/>
        <dsp:cNvSpPr/>
      </dsp:nvSpPr>
      <dsp:spPr>
        <a:xfrm>
          <a:off x="4501895" y="793160"/>
          <a:ext cx="2482566" cy="3918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G8427: </a:t>
          </a:r>
          <a:r>
            <a:rPr lang="en-US" sz="1300" kern="1200"/>
            <a:t>Medication list documented, updated, or reviewed (Performance Met).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G8430:</a:t>
          </a:r>
          <a:r>
            <a:rPr lang="en-US" sz="1300" kern="1200"/>
            <a:t> Patient not eligible (e.g., emergent situation) (Denominator Exception).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G8428:</a:t>
          </a:r>
          <a:r>
            <a:rPr lang="en-US" sz="1300" kern="1200"/>
            <a:t> Medication list not documented, reason not given (Performance Not Met).</a:t>
          </a:r>
        </a:p>
      </dsp:txBody>
      <dsp:txXfrm>
        <a:off x="4574607" y="865872"/>
        <a:ext cx="2337142" cy="3772613"/>
      </dsp:txXfrm>
    </dsp:sp>
    <dsp:sp modelId="{4A90D3D8-52DF-4F5B-BC16-00549E8F8108}">
      <dsp:nvSpPr>
        <dsp:cNvPr id="0" name=""/>
        <dsp:cNvSpPr/>
      </dsp:nvSpPr>
      <dsp:spPr>
        <a:xfrm>
          <a:off x="6852332" y="132594"/>
          <a:ext cx="797857" cy="6180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852332" y="256211"/>
        <a:ext cx="612431" cy="370853"/>
      </dsp:txXfrm>
    </dsp:sp>
    <dsp:sp modelId="{8A0D7555-52B9-4A3E-91EA-8A5AC4439B99}">
      <dsp:nvSpPr>
        <dsp:cNvPr id="0" name=""/>
        <dsp:cNvSpPr/>
      </dsp:nvSpPr>
      <dsp:spPr>
        <a:xfrm>
          <a:off x="7981376" y="90115"/>
          <a:ext cx="2482566" cy="1054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Body Mass Index and Follow Up Plan</a:t>
          </a:r>
          <a:endParaRPr lang="en-US" sz="1300" kern="1200"/>
        </a:p>
      </dsp:txBody>
      <dsp:txXfrm>
        <a:off x="7981376" y="90115"/>
        <a:ext cx="2482566" cy="703045"/>
      </dsp:txXfrm>
    </dsp:sp>
    <dsp:sp modelId="{45E35F85-C82B-4482-B902-9954FA2FA9B4}">
      <dsp:nvSpPr>
        <dsp:cNvPr id="0" name=""/>
        <dsp:cNvSpPr/>
      </dsp:nvSpPr>
      <dsp:spPr>
        <a:xfrm>
          <a:off x="8489853" y="793160"/>
          <a:ext cx="2482566" cy="3918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G8420:</a:t>
          </a:r>
          <a:r>
            <a:rPr lang="en-US" sz="1300" kern="1200"/>
            <a:t> BMI within normal range, no follow-up needed (Performance Met).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G8417: </a:t>
          </a:r>
          <a:r>
            <a:rPr lang="en-US" sz="1300" kern="1200"/>
            <a:t>BMI above normal, follow-up documented (Performance Met).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G8418:</a:t>
          </a:r>
          <a:r>
            <a:rPr lang="en-US" sz="1300" kern="1200"/>
            <a:t> BMI below normal, follow-up documented (Performance Met).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G2181:</a:t>
          </a:r>
          <a:r>
            <a:rPr lang="en-US" sz="1300" kern="1200"/>
            <a:t> BMI not documented due to patient refusal or medical reasons (Exceptions/Non-Compliance)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G8419:</a:t>
          </a:r>
          <a:r>
            <a:rPr lang="en-US" sz="1300" kern="1200"/>
            <a:t> BMI outside normal range, no follow-up documented, no reason given (Exceptions/Non-Compliance).</a:t>
          </a:r>
        </a:p>
      </dsp:txBody>
      <dsp:txXfrm>
        <a:off x="8562565" y="865872"/>
        <a:ext cx="2337142" cy="3772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BBB27-D741-43E2-BEBE-264F54682643}">
      <dsp:nvSpPr>
        <dsp:cNvPr id="0" name=""/>
        <dsp:cNvSpPr/>
      </dsp:nvSpPr>
      <dsp:spPr>
        <a:xfrm rot="5400000">
          <a:off x="-381267" y="382345"/>
          <a:ext cx="2541782" cy="17792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Measurement of Quality</a:t>
          </a:r>
        </a:p>
      </dsp:txBody>
      <dsp:txXfrm rot="-5400000">
        <a:off x="1" y="890702"/>
        <a:ext cx="1779247" cy="762535"/>
      </dsp:txXfrm>
    </dsp:sp>
    <dsp:sp modelId="{0F5C0BA2-AB70-4300-BFF1-A68B82EDF879}">
      <dsp:nvSpPr>
        <dsp:cNvPr id="0" name=""/>
        <dsp:cNvSpPr/>
      </dsp:nvSpPr>
      <dsp:spPr>
        <a:xfrm rot="5400000">
          <a:off x="5232444" y="-3452118"/>
          <a:ext cx="1652158" cy="8558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It will be assessed if the three measures were performed by any physician within 364 days before the end of an episode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Physicians only need to bill these quality measures once to get credit </a:t>
          </a:r>
        </a:p>
      </dsp:txBody>
      <dsp:txXfrm rot="-5400000">
        <a:off x="1779247" y="81731"/>
        <a:ext cx="8477900" cy="1490854"/>
      </dsp:txXfrm>
    </dsp:sp>
    <dsp:sp modelId="{09287C84-647A-49AE-9E0A-A18D50043F94}">
      <dsp:nvSpPr>
        <dsp:cNvPr id="0" name=""/>
        <dsp:cNvSpPr/>
      </dsp:nvSpPr>
      <dsp:spPr>
        <a:xfrm rot="5400000">
          <a:off x="-381267" y="2640594"/>
          <a:ext cx="2541782" cy="17792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Composite Quality Score Calculation</a:t>
          </a:r>
        </a:p>
      </dsp:txBody>
      <dsp:txXfrm rot="-5400000">
        <a:off x="1" y="3148951"/>
        <a:ext cx="1779247" cy="762535"/>
      </dsp:txXfrm>
    </dsp:sp>
    <dsp:sp modelId="{DE0EEDAA-96A9-407E-A3BB-4F8A8CE9DE20}">
      <dsp:nvSpPr>
        <dsp:cNvPr id="0" name=""/>
        <dsp:cNvSpPr/>
      </dsp:nvSpPr>
      <dsp:spPr>
        <a:xfrm rot="5400000">
          <a:off x="5232444" y="-1193870"/>
          <a:ext cx="1652158" cy="8558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Each quality metric is worth 10 points, totaling 30 points for all quality measures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The score will then be converted to a percentile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28/30 </a:t>
          </a:r>
          <a:r>
            <a:rPr lang="en-US" sz="2400" kern="1200">
              <a:sym typeface="Wingdings" panose="05000000000000000000" pitchFamily="2" charset="2"/>
            </a:rPr>
            <a:t> 93% Quality Score </a:t>
          </a:r>
          <a:endParaRPr lang="en-US" sz="2400" kern="1200"/>
        </a:p>
      </dsp:txBody>
      <dsp:txXfrm rot="-5400000">
        <a:off x="1779247" y="2339979"/>
        <a:ext cx="8477900" cy="149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A5013-DB42-4811-853E-B4AF51CA3EA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7D638-5301-4F3F-82A6-81886660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Welcome back to the EQIP curriculum! Today we will be focusing on the quality metrics within the Episode Quality Improvement Program. This will be a comprehensive overview, but these topics will also be discussed thoroughly further in the curriculum!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7D638-5301-4F3F-82A6-81886660A1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F7A39-28FC-0939-891F-5ED0F2E42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2736F-80A7-7083-0ED0-7575BA178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889C2A-5561-937A-E695-F960F5F31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C6330-FB00-19C7-F934-27969B0C3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7D638-5301-4F3F-82A6-81886660A1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7D638-5301-4F3F-82A6-81886660A1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7D638-5301-4F3F-82A6-81886660A1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7D638-5301-4F3F-82A6-81886660A1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8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hope this video helped you understand the EQIP quality metrics a bit more! And if you want to learn more about EQIP, visit the full EQIP curriculum to explore comprehensive learning modules to deepen your understanding of </a:t>
            </a:r>
            <a:r>
              <a:rPr lang="en-US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Marylands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Episode Quality improvement program.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-Shape 11">
            <a:extLst>
              <a:ext uri="{FF2B5EF4-FFF2-40B4-BE49-F238E27FC236}">
                <a16:creationId xmlns:a16="http://schemas.microsoft.com/office/drawing/2014/main" id="{4F12E6FD-FAD0-6877-F2F1-5B41A5EB08DF}"/>
              </a:ext>
            </a:extLst>
          </p:cNvPr>
          <p:cNvSpPr/>
          <p:nvPr userDrawn="1"/>
        </p:nvSpPr>
        <p:spPr>
          <a:xfrm>
            <a:off x="153826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4ECA3591-E1A4-65DB-3D3F-D3B82BC907DC}"/>
              </a:ext>
            </a:extLst>
          </p:cNvPr>
          <p:cNvSpPr/>
          <p:nvPr userDrawn="1"/>
        </p:nvSpPr>
        <p:spPr>
          <a:xfrm rot="10800000">
            <a:off x="11468564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21FB0B1-A01A-3467-A99B-96C5DDBDAD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676405" y="1228981"/>
            <a:ext cx="4613454" cy="459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6FBB33-1825-37A9-73D4-EBA3C8D7B1FB}"/>
              </a:ext>
            </a:extLst>
          </p:cNvPr>
          <p:cNvCxnSpPr>
            <a:cxnSpLocks/>
          </p:cNvCxnSpPr>
          <p:nvPr userDrawn="1"/>
        </p:nvCxnSpPr>
        <p:spPr>
          <a:xfrm>
            <a:off x="891424" y="5457826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581AEF-AFEE-8144-D594-B112F2D93C15}"/>
              </a:ext>
            </a:extLst>
          </p:cNvPr>
          <p:cNvCxnSpPr>
            <a:cxnSpLocks/>
          </p:cNvCxnSpPr>
          <p:nvPr userDrawn="1"/>
        </p:nvCxnSpPr>
        <p:spPr>
          <a:xfrm>
            <a:off x="891423" y="1364862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2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B88AEF7-281A-44ED-51C2-BC9D0823F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B595B-DC94-4A7F-A0CB-F3CAE7CD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0D441-F801-7550-3D7A-4ADC1B82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9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50C181F-5387-E151-AA51-9C2FD2F30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005CA-63AA-B4EF-D523-5AA22C33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FFCA-FDD0-8C8A-5180-AD0D8F37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6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DECA1-92D5-542C-11FF-C73F57AA5081}"/>
              </a:ext>
            </a:extLst>
          </p:cNvPr>
          <p:cNvCxnSpPr>
            <a:cxnSpLocks/>
          </p:cNvCxnSpPr>
          <p:nvPr userDrawn="1"/>
        </p:nvCxnSpPr>
        <p:spPr>
          <a:xfrm>
            <a:off x="0" y="544455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03B89-10DD-E6B9-7D8E-1E74555232A5}"/>
              </a:ext>
            </a:extLst>
          </p:cNvPr>
          <p:cNvCxnSpPr>
            <a:cxnSpLocks/>
          </p:cNvCxnSpPr>
          <p:nvPr userDrawn="1"/>
        </p:nvCxnSpPr>
        <p:spPr>
          <a:xfrm>
            <a:off x="0" y="6313544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D3A50A6-1821-69A8-59E0-88F43421C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397914" y="1100268"/>
            <a:ext cx="5003659" cy="46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02885C7-97F1-5284-155D-2CCE7886D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7EAC5-19D3-EF9C-60EB-2C2EB62B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D95F-342D-AAA0-DC15-936B7841B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15AA6-AAB1-FFF3-3CA1-87283485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8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3C00EEE-1768-728A-528E-A106ED1AF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933AE-6784-3B98-372C-2DB0DFD5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2061-1456-7CC6-2FBE-AC506118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0A30A-AEEA-B908-DD30-4EA15F94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6026-FB0F-9B4C-B3D5-0FFA43D54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DD57D-6858-CACF-45D0-FC6BA7505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7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18FF189-EED9-6F38-188B-BC35CE914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AF7B1-7F6D-066A-A2EC-3766A0EF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6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5BD6F8A-0D72-0C86-DC66-5A1D4FA1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D11409F-11EA-5FC7-72F7-AA144D5D1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7A13A-50BB-3F6C-8114-C5D6B30E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FB52-E5FD-8F5C-1B30-8BC58E541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DE80D-68C3-FF98-93ED-66D950BB5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64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98AB-E941-8435-C38F-5F2BE4A9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B582A-D3EB-823C-8239-AFA40E0EA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5347C-7CB7-D5B7-FD3B-5D88FAEE8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817D1F6-A704-6D1D-F435-67488AE68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5E7CD-1D25-F9DA-23A9-908EED0B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3134D-1044-2D21-A5BE-DA088F63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1FAB-5E36-A840-5F99-7608F20B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1D18F-3E85-41D8-91FA-DEC9475A813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7B47-8B77-F5B6-7605-069E1A056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3EC6-18BD-CBBB-3C93-481197558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BD50A-67F0-49E5-9C32-C652F0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notesSlide" Target="../notesSlides/notesSlide4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hyperlink" Target="https://www.crisphealth.org/learning-system/eqip/eqip-curriculum-2025/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563-6591-0351-A478-D3BC31CDB4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06720" y="2773679"/>
            <a:ext cx="5608320" cy="1549083"/>
          </a:xfrm>
        </p:spPr>
        <p:txBody>
          <a:bodyPr>
            <a:normAutofit/>
          </a:bodyPr>
          <a:lstStyle/>
          <a:p>
            <a:r>
              <a:rPr lang="en-US" sz="4400" b="1" i="0" u="none" strike="noStrike">
                <a:solidFill>
                  <a:srgbClr val="1A4A98"/>
                </a:solidFill>
                <a:effectLst/>
                <a:latin typeface="Neue Haas Grotesk Text Pro"/>
              </a:rPr>
              <a:t>Quality </a:t>
            </a:r>
            <a:r>
              <a:rPr lang="en-US" b="1">
                <a:solidFill>
                  <a:srgbClr val="1A4A98"/>
                </a:solidFill>
                <a:latin typeface="Neue Haas Grotesk Text Pro"/>
              </a:rPr>
              <a:t>Measures Overview</a:t>
            </a:r>
            <a:endParaRPr lang="en-US" b="1">
              <a:solidFill>
                <a:srgbClr val="014699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8665A57-1DB0-1FA6-5306-13FC6DCEBD83}"/>
              </a:ext>
            </a:extLst>
          </p:cNvPr>
          <p:cNvSpPr txBox="1"/>
          <p:nvPr/>
        </p:nvSpPr>
        <p:spPr>
          <a:xfrm>
            <a:off x="889215" y="5703352"/>
            <a:ext cx="27529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accent1"/>
                </a:solidFill>
                <a:latin typeface="+mj-lt"/>
              </a:rPr>
              <a:t>Module 5: Quality Measures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FB6AAF10-4A34-1FEE-B5BE-AF0968BB6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404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0"/>
    </mc:Choice>
    <mc:Fallback>
      <p:transition spd="slow" advTm="8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B93E9-951A-171B-5E02-99D55988C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FF0C-998F-2B1E-F96B-4F1BDF7C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65124"/>
            <a:ext cx="11282680" cy="1504316"/>
          </a:xfrm>
        </p:spPr>
        <p:txBody>
          <a:bodyPr/>
          <a:lstStyle/>
          <a:p>
            <a:r>
              <a:rPr lang="en-US" b="1">
                <a:solidFill>
                  <a:srgbClr val="014699"/>
                </a:solidFill>
              </a:rPr>
              <a:t>Quality Measures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5DA4864-F45D-1A8A-96EF-FDA1BF482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559349"/>
              </p:ext>
            </p:extLst>
          </p:nvPr>
        </p:nvGraphicFramePr>
        <p:xfrm>
          <a:off x="763270" y="1971040"/>
          <a:ext cx="10665460" cy="340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D937A8DE-9299-F7E0-EF32-5697CE5A1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734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22"/>
    </mc:Choice>
    <mc:Fallback>
      <p:transition spd="slow" advTm="32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DB9-47D1-5125-5BA0-30B48A64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14699"/>
                </a:solidFill>
              </a:rPr>
              <a:t>What are the Quality Measures?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E39CD9-1605-42AE-8CDC-82DEDBD50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538685"/>
              </p:ext>
            </p:extLst>
          </p:nvPr>
        </p:nvGraphicFramePr>
        <p:xfrm>
          <a:off x="1290320" y="1503680"/>
          <a:ext cx="9144000" cy="467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DFCBB2D3-62B3-9D69-85F9-883933FEE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0496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29"/>
    </mc:Choice>
    <mc:Fallback>
      <p:transition spd="slow" advTm="70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DB9-47D1-5125-5BA0-30B48A64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8384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14699"/>
                </a:solidFill>
              </a:rPr>
              <a:t>Submission Codes for QMs</a:t>
            </a:r>
          </a:p>
        </p:txBody>
      </p:sp>
      <p:pic>
        <p:nvPicPr>
          <p:cNvPr id="67" name="Audio 66">
            <a:hlinkClick r:id="" action="ppaction://media"/>
            <a:extLst>
              <a:ext uri="{FF2B5EF4-FFF2-40B4-BE49-F238E27FC236}">
                <a16:creationId xmlns:a16="http://schemas.microsoft.com/office/drawing/2014/main" id="{90438838-6F36-26C1-81D4-99AFBF50F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BC8D41-014D-22F0-C409-13040EEC0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003411"/>
              </p:ext>
            </p:extLst>
          </p:nvPr>
        </p:nvGraphicFramePr>
        <p:xfrm>
          <a:off x="767080" y="1609408"/>
          <a:ext cx="1097788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719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91"/>
    </mc:Choice>
    <mc:Fallback>
      <p:transition spd="slow" advTm="19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B2B7B-365F-D216-C720-E532DB550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D614-CC50-53CA-8D1D-224455AE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60" y="172084"/>
            <a:ext cx="11282680" cy="1504316"/>
          </a:xfrm>
        </p:spPr>
        <p:txBody>
          <a:bodyPr/>
          <a:lstStyle/>
          <a:p>
            <a:r>
              <a:rPr lang="en-US" b="1">
                <a:solidFill>
                  <a:srgbClr val="014699"/>
                </a:solidFill>
              </a:rPr>
              <a:t>Quality Scoring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8A04DA9-AD31-34F0-8412-075EFA7F5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626730"/>
              </p:ext>
            </p:extLst>
          </p:nvPr>
        </p:nvGraphicFramePr>
        <p:xfrm>
          <a:off x="1000760" y="1589089"/>
          <a:ext cx="103378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EAFD7C2-C15B-9C52-B487-318292D1C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279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58"/>
    </mc:Choice>
    <mc:Fallback>
      <p:transition spd="slow" advTm="41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A175-1E07-8EF8-5D53-D1C1C96D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385828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Want to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6457-4B81-A749-164A-77555C6A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7" y="1574453"/>
            <a:ext cx="10515600" cy="1338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>
                <a:solidFill>
                  <a:schemeClr val="accent1"/>
                </a:solidFill>
                <a:latin typeface="+mj-lt"/>
              </a:rPr>
              <a:t>Visit the full </a:t>
            </a:r>
            <a:r>
              <a:rPr lang="en-US" sz="2000" b="1" u="sng">
                <a:solidFill>
                  <a:schemeClr val="accent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EQIP Curriculum</a:t>
            </a:r>
            <a:r>
              <a:rPr lang="en-US" sz="200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>
                <a:solidFill>
                  <a:schemeClr val="accent1"/>
                </a:solidFill>
                <a:latin typeface="+mj-lt"/>
              </a:rPr>
              <a:t>to explore comprehensive learning modules and deepen your understanding of Maryland’s Episode Quality Improvement Program (EQIP). </a:t>
            </a:r>
          </a:p>
          <a:p>
            <a:pPr>
              <a:lnSpc>
                <a:spcPct val="150000"/>
              </a:lnSpc>
            </a:pPr>
            <a:endParaRPr lang="en-US" sz="140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2FF34D1-4343-7081-3410-F34D2FB60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815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27"/>
    </mc:Choice>
    <mc:Fallback>
      <p:transition spd="slow" advTm="16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A4A98"/>
      </a:accent1>
      <a:accent2>
        <a:srgbClr val="00B0F0"/>
      </a:accent2>
      <a:accent3>
        <a:srgbClr val="0070C0"/>
      </a:accent3>
      <a:accent4>
        <a:srgbClr val="002060"/>
      </a:accent4>
      <a:accent5>
        <a:srgbClr val="C4F6F6"/>
      </a:accent5>
      <a:accent6>
        <a:srgbClr val="141CBA"/>
      </a:accent6>
      <a:hlink>
        <a:srgbClr val="002060"/>
      </a:hlink>
      <a:folHlink>
        <a:srgbClr val="2B7CF3"/>
      </a:folHlink>
    </a:clrScheme>
    <a:fontScheme name="Custom 1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90118b5-ea22-46dd-8d6a-d7e95b39fd7c" xsi:nil="true"/>
    <lcf76f155ced4ddcb4097134ff3c332f xmlns="17f89e47-7d88-44b8-b02f-f9ffd650f5a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67E34AE758746932470DCF8B17B6D" ma:contentTypeVersion="22" ma:contentTypeDescription="Create a new document." ma:contentTypeScope="" ma:versionID="c08f5cc1ac8baac1c928df777cba2f38">
  <xsd:schema xmlns:xsd="http://www.w3.org/2001/XMLSchema" xmlns:xs="http://www.w3.org/2001/XMLSchema" xmlns:p="http://schemas.microsoft.com/office/2006/metadata/properties" xmlns:ns1="http://schemas.microsoft.com/sharepoint/v3" xmlns:ns2="17f89e47-7d88-44b8-b02f-f9ffd650f5ad" xmlns:ns3="590118b5-ea22-46dd-8d6a-d7e95b39fd7c" targetNamespace="http://schemas.microsoft.com/office/2006/metadata/properties" ma:root="true" ma:fieldsID="4dd10f864a07675f84b4805961ff9453" ns1:_="" ns2:_="" ns3:_="">
    <xsd:import namespace="http://schemas.microsoft.com/sharepoint/v3"/>
    <xsd:import namespace="17f89e47-7d88-44b8-b02f-f9ffd650f5ad"/>
    <xsd:import namespace="590118b5-ea22-46dd-8d6a-d7e95b39f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89e47-7d88-44b8-b02f-f9ffd650f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960c3d4-f6e1-477f-9746-0af006e39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118b5-ea22-46dd-8d6a-d7e95b39f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f39ed51-539f-4555-a178-3890462af2e1}" ma:internalName="TaxCatchAll" ma:showField="CatchAllData" ma:web="590118b5-ea22-46dd-8d6a-d7e95b39f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2D1F66-0DF9-4229-B6BC-C6BF587FA902}">
  <ds:schemaRefs>
    <ds:schemaRef ds:uri="17f89e47-7d88-44b8-b02f-f9ffd650f5ad"/>
    <ds:schemaRef ds:uri="590118b5-ea22-46dd-8d6a-d7e95b39fd7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5E60C65-7A8B-4877-9D80-E260A844AB7A}">
  <ds:schemaRefs>
    <ds:schemaRef ds:uri="17f89e47-7d88-44b8-b02f-f9ffd650f5ad"/>
    <ds:schemaRef ds:uri="590118b5-ea22-46dd-8d6a-d7e95b39f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E6F62A-B538-4565-BB2B-5B0A1097D8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Quality Measures Overview</vt:lpstr>
      <vt:lpstr>Quality Measures</vt:lpstr>
      <vt:lpstr>What are the Quality Measures?</vt:lpstr>
      <vt:lpstr>Submission Codes for QMs</vt:lpstr>
      <vt:lpstr>Quality Scoring </vt:lpstr>
      <vt:lpstr>Want to Learn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Christal Forte</dc:creator>
  <cp:revision>1</cp:revision>
  <dcterms:created xsi:type="dcterms:W3CDTF">2025-02-11T17:20:35Z</dcterms:created>
  <dcterms:modified xsi:type="dcterms:W3CDTF">2025-07-16T22:20:29Z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0x0101003A867E34AE758746932470DCF8B17B6D</vt:lpwstr>
  </property>
  <property fmtid="{D5CDD505-2E9C-101B-9397-08002B2CF9AE}" pid="3" name="MediaServiceImageTags">
    <vt:lpwstr/>
  </property>
</Properties>
</file>