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64" r:id="rId6"/>
    <p:sldId id="265" r:id="rId7"/>
    <p:sldId id="266" r:id="rId8"/>
    <p:sldId id="267" r:id="rId9"/>
    <p:sldId id="268"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A7C039-9B6B-963E-DFC5-ED7C9D4DECAA}" v="4" dt="2025-07-16T16:11:22.730"/>
    <p1510:client id="{B7A32850-08C7-98DD-5284-221EA841BB56}" v="306" dt="2025-07-16T16:00:50.6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02" autoAdjust="0"/>
  </p:normalViewPr>
  <p:slideViewPr>
    <p:cSldViewPr snapToGrid="0">
      <p:cViewPr varScale="1">
        <p:scale>
          <a:sx n="58" d="100"/>
          <a:sy n="58" d="100"/>
        </p:scale>
        <p:origin x="154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al Forte" userId="a8bcb9a1-b275-454a-8ef2-bb4c3050351a" providerId="ADAL" clId="{A9B7D5D3-1886-4E15-8892-C81E9577D6B7}"/>
    <pc:docChg chg="undo custSel addSld delSld modSld sldOrd">
      <pc:chgData name="Christal Forte" userId="a8bcb9a1-b275-454a-8ef2-bb4c3050351a" providerId="ADAL" clId="{A9B7D5D3-1886-4E15-8892-C81E9577D6B7}" dt="2025-06-27T16:37:39.731" v="3071" actId="20577"/>
      <pc:docMkLst>
        <pc:docMk/>
      </pc:docMkLst>
      <pc:sldChg chg="delSp modSp mod delAnim modNotesTx">
        <pc:chgData name="Christal Forte" userId="a8bcb9a1-b275-454a-8ef2-bb4c3050351a" providerId="ADAL" clId="{A9B7D5D3-1886-4E15-8892-C81E9577D6B7}" dt="2025-06-04T15:20:39.456" v="101" actId="20577"/>
        <pc:sldMkLst>
          <pc:docMk/>
          <pc:sldMk cId="1444044136" sldId="256"/>
        </pc:sldMkLst>
      </pc:sldChg>
      <pc:sldChg chg="delSp mod delAnim modNotesTx">
        <pc:chgData name="Christal Forte" userId="a8bcb9a1-b275-454a-8ef2-bb4c3050351a" providerId="ADAL" clId="{A9B7D5D3-1886-4E15-8892-C81E9577D6B7}" dt="2025-06-27T16:37:39.731" v="3071" actId="20577"/>
        <pc:sldMkLst>
          <pc:docMk/>
          <pc:sldMk cId="1168151774" sldId="263"/>
        </pc:sldMkLst>
      </pc:sldChg>
      <pc:sldChg chg="addSp delSp modSp mod delAnim modNotesTx">
        <pc:chgData name="Christal Forte" userId="a8bcb9a1-b275-454a-8ef2-bb4c3050351a" providerId="ADAL" clId="{A9B7D5D3-1886-4E15-8892-C81E9577D6B7}" dt="2025-06-27T16:34:17.967" v="3045" actId="20577"/>
        <pc:sldMkLst>
          <pc:docMk/>
          <pc:sldMk cId="1993546403" sldId="264"/>
        </pc:sldMkLst>
        <pc:spChg chg="mod">
          <ac:chgData name="Christal Forte" userId="a8bcb9a1-b275-454a-8ef2-bb4c3050351a" providerId="ADAL" clId="{A9B7D5D3-1886-4E15-8892-C81E9577D6B7}" dt="2025-06-27T16:34:17.967" v="3045" actId="20577"/>
          <ac:spMkLst>
            <pc:docMk/>
            <pc:sldMk cId="1993546403" sldId="264"/>
            <ac:spMk id="2" creationId="{432064E1-E7A0-3019-208F-020F2F327D37}"/>
          </ac:spMkLst>
        </pc:spChg>
        <pc:spChg chg="add mod">
          <ac:chgData name="Christal Forte" userId="a8bcb9a1-b275-454a-8ef2-bb4c3050351a" providerId="ADAL" clId="{A9B7D5D3-1886-4E15-8892-C81E9577D6B7}" dt="2025-06-26T16:15:34.531" v="2955" actId="20577"/>
          <ac:spMkLst>
            <pc:docMk/>
            <pc:sldMk cId="1993546403" sldId="264"/>
            <ac:spMk id="4" creationId="{48D7FB17-6D56-F224-C7D6-5EDE72669512}"/>
          </ac:spMkLst>
        </pc:spChg>
      </pc:sldChg>
      <pc:sldChg chg="addSp delSp modSp mod modClrScheme delAnim chgLayout modNotesTx">
        <pc:chgData name="Christal Forte" userId="a8bcb9a1-b275-454a-8ef2-bb4c3050351a" providerId="ADAL" clId="{A9B7D5D3-1886-4E15-8892-C81E9577D6B7}" dt="2025-06-25T16:09:03.261" v="2140" actId="20577"/>
        <pc:sldMkLst>
          <pc:docMk/>
          <pc:sldMk cId="1446715780" sldId="265"/>
        </pc:sldMkLst>
      </pc:sldChg>
      <pc:sldChg chg="addSp delSp modSp add mod modNotesTx">
        <pc:chgData name="Christal Forte" userId="a8bcb9a1-b275-454a-8ef2-bb4c3050351a" providerId="ADAL" clId="{A9B7D5D3-1886-4E15-8892-C81E9577D6B7}" dt="2025-06-26T18:05:04.827" v="2956" actId="1076"/>
        <pc:sldMkLst>
          <pc:docMk/>
          <pc:sldMk cId="3229386458" sldId="266"/>
        </pc:sldMkLst>
        <pc:picChg chg="add mod">
          <ac:chgData name="Christal Forte" userId="a8bcb9a1-b275-454a-8ef2-bb4c3050351a" providerId="ADAL" clId="{A9B7D5D3-1886-4E15-8892-C81E9577D6B7}" dt="2025-06-26T18:05:04.827" v="2956" actId="1076"/>
          <ac:picMkLst>
            <pc:docMk/>
            <pc:sldMk cId="3229386458" sldId="266"/>
            <ac:picMk id="6" creationId="{06395F0C-8C46-DA46-B390-8361703FD78D}"/>
          </ac:picMkLst>
        </pc:picChg>
      </pc:sldChg>
      <pc:sldChg chg="addSp delSp modSp add mod ord">
        <pc:chgData name="Christal Forte" userId="a8bcb9a1-b275-454a-8ef2-bb4c3050351a" providerId="ADAL" clId="{A9B7D5D3-1886-4E15-8892-C81E9577D6B7}" dt="2025-06-26T18:09:37.925" v="3043" actId="1076"/>
        <pc:sldMkLst>
          <pc:docMk/>
          <pc:sldMk cId="1870842935" sldId="267"/>
        </pc:sldMkLst>
        <pc:spChg chg="add mod">
          <ac:chgData name="Christal Forte" userId="a8bcb9a1-b275-454a-8ef2-bb4c3050351a" providerId="ADAL" clId="{A9B7D5D3-1886-4E15-8892-C81E9577D6B7}" dt="2025-06-26T18:09:35.804" v="3042" actId="14100"/>
          <ac:spMkLst>
            <pc:docMk/>
            <pc:sldMk cId="1870842935" sldId="267"/>
            <ac:spMk id="6" creationId="{3E02AD60-1B9B-513C-6C2E-8BAA0385FDB1}"/>
          </ac:spMkLst>
        </pc:spChg>
      </pc:sldChg>
      <pc:sldChg chg="addSp delSp modSp add mod modNotesTx">
        <pc:chgData name="Christal Forte" userId="a8bcb9a1-b275-454a-8ef2-bb4c3050351a" providerId="ADAL" clId="{A9B7D5D3-1886-4E15-8892-C81E9577D6B7}" dt="2025-06-26T14:06:17.396" v="2665" actId="20577"/>
        <pc:sldMkLst>
          <pc:docMk/>
          <pc:sldMk cId="1693079239" sldId="268"/>
        </pc:sldMkLst>
        <pc:spChg chg="add mod">
          <ac:chgData name="Christal Forte" userId="a8bcb9a1-b275-454a-8ef2-bb4c3050351a" providerId="ADAL" clId="{A9B7D5D3-1886-4E15-8892-C81E9577D6B7}" dt="2025-06-26T14:06:17.396" v="2665" actId="20577"/>
          <ac:spMkLst>
            <pc:docMk/>
            <pc:sldMk cId="1693079239" sldId="268"/>
            <ac:spMk id="4" creationId="{558B4F39-F55D-176C-0B56-C962C8765804}"/>
          </ac:spMkLst>
        </pc:spChg>
        <pc:picChg chg="add mod">
          <ac:chgData name="Christal Forte" userId="a8bcb9a1-b275-454a-8ef2-bb4c3050351a" providerId="ADAL" clId="{A9B7D5D3-1886-4E15-8892-C81E9577D6B7}" dt="2025-06-26T14:00:57.150" v="2617" actId="14100"/>
          <ac:picMkLst>
            <pc:docMk/>
            <pc:sldMk cId="1693079239" sldId="268"/>
            <ac:picMk id="5" creationId="{D6507538-5017-E28B-7E6C-138F568F7AD6}"/>
          </ac:picMkLst>
        </pc:picChg>
      </pc:sldChg>
      <pc:sldChg chg="add del">
        <pc:chgData name="Christal Forte" userId="a8bcb9a1-b275-454a-8ef2-bb4c3050351a" providerId="ADAL" clId="{A9B7D5D3-1886-4E15-8892-C81E9577D6B7}" dt="2025-06-26T14:06:46.827" v="2666" actId="2696"/>
        <pc:sldMkLst>
          <pc:docMk/>
          <pc:sldMk cId="3094791669" sldId="269"/>
        </pc:sldMkLst>
      </pc:sldChg>
    </pc:docChg>
  </pc:docChgLst>
  <pc:docChgLst>
    <pc:chgData name="Christal Forte" userId="a8bcb9a1-b275-454a-8ef2-bb4c3050351a" providerId="ADAL" clId="{0BD1E966-5A65-4AF8-A72D-18F59F9090BA}"/>
    <pc:docChg chg="undo custSel addSld delSld modSld">
      <pc:chgData name="Christal Forte" userId="a8bcb9a1-b275-454a-8ef2-bb4c3050351a" providerId="ADAL" clId="{0BD1E966-5A65-4AF8-A72D-18F59F9090BA}" dt="2025-05-05T16:41:57.419" v="3927"/>
      <pc:docMkLst>
        <pc:docMk/>
      </pc:docMkLst>
      <pc:sldChg chg="addSp delSp modSp mod modTransition modNotesTx">
        <pc:chgData name="Christal Forte" userId="a8bcb9a1-b275-454a-8ef2-bb4c3050351a" providerId="ADAL" clId="{0BD1E966-5A65-4AF8-A72D-18F59F9090BA}" dt="2025-05-05T16:39:13.794" v="3923"/>
        <pc:sldMkLst>
          <pc:docMk/>
          <pc:sldMk cId="1444044136" sldId="256"/>
        </pc:sldMkLst>
      </pc:sldChg>
      <pc:sldChg chg="addSp delSp modSp del mod modNotesTx">
        <pc:chgData name="Christal Forte" userId="a8bcb9a1-b275-454a-8ef2-bb4c3050351a" providerId="ADAL" clId="{0BD1E966-5A65-4AF8-A72D-18F59F9090BA}" dt="2025-05-05T16:03:56.304" v="2362" actId="2696"/>
        <pc:sldMkLst>
          <pc:docMk/>
          <pc:sldMk cId="1804967358" sldId="257"/>
        </pc:sldMkLst>
      </pc:sldChg>
      <pc:sldChg chg="del">
        <pc:chgData name="Christal Forte" userId="a8bcb9a1-b275-454a-8ef2-bb4c3050351a" providerId="ADAL" clId="{0BD1E966-5A65-4AF8-A72D-18F59F9090BA}" dt="2025-05-05T15:22:26.492" v="521" actId="2696"/>
        <pc:sldMkLst>
          <pc:docMk/>
          <pc:sldMk cId="692146620" sldId="258"/>
        </pc:sldMkLst>
      </pc:sldChg>
      <pc:sldChg chg="del">
        <pc:chgData name="Christal Forte" userId="a8bcb9a1-b275-454a-8ef2-bb4c3050351a" providerId="ADAL" clId="{0BD1E966-5A65-4AF8-A72D-18F59F9090BA}" dt="2025-05-05T15:22:16.946" v="519" actId="2696"/>
        <pc:sldMkLst>
          <pc:docMk/>
          <pc:sldMk cId="132794116" sldId="259"/>
        </pc:sldMkLst>
      </pc:sldChg>
      <pc:sldChg chg="del">
        <pc:chgData name="Christal Forte" userId="a8bcb9a1-b275-454a-8ef2-bb4c3050351a" providerId="ADAL" clId="{0BD1E966-5A65-4AF8-A72D-18F59F9090BA}" dt="2025-05-05T15:22:19.836" v="520" actId="2696"/>
        <pc:sldMkLst>
          <pc:docMk/>
          <pc:sldMk cId="2025340971" sldId="260"/>
        </pc:sldMkLst>
      </pc:sldChg>
      <pc:sldChg chg="del">
        <pc:chgData name="Christal Forte" userId="a8bcb9a1-b275-454a-8ef2-bb4c3050351a" providerId="ADAL" clId="{0BD1E966-5A65-4AF8-A72D-18F59F9090BA}" dt="2025-05-05T15:22:29.178" v="522" actId="2696"/>
        <pc:sldMkLst>
          <pc:docMk/>
          <pc:sldMk cId="2289822897" sldId="261"/>
        </pc:sldMkLst>
      </pc:sldChg>
      <pc:sldChg chg="addSp delSp modSp mod modTransition modNotesTx">
        <pc:chgData name="Christal Forte" userId="a8bcb9a1-b275-454a-8ef2-bb4c3050351a" providerId="ADAL" clId="{0BD1E966-5A65-4AF8-A72D-18F59F9090BA}" dt="2025-05-05T16:41:57.419" v="3927"/>
        <pc:sldMkLst>
          <pc:docMk/>
          <pc:sldMk cId="1168151774" sldId="263"/>
        </pc:sldMkLst>
      </pc:sldChg>
      <pc:sldChg chg="addSp delSp modSp add mod modTransition modAnim modNotesTx">
        <pc:chgData name="Christal Forte" userId="a8bcb9a1-b275-454a-8ef2-bb4c3050351a" providerId="ADAL" clId="{0BD1E966-5A65-4AF8-A72D-18F59F9090BA}" dt="2025-05-05T16:40:30.402" v="3926"/>
        <pc:sldMkLst>
          <pc:docMk/>
          <pc:sldMk cId="1993546403" sldId="264"/>
        </pc:sldMkLst>
      </pc:sldChg>
      <pc:sldChg chg="addSp delSp modSp add mod modTransition modNotesTx">
        <pc:chgData name="Christal Forte" userId="a8bcb9a1-b275-454a-8ef2-bb4c3050351a" providerId="ADAL" clId="{0BD1E966-5A65-4AF8-A72D-18F59F9090BA}" dt="2025-05-05T16:41:57.419" v="3927"/>
        <pc:sldMkLst>
          <pc:docMk/>
          <pc:sldMk cId="1446715780" sldId="265"/>
        </pc:sldMkLst>
      </pc:sldChg>
    </pc:docChg>
  </pc:docChgLst>
  <pc:docChgLst>
    <pc:chgData name="osimon@medchi.org" userId="S::urn:spo:guest#osimon@medchi.org::" providerId="AD" clId="Web-{A9A7C039-9B6B-963E-DFC5-ED7C9D4DECAA}"/>
    <pc:docChg chg="modSld">
      <pc:chgData name="osimon@medchi.org" userId="S::urn:spo:guest#osimon@medchi.org::" providerId="AD" clId="Web-{A9A7C039-9B6B-963E-DFC5-ED7C9D4DECAA}" dt="2025-07-16T16:11:21.387" v="0" actId="20577"/>
      <pc:docMkLst>
        <pc:docMk/>
      </pc:docMkLst>
      <pc:sldChg chg="modSp">
        <pc:chgData name="osimon@medchi.org" userId="S::urn:spo:guest#osimon@medchi.org::" providerId="AD" clId="Web-{A9A7C039-9B6B-963E-DFC5-ED7C9D4DECAA}" dt="2025-07-16T16:11:21.387" v="0" actId="20577"/>
        <pc:sldMkLst>
          <pc:docMk/>
          <pc:sldMk cId="1444044136" sldId="256"/>
        </pc:sldMkLst>
        <pc:spChg chg="mod">
          <ac:chgData name="osimon@medchi.org" userId="S::urn:spo:guest#osimon@medchi.org::" providerId="AD" clId="Web-{A9A7C039-9B6B-963E-DFC5-ED7C9D4DECAA}" dt="2025-07-16T16:11:21.387" v="0" actId="20577"/>
          <ac:spMkLst>
            <pc:docMk/>
            <pc:sldMk cId="1444044136" sldId="256"/>
            <ac:spMk id="4" creationId="{88665A57-1DB0-1FA6-5306-13FC6DCEBD83}"/>
          </ac:spMkLst>
        </pc:spChg>
      </pc:sldChg>
    </pc:docChg>
  </pc:docChgLst>
  <pc:docChgLst>
    <pc:chgData name="osimon@medchi.org" userId="S::urn:spo:guest#osimon@medchi.org::" providerId="AD" clId="Web-{B7A32850-08C7-98DD-5284-221EA841BB56}"/>
    <pc:docChg chg="modSld">
      <pc:chgData name="osimon@medchi.org" userId="S::urn:spo:guest#osimon@medchi.org::" providerId="AD" clId="Web-{B7A32850-08C7-98DD-5284-221EA841BB56}" dt="2025-07-16T16:00:50.668" v="194" actId="20577"/>
      <pc:docMkLst>
        <pc:docMk/>
      </pc:docMkLst>
      <pc:sldChg chg="delSp modSp">
        <pc:chgData name="osimon@medchi.org" userId="S::urn:spo:guest#osimon@medchi.org::" providerId="AD" clId="Web-{B7A32850-08C7-98DD-5284-221EA841BB56}" dt="2025-07-16T16:00:50.668" v="194" actId="20577"/>
        <pc:sldMkLst>
          <pc:docMk/>
          <pc:sldMk cId="1168151774" sldId="263"/>
        </pc:sldMkLst>
        <pc:spChg chg="mod">
          <ac:chgData name="osimon@medchi.org" userId="S::urn:spo:guest#osimon@medchi.org::" providerId="AD" clId="Web-{B7A32850-08C7-98DD-5284-221EA841BB56}" dt="2025-07-16T16:00:50.668" v="194" actId="20577"/>
          <ac:spMkLst>
            <pc:docMk/>
            <pc:sldMk cId="1168151774" sldId="263"/>
            <ac:spMk id="3" creationId="{3B7C6457-4B81-A749-164A-77555C6A8AE3}"/>
          </ac:spMkLst>
        </pc:spChg>
        <pc:spChg chg="del">
          <ac:chgData name="osimon@medchi.org" userId="S::urn:spo:guest#osimon@medchi.org::" providerId="AD" clId="Web-{B7A32850-08C7-98DD-5284-221EA841BB56}" dt="2025-07-16T16:00:15.776" v="191"/>
          <ac:spMkLst>
            <pc:docMk/>
            <pc:sldMk cId="1168151774" sldId="263"/>
            <ac:spMk id="5" creationId="{1A5BBA30-A9ED-911D-D626-6BA09725FE15}"/>
          </ac:spMkLst>
        </pc:spChg>
        <pc:spChg chg="del">
          <ac:chgData name="osimon@medchi.org" userId="S::urn:spo:guest#osimon@medchi.org::" providerId="AD" clId="Web-{B7A32850-08C7-98DD-5284-221EA841BB56}" dt="2025-07-16T16:00:17.494" v="192"/>
          <ac:spMkLst>
            <pc:docMk/>
            <pc:sldMk cId="1168151774" sldId="263"/>
            <ac:spMk id="6" creationId="{C9A2FBDE-37A1-1343-53A8-0C6D85554B32}"/>
          </ac:spMkLst>
        </pc:spChg>
      </pc:sldChg>
      <pc:sldChg chg="modSp">
        <pc:chgData name="osimon@medchi.org" userId="S::urn:spo:guest#osimon@medchi.org::" providerId="AD" clId="Web-{B7A32850-08C7-98DD-5284-221EA841BB56}" dt="2025-07-16T15:54:56.435" v="75" actId="1076"/>
        <pc:sldMkLst>
          <pc:docMk/>
          <pc:sldMk cId="1446715780" sldId="265"/>
        </pc:sldMkLst>
        <pc:spChg chg="mod">
          <ac:chgData name="osimon@medchi.org" userId="S::urn:spo:guest#osimon@medchi.org::" providerId="AD" clId="Web-{B7A32850-08C7-98DD-5284-221EA841BB56}" dt="2025-07-16T15:54:46.887" v="71" actId="1076"/>
          <ac:spMkLst>
            <pc:docMk/>
            <pc:sldMk cId="1446715780" sldId="265"/>
            <ac:spMk id="2" creationId="{070A7698-74F2-955C-B91D-06D38EED0195}"/>
          </ac:spMkLst>
        </pc:spChg>
        <pc:spChg chg="mod">
          <ac:chgData name="osimon@medchi.org" userId="S::urn:spo:guest#osimon@medchi.org::" providerId="AD" clId="Web-{B7A32850-08C7-98DD-5284-221EA841BB56}" dt="2025-07-16T15:54:50.653" v="72" actId="1076"/>
          <ac:spMkLst>
            <pc:docMk/>
            <pc:sldMk cId="1446715780" sldId="265"/>
            <ac:spMk id="18" creationId="{8833DCD5-C9C3-C5A7-3B2F-88CDD1BC95AC}"/>
          </ac:spMkLst>
        </pc:spChg>
        <pc:picChg chg="mod">
          <ac:chgData name="osimon@medchi.org" userId="S::urn:spo:guest#osimon@medchi.org::" providerId="AD" clId="Web-{B7A32850-08C7-98DD-5284-221EA841BB56}" dt="2025-07-16T15:54:56.435" v="75" actId="1076"/>
          <ac:picMkLst>
            <pc:docMk/>
            <pc:sldMk cId="1446715780" sldId="265"/>
            <ac:picMk id="17" creationId="{A13A448E-3787-5A74-C186-8233582D63C8}"/>
          </ac:picMkLst>
        </pc:picChg>
      </pc:sldChg>
      <pc:sldChg chg="modSp">
        <pc:chgData name="osimon@medchi.org" userId="S::urn:spo:guest#osimon@medchi.org::" providerId="AD" clId="Web-{B7A32850-08C7-98DD-5284-221EA841BB56}" dt="2025-07-16T15:54:40.700" v="70" actId="1076"/>
        <pc:sldMkLst>
          <pc:docMk/>
          <pc:sldMk cId="3229386458" sldId="266"/>
        </pc:sldMkLst>
        <pc:spChg chg="mod">
          <ac:chgData name="osimon@medchi.org" userId="S::urn:spo:guest#osimon@medchi.org::" providerId="AD" clId="Web-{B7A32850-08C7-98DD-5284-221EA841BB56}" dt="2025-07-16T15:54:38.028" v="69" actId="1076"/>
          <ac:spMkLst>
            <pc:docMk/>
            <pc:sldMk cId="3229386458" sldId="266"/>
            <ac:spMk id="2" creationId="{5513553E-3A29-1F37-D199-272E0B3F76C4}"/>
          </ac:spMkLst>
        </pc:spChg>
        <pc:spChg chg="mod">
          <ac:chgData name="osimon@medchi.org" userId="S::urn:spo:guest#osimon@medchi.org::" providerId="AD" clId="Web-{B7A32850-08C7-98DD-5284-221EA841BB56}" dt="2025-07-16T15:54:33.465" v="68" actId="1076"/>
          <ac:spMkLst>
            <pc:docMk/>
            <pc:sldMk cId="3229386458" sldId="266"/>
            <ac:spMk id="7" creationId="{E0888BF1-397B-FAEE-3DF9-A575F944D042}"/>
          </ac:spMkLst>
        </pc:spChg>
        <pc:picChg chg="mod">
          <ac:chgData name="osimon@medchi.org" userId="S::urn:spo:guest#osimon@medchi.org::" providerId="AD" clId="Web-{B7A32850-08C7-98DD-5284-221EA841BB56}" dt="2025-07-16T15:54:40.700" v="70" actId="1076"/>
          <ac:picMkLst>
            <pc:docMk/>
            <pc:sldMk cId="3229386458" sldId="266"/>
            <ac:picMk id="6" creationId="{06395F0C-8C46-DA46-B390-8361703FD78D}"/>
          </ac:picMkLst>
        </pc:picChg>
      </pc:sldChg>
      <pc:sldChg chg="addSp delSp modSp">
        <pc:chgData name="osimon@medchi.org" userId="S::urn:spo:guest#osimon@medchi.org::" providerId="AD" clId="Web-{B7A32850-08C7-98DD-5284-221EA841BB56}" dt="2025-07-16T15:58:18.927" v="167" actId="1076"/>
        <pc:sldMkLst>
          <pc:docMk/>
          <pc:sldMk cId="1870842935" sldId="267"/>
        </pc:sldMkLst>
        <pc:spChg chg="mod">
          <ac:chgData name="osimon@medchi.org" userId="S::urn:spo:guest#osimon@medchi.org::" providerId="AD" clId="Web-{B7A32850-08C7-98DD-5284-221EA841BB56}" dt="2025-07-16T15:57:25.612" v="164" actId="1076"/>
          <ac:spMkLst>
            <pc:docMk/>
            <pc:sldMk cId="1870842935" sldId="267"/>
            <ac:spMk id="2" creationId="{74C3EAB5-D534-552A-D444-1DD3541F3CB4}"/>
          </ac:spMkLst>
        </pc:spChg>
        <pc:spChg chg="mod">
          <ac:chgData name="osimon@medchi.org" userId="S::urn:spo:guest#osimon@medchi.org::" providerId="AD" clId="Web-{B7A32850-08C7-98DD-5284-221EA841BB56}" dt="2025-07-16T15:57:23.644" v="163" actId="1076"/>
          <ac:spMkLst>
            <pc:docMk/>
            <pc:sldMk cId="1870842935" sldId="267"/>
            <ac:spMk id="6" creationId="{3E02AD60-1B9B-513C-6C2E-8BAA0385FDB1}"/>
          </ac:spMkLst>
        </pc:spChg>
        <pc:picChg chg="add mod">
          <ac:chgData name="osimon@medchi.org" userId="S::urn:spo:guest#osimon@medchi.org::" providerId="AD" clId="Web-{B7A32850-08C7-98DD-5284-221EA841BB56}" dt="2025-07-16T15:58:18.927" v="167" actId="1076"/>
          <ac:picMkLst>
            <pc:docMk/>
            <pc:sldMk cId="1870842935" sldId="267"/>
            <ac:picMk id="3" creationId="{2C50951C-4EFD-8F42-DAA1-758A7EA1DD9D}"/>
          </ac:picMkLst>
        </pc:picChg>
        <pc:picChg chg="del mod">
          <ac:chgData name="osimon@medchi.org" userId="S::urn:spo:guest#osimon@medchi.org::" providerId="AD" clId="Web-{B7A32850-08C7-98DD-5284-221EA841BB56}" dt="2025-07-16T15:57:34.253" v="165"/>
          <ac:picMkLst>
            <pc:docMk/>
            <pc:sldMk cId="1870842935" sldId="267"/>
            <ac:picMk id="5" creationId="{BF3FE5E2-6688-A676-0F1A-EF3CAB79B095}"/>
          </ac:picMkLst>
        </pc:picChg>
      </pc:sldChg>
      <pc:sldChg chg="modSp">
        <pc:chgData name="osimon@medchi.org" userId="S::urn:spo:guest#osimon@medchi.org::" providerId="AD" clId="Web-{B7A32850-08C7-98DD-5284-221EA841BB56}" dt="2025-07-16T16:00:04.853" v="190" actId="1076"/>
        <pc:sldMkLst>
          <pc:docMk/>
          <pc:sldMk cId="1693079239" sldId="268"/>
        </pc:sldMkLst>
        <pc:spChg chg="mod">
          <ac:chgData name="osimon@medchi.org" userId="S::urn:spo:guest#osimon@medchi.org::" providerId="AD" clId="Web-{B7A32850-08C7-98DD-5284-221EA841BB56}" dt="2025-07-16T15:59:45.556" v="183" actId="1076"/>
          <ac:spMkLst>
            <pc:docMk/>
            <pc:sldMk cId="1693079239" sldId="268"/>
            <ac:spMk id="2" creationId="{D2FAC232-F22F-8F24-5D73-3823D2BC6B8A}"/>
          </ac:spMkLst>
        </pc:spChg>
        <pc:spChg chg="mod">
          <ac:chgData name="osimon@medchi.org" userId="S::urn:spo:guest#osimon@medchi.org::" providerId="AD" clId="Web-{B7A32850-08C7-98DD-5284-221EA841BB56}" dt="2025-07-16T16:00:02.603" v="189" actId="20577"/>
          <ac:spMkLst>
            <pc:docMk/>
            <pc:sldMk cId="1693079239" sldId="268"/>
            <ac:spMk id="4" creationId="{558B4F39-F55D-176C-0B56-C962C8765804}"/>
          </ac:spMkLst>
        </pc:spChg>
        <pc:picChg chg="mod">
          <ac:chgData name="osimon@medchi.org" userId="S::urn:spo:guest#osimon@medchi.org::" providerId="AD" clId="Web-{B7A32850-08C7-98DD-5284-221EA841BB56}" dt="2025-07-16T16:00:04.853" v="190" actId="1076"/>
          <ac:picMkLst>
            <pc:docMk/>
            <pc:sldMk cId="1693079239" sldId="268"/>
            <ac:picMk id="5" creationId="{D6507538-5017-E28B-7E6C-138F568F7A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7A5013-DB42-4811-853E-B4AF51CA3EAB}"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E7D638-5301-4F3F-82A6-81886660A1C9}" type="slidenum">
              <a:rPr lang="en-US" smtClean="0"/>
              <a:t>‹#›</a:t>
            </a:fld>
            <a:endParaRPr lang="en-US"/>
          </a:p>
        </p:txBody>
      </p:sp>
    </p:spTree>
    <p:extLst>
      <p:ext uri="{BB962C8B-B14F-4D97-AF65-F5344CB8AC3E}">
        <p14:creationId xmlns:p14="http://schemas.microsoft.com/office/powerpoint/2010/main" val="906930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Welcome back to the EQIP curriculum! Today we will be focusing on the episode workbooks within the Episode Quality Improvement Program. </a:t>
            </a:r>
            <a:endParaRPr lang="en-US" dirty="0"/>
          </a:p>
        </p:txBody>
      </p:sp>
      <p:sp>
        <p:nvSpPr>
          <p:cNvPr id="4" name="Slide Number Placeholder 3"/>
          <p:cNvSpPr>
            <a:spLocks noGrp="1"/>
          </p:cNvSpPr>
          <p:nvPr>
            <p:ph type="sldNum" sz="quarter" idx="5"/>
          </p:nvPr>
        </p:nvSpPr>
        <p:spPr/>
        <p:txBody>
          <a:bodyPr/>
          <a:lstStyle/>
          <a:p>
            <a:fld id="{6EE7D638-5301-4F3F-82A6-81886660A1C9}" type="slidenum">
              <a:rPr lang="en-US" smtClean="0"/>
              <a:t>1</a:t>
            </a:fld>
            <a:endParaRPr lang="en-US"/>
          </a:p>
        </p:txBody>
      </p:sp>
    </p:spTree>
    <p:extLst>
      <p:ext uri="{BB962C8B-B14F-4D97-AF65-F5344CB8AC3E}">
        <p14:creationId xmlns:p14="http://schemas.microsoft.com/office/powerpoint/2010/main" val="2909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5A4F5-09AB-7F80-68FB-ECAFBD205A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0CA5EE-D36F-4FCE-EAD2-20C49F9374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504FC7-D294-9027-A67B-125E2857D97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D3649D-2E55-6FC2-F29D-6EB795E05811}"/>
              </a:ext>
            </a:extLst>
          </p:cNvPr>
          <p:cNvSpPr>
            <a:spLocks noGrp="1"/>
          </p:cNvSpPr>
          <p:nvPr>
            <p:ph type="sldNum" sz="quarter" idx="5"/>
          </p:nvPr>
        </p:nvSpPr>
        <p:spPr/>
        <p:txBody>
          <a:bodyPr/>
          <a:lstStyle/>
          <a:p>
            <a:fld id="{6EE7D638-5301-4F3F-82A6-81886660A1C9}" type="slidenum">
              <a:rPr lang="en-US" smtClean="0"/>
              <a:t>2</a:t>
            </a:fld>
            <a:endParaRPr lang="en-US"/>
          </a:p>
        </p:txBody>
      </p:sp>
    </p:spTree>
    <p:extLst>
      <p:ext uri="{BB962C8B-B14F-4D97-AF65-F5344CB8AC3E}">
        <p14:creationId xmlns:p14="http://schemas.microsoft.com/office/powerpoint/2010/main" val="816006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3A2E8-16A8-5EFF-229F-FC91CB4DC3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918CCD-F767-F0F8-6925-538F2C7E3A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0E7E0C-8D02-6667-71F2-ACBC4B1C3D4B}"/>
              </a:ext>
            </a:extLst>
          </p:cNvPr>
          <p:cNvSpPr>
            <a:spLocks noGrp="1"/>
          </p:cNvSpPr>
          <p:nvPr>
            <p:ph type="body" idx="1"/>
          </p:nvPr>
        </p:nvSpPr>
        <p:spPr/>
        <p:txBody>
          <a:bodyPr/>
          <a:lstStyle/>
          <a:p>
            <a:r>
              <a:rPr lang="en-US" dirty="0"/>
              <a:t>The Episode definition is an overview of the condition/ procedure that aligns with the workbook. Within the definition tab you will find the ID which is how PACES identifies this episode. The type represents what kind of episode type it falls under which will either be condition or procedure. The category is typically either chronic or acute. The lookback represents the number of days before the initial trigger that is counted within the episode. The close period is the number of days following the trigger event/date that will be included within the episode. These are the fields that are most important to understand and review for all episodes that your entity will participate in </a:t>
            </a:r>
          </a:p>
        </p:txBody>
      </p:sp>
      <p:sp>
        <p:nvSpPr>
          <p:cNvPr id="4" name="Slide Number Placeholder 3">
            <a:extLst>
              <a:ext uri="{FF2B5EF4-FFF2-40B4-BE49-F238E27FC236}">
                <a16:creationId xmlns:a16="http://schemas.microsoft.com/office/drawing/2014/main" id="{475BD82E-FDDE-6C14-4529-FB4D471F9DD3}"/>
              </a:ext>
            </a:extLst>
          </p:cNvPr>
          <p:cNvSpPr>
            <a:spLocks noGrp="1"/>
          </p:cNvSpPr>
          <p:nvPr>
            <p:ph type="sldNum" sz="quarter" idx="5"/>
          </p:nvPr>
        </p:nvSpPr>
        <p:spPr/>
        <p:txBody>
          <a:bodyPr/>
          <a:lstStyle/>
          <a:p>
            <a:fld id="{6EE7D638-5301-4F3F-82A6-81886660A1C9}" type="slidenum">
              <a:rPr lang="en-US" smtClean="0"/>
              <a:t>3</a:t>
            </a:fld>
            <a:endParaRPr lang="en-US"/>
          </a:p>
        </p:txBody>
      </p:sp>
    </p:spTree>
    <p:extLst>
      <p:ext uri="{BB962C8B-B14F-4D97-AF65-F5344CB8AC3E}">
        <p14:creationId xmlns:p14="http://schemas.microsoft.com/office/powerpoint/2010/main" val="1381487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97479-62DE-A248-11F9-1BD0BD25B9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4EE641-3BC3-EDFD-E1B7-A77C5BC42D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EE476E-1A31-3B04-155A-0E055F57E5F8}"/>
              </a:ext>
            </a:extLst>
          </p:cNvPr>
          <p:cNvSpPr>
            <a:spLocks noGrp="1"/>
          </p:cNvSpPr>
          <p:nvPr>
            <p:ph type="body" idx="1"/>
          </p:nvPr>
        </p:nvSpPr>
        <p:spPr/>
        <p:txBody>
          <a:bodyPr/>
          <a:lstStyle/>
          <a:p>
            <a:r>
              <a:rPr lang="en-US" dirty="0"/>
              <a:t>The amount of trigger codes can range depending on the episode. The trigger codes represent what needs to be billed for this episode to be triggered or started . This is also known as the code that opens the episode.</a:t>
            </a:r>
          </a:p>
        </p:txBody>
      </p:sp>
      <p:sp>
        <p:nvSpPr>
          <p:cNvPr id="4" name="Slide Number Placeholder 3">
            <a:extLst>
              <a:ext uri="{FF2B5EF4-FFF2-40B4-BE49-F238E27FC236}">
                <a16:creationId xmlns:a16="http://schemas.microsoft.com/office/drawing/2014/main" id="{9C03B712-81EB-E46B-0CF4-CF71E25F099B}"/>
              </a:ext>
            </a:extLst>
          </p:cNvPr>
          <p:cNvSpPr>
            <a:spLocks noGrp="1"/>
          </p:cNvSpPr>
          <p:nvPr>
            <p:ph type="sldNum" sz="quarter" idx="5"/>
          </p:nvPr>
        </p:nvSpPr>
        <p:spPr/>
        <p:txBody>
          <a:bodyPr/>
          <a:lstStyle/>
          <a:p>
            <a:fld id="{6EE7D638-5301-4F3F-82A6-81886660A1C9}" type="slidenum">
              <a:rPr lang="en-US" smtClean="0"/>
              <a:t>4</a:t>
            </a:fld>
            <a:endParaRPr lang="en-US"/>
          </a:p>
        </p:txBody>
      </p:sp>
    </p:spTree>
    <p:extLst>
      <p:ext uri="{BB962C8B-B14F-4D97-AF65-F5344CB8AC3E}">
        <p14:creationId xmlns:p14="http://schemas.microsoft.com/office/powerpoint/2010/main" val="3362222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FAC77-7D6C-7128-BAD7-85132A84AF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AB5F05-E3D2-EC21-CA1E-6D72F1FF7D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6DFDD5-83BF-6F8D-BC4B-8E4318CE64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C1D63C7-8ACB-9254-610A-7392D7BBA8BC}"/>
              </a:ext>
            </a:extLst>
          </p:cNvPr>
          <p:cNvSpPr>
            <a:spLocks noGrp="1"/>
          </p:cNvSpPr>
          <p:nvPr>
            <p:ph type="sldNum" sz="quarter" idx="5"/>
          </p:nvPr>
        </p:nvSpPr>
        <p:spPr/>
        <p:txBody>
          <a:bodyPr/>
          <a:lstStyle/>
          <a:p>
            <a:fld id="{6EE7D638-5301-4F3F-82A6-81886660A1C9}" type="slidenum">
              <a:rPr lang="en-US" smtClean="0"/>
              <a:t>5</a:t>
            </a:fld>
            <a:endParaRPr lang="en-US"/>
          </a:p>
        </p:txBody>
      </p:sp>
    </p:spTree>
    <p:extLst>
      <p:ext uri="{BB962C8B-B14F-4D97-AF65-F5344CB8AC3E}">
        <p14:creationId xmlns:p14="http://schemas.microsoft.com/office/powerpoint/2010/main" val="3998366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28AD0-5D3A-BAAD-1C17-6623BC9222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D74B33-0974-0BEA-FB21-932DFA440C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45E2DC-A25D-EAAA-1FD1-E56DDE9E5F33}"/>
              </a:ext>
            </a:extLst>
          </p:cNvPr>
          <p:cNvSpPr>
            <a:spLocks noGrp="1"/>
          </p:cNvSpPr>
          <p:nvPr>
            <p:ph type="body" idx="1"/>
          </p:nvPr>
        </p:nvSpPr>
        <p:spPr/>
        <p:txBody>
          <a:bodyPr/>
          <a:lstStyle/>
          <a:p>
            <a:r>
              <a:rPr lang="en-US" dirty="0"/>
              <a:t>-Describe episodes that are “paired” due to clinical relevance. There can be many to one and one to many associations. Conditions can be associated with one another; procedures can be associated with one another; and conditions can be associated with procedures.</a:t>
            </a:r>
          </a:p>
        </p:txBody>
      </p:sp>
      <p:sp>
        <p:nvSpPr>
          <p:cNvPr id="4" name="Slide Number Placeholder 3">
            <a:extLst>
              <a:ext uri="{FF2B5EF4-FFF2-40B4-BE49-F238E27FC236}">
                <a16:creationId xmlns:a16="http://schemas.microsoft.com/office/drawing/2014/main" id="{CD979554-D13B-9F3B-BDE3-CB77D38C1C01}"/>
              </a:ext>
            </a:extLst>
          </p:cNvPr>
          <p:cNvSpPr>
            <a:spLocks noGrp="1"/>
          </p:cNvSpPr>
          <p:nvPr>
            <p:ph type="sldNum" sz="quarter" idx="5"/>
          </p:nvPr>
        </p:nvSpPr>
        <p:spPr/>
        <p:txBody>
          <a:bodyPr/>
          <a:lstStyle/>
          <a:p>
            <a:fld id="{6EE7D638-5301-4F3F-82A6-81886660A1C9}" type="slidenum">
              <a:rPr lang="en-US" smtClean="0"/>
              <a:t>6</a:t>
            </a:fld>
            <a:endParaRPr lang="en-US"/>
          </a:p>
        </p:txBody>
      </p:sp>
    </p:spTree>
    <p:extLst>
      <p:ext uri="{BB962C8B-B14F-4D97-AF65-F5344CB8AC3E}">
        <p14:creationId xmlns:p14="http://schemas.microsoft.com/office/powerpoint/2010/main" val="2234547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 hope this video helped you understand the </a:t>
            </a:r>
            <a:r>
              <a:rPr lang="en-US" sz="1800" kern="100">
                <a:effectLst/>
                <a:latin typeface="Aptos" panose="020B0004020202020204" pitchFamily="34" charset="0"/>
                <a:ea typeface="Aptos" panose="020B0004020202020204" pitchFamily="34" charset="0"/>
                <a:cs typeface="Times New Roman" panose="02020603050405020304" pitchFamily="18" charset="0"/>
              </a:rPr>
              <a:t>episode workbooks a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bit more! And if you want to learn more about EQIP, visit the full EQIP curriculum to explore comprehensive learning modules to deepen your understanding of Maryland's Episode Quality improvement program.</a:t>
            </a:r>
          </a:p>
          <a:p>
            <a:endParaRPr lang="en-US" dirty="0"/>
          </a:p>
        </p:txBody>
      </p:sp>
      <p:sp>
        <p:nvSpPr>
          <p:cNvPr id="4" name="Header Placeholder 3"/>
          <p:cNvSpPr>
            <a:spLocks noGrp="1"/>
          </p:cNvSpPr>
          <p:nvPr>
            <p:ph type="hdr" sz="quarter"/>
          </p:nvPr>
        </p:nvSpPr>
        <p:spPr/>
        <p:txBody>
          <a:bodyPr/>
          <a:lstStyle/>
          <a:p>
            <a:endParaRPr lang="en-US"/>
          </a:p>
        </p:txBody>
      </p:sp>
      <p:sp>
        <p:nvSpPr>
          <p:cNvPr id="5" name="Slide Number Placeholder 4"/>
          <p:cNvSpPr>
            <a:spLocks noGrp="1"/>
          </p:cNvSpPr>
          <p:nvPr>
            <p:ph type="sldNum" sz="quarter" idx="5"/>
          </p:nvPr>
        </p:nvSpPr>
        <p:spPr/>
        <p:txBody>
          <a:bodyPr/>
          <a:lstStyle/>
          <a:p>
            <a:fld id="{E7D2AF4B-86CF-4DA2-8674-ABA13EF5759D}" type="slidenum">
              <a:rPr lang="en-US" smtClean="0"/>
              <a:t>7</a:t>
            </a:fld>
            <a:endParaRPr lang="en-US"/>
          </a:p>
        </p:txBody>
      </p:sp>
    </p:spTree>
    <p:extLst>
      <p:ext uri="{BB962C8B-B14F-4D97-AF65-F5344CB8AC3E}">
        <p14:creationId xmlns:p14="http://schemas.microsoft.com/office/powerpoint/2010/main" val="6585986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L-Shape 11">
            <a:extLst>
              <a:ext uri="{FF2B5EF4-FFF2-40B4-BE49-F238E27FC236}">
                <a16:creationId xmlns:a16="http://schemas.microsoft.com/office/drawing/2014/main" id="{4F12E6FD-FAD0-6877-F2F1-5B41A5EB08DF}"/>
              </a:ext>
            </a:extLst>
          </p:cNvPr>
          <p:cNvSpPr/>
          <p:nvPr userDrawn="1"/>
        </p:nvSpPr>
        <p:spPr>
          <a:xfrm>
            <a:off x="153826" y="233680"/>
            <a:ext cx="559838" cy="6410960"/>
          </a:xfrm>
          <a:prstGeom prst="corner">
            <a:avLst/>
          </a:prstGeom>
          <a:solidFill>
            <a:srgbClr val="53A9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Shape 12">
            <a:extLst>
              <a:ext uri="{FF2B5EF4-FFF2-40B4-BE49-F238E27FC236}">
                <a16:creationId xmlns:a16="http://schemas.microsoft.com/office/drawing/2014/main" id="{4ECA3591-E1A4-65DB-3D3F-D3B82BC907DC}"/>
              </a:ext>
            </a:extLst>
          </p:cNvPr>
          <p:cNvSpPr/>
          <p:nvPr userDrawn="1"/>
        </p:nvSpPr>
        <p:spPr>
          <a:xfrm rot="10800000">
            <a:off x="11468564" y="233680"/>
            <a:ext cx="559838" cy="6410960"/>
          </a:xfrm>
          <a:prstGeom prst="corner">
            <a:avLst/>
          </a:prstGeom>
          <a:solidFill>
            <a:srgbClr val="53A9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descr="A blue text on a black background&#10;&#10;AI-generated content may be incorrect.">
            <a:extLst>
              <a:ext uri="{FF2B5EF4-FFF2-40B4-BE49-F238E27FC236}">
                <a16:creationId xmlns:a16="http://schemas.microsoft.com/office/drawing/2014/main" id="{621FB0B1-A01A-3467-A99B-96C5DDBDAD2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758" r="-2" b="5159"/>
          <a:stretch/>
        </p:blipFill>
        <p:spPr bwMode="auto">
          <a:xfrm>
            <a:off x="676405" y="1228981"/>
            <a:ext cx="4613454" cy="4595200"/>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19" name="Straight Connector 18">
            <a:extLst>
              <a:ext uri="{FF2B5EF4-FFF2-40B4-BE49-F238E27FC236}">
                <a16:creationId xmlns:a16="http://schemas.microsoft.com/office/drawing/2014/main" id="{BF6FBB33-1825-37A9-73D4-EBA3C8D7B1FB}"/>
              </a:ext>
            </a:extLst>
          </p:cNvPr>
          <p:cNvCxnSpPr>
            <a:cxnSpLocks/>
          </p:cNvCxnSpPr>
          <p:nvPr userDrawn="1"/>
        </p:nvCxnSpPr>
        <p:spPr>
          <a:xfrm>
            <a:off x="891424" y="5457826"/>
            <a:ext cx="10081185"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A581AEF-AFEE-8144-D594-B112F2D93C15}"/>
              </a:ext>
            </a:extLst>
          </p:cNvPr>
          <p:cNvCxnSpPr>
            <a:cxnSpLocks/>
          </p:cNvCxnSpPr>
          <p:nvPr userDrawn="1"/>
        </p:nvCxnSpPr>
        <p:spPr>
          <a:xfrm>
            <a:off x="891423" y="1364862"/>
            <a:ext cx="10081185"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72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A blue text on a black background&#10;&#10;Description automatically generated">
            <a:extLst>
              <a:ext uri="{FF2B5EF4-FFF2-40B4-BE49-F238E27FC236}">
                <a16:creationId xmlns:a16="http://schemas.microsoft.com/office/drawing/2014/main" id="{DB88AEF7-281A-44ED-51C2-BC9D0823F4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110B595B-DC94-4A7F-A0CB-F3CAE7CD5F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A0D441-F801-7550-3D7A-4ADC1B82D7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49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A blue text on a black background&#10;&#10;Description automatically generated">
            <a:extLst>
              <a:ext uri="{FF2B5EF4-FFF2-40B4-BE49-F238E27FC236}">
                <a16:creationId xmlns:a16="http://schemas.microsoft.com/office/drawing/2014/main" id="{D50C181F-5387-E151-AA51-9C2FD2F30C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6F6005CA-63AA-B4EF-D523-5AA22C33A2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17FFCA-FDD0-8C8A-5180-AD0D8F37D1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6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CEDECA1-92D5-542C-11FF-C73F57AA5081}"/>
              </a:ext>
            </a:extLst>
          </p:cNvPr>
          <p:cNvCxnSpPr>
            <a:cxnSpLocks/>
          </p:cNvCxnSpPr>
          <p:nvPr userDrawn="1"/>
        </p:nvCxnSpPr>
        <p:spPr>
          <a:xfrm>
            <a:off x="0" y="544455"/>
            <a:ext cx="12192000"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BD03B89-10DD-E6B9-7D8E-1E74555232A5}"/>
              </a:ext>
            </a:extLst>
          </p:cNvPr>
          <p:cNvCxnSpPr>
            <a:cxnSpLocks/>
          </p:cNvCxnSpPr>
          <p:nvPr userDrawn="1"/>
        </p:nvCxnSpPr>
        <p:spPr>
          <a:xfrm>
            <a:off x="0" y="6313544"/>
            <a:ext cx="12192000" cy="0"/>
          </a:xfrm>
          <a:prstGeom prst="line">
            <a:avLst/>
          </a:prstGeom>
          <a:ln w="50800" cmpd="sng">
            <a:solidFill>
              <a:srgbClr val="0070C0"/>
            </a:solidFill>
          </a:ln>
        </p:spPr>
        <p:style>
          <a:lnRef idx="1">
            <a:schemeClr val="accent1"/>
          </a:lnRef>
          <a:fillRef idx="0">
            <a:schemeClr val="accent1"/>
          </a:fillRef>
          <a:effectRef idx="0">
            <a:schemeClr val="accent1"/>
          </a:effectRef>
          <a:fontRef idx="minor">
            <a:schemeClr val="tx1"/>
          </a:fontRef>
        </p:style>
      </p:cxnSp>
      <p:pic>
        <p:nvPicPr>
          <p:cNvPr id="9" name="Picture 2" descr="A blue text on a black background&#10;&#10;AI-generated content may be incorrect.">
            <a:extLst>
              <a:ext uri="{FF2B5EF4-FFF2-40B4-BE49-F238E27FC236}">
                <a16:creationId xmlns:a16="http://schemas.microsoft.com/office/drawing/2014/main" id="{5D3A50A6-1821-69A8-59E0-88F43421C6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758" r="-2" b="5159"/>
          <a:stretch/>
        </p:blipFill>
        <p:spPr bwMode="auto">
          <a:xfrm>
            <a:off x="397914" y="1100268"/>
            <a:ext cx="5003659" cy="4657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573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A blue text on a black background&#10;&#10;Description automatically generated">
            <a:extLst>
              <a:ext uri="{FF2B5EF4-FFF2-40B4-BE49-F238E27FC236}">
                <a16:creationId xmlns:a16="http://schemas.microsoft.com/office/drawing/2014/main" id="{F02885C7-97F1-5284-155D-2CCE7886DC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F8A7EAC5-19D3-EF9C-60EB-2C2EB62BA7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8D95F-342D-AAA0-DC15-936B7841BB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C15AA6-AAB1-FFF3-3CA1-872834859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984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A blue text on a black background&#10;&#10;Description automatically generated">
            <a:extLst>
              <a:ext uri="{FF2B5EF4-FFF2-40B4-BE49-F238E27FC236}">
                <a16:creationId xmlns:a16="http://schemas.microsoft.com/office/drawing/2014/main" id="{A3C00EEE-1768-728A-528E-A106ED1AF5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0B9933AE-6784-3B98-372C-2DB0DFD533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E2061-1456-7CC6-2FBE-AC5061180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F0A30A-AEEA-B908-DD30-4EA15F9422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786026-FB0F-9B4C-B3D5-0FFA43D54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ADD57D-6858-CACF-45D0-FC6BA7505C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872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A blue text on a black background&#10;&#10;Description automatically generated">
            <a:extLst>
              <a:ext uri="{FF2B5EF4-FFF2-40B4-BE49-F238E27FC236}">
                <a16:creationId xmlns:a16="http://schemas.microsoft.com/office/drawing/2014/main" id="{418FF189-EED9-6F38-188B-BC35CE9149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4B9AF7B1-7F6D-066A-A2EC-3766A0EFBE2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276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F5BD6F8A-0D72-0C86-DC66-5A1D4FA11D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Tree>
    <p:extLst>
      <p:ext uri="{BB962C8B-B14F-4D97-AF65-F5344CB8AC3E}">
        <p14:creationId xmlns:p14="http://schemas.microsoft.com/office/powerpoint/2010/main" val="258276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A blue text on a black background&#10;&#10;Description automatically generated">
            <a:extLst>
              <a:ext uri="{FF2B5EF4-FFF2-40B4-BE49-F238E27FC236}">
                <a16:creationId xmlns:a16="http://schemas.microsoft.com/office/drawing/2014/main" id="{FD11409F-11EA-5FC7-72F7-AA144D5D1D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
        <p:nvSpPr>
          <p:cNvPr id="2" name="Title 1">
            <a:extLst>
              <a:ext uri="{FF2B5EF4-FFF2-40B4-BE49-F238E27FC236}">
                <a16:creationId xmlns:a16="http://schemas.microsoft.com/office/drawing/2014/main" id="{CEF7A13A-50BB-3F6C-8114-C5D6B30EB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5DFB52-E5FD-8F5C-1B30-8BC58E541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5DE80D-68C3-FF98-93ED-66D950BB5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4464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098AB-E941-8435-C38F-5F2BE4A989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2B582A-D3EB-823C-8239-AFA40E0EA9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85347C-7CB7-D5B7-FD3B-5D88FAEE8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blue text on a black background&#10;&#10;Description automatically generated">
            <a:extLst>
              <a:ext uri="{FF2B5EF4-FFF2-40B4-BE49-F238E27FC236}">
                <a16:creationId xmlns:a16="http://schemas.microsoft.com/office/drawing/2014/main" id="{D817D1F6-A704-6D1D-F435-67488AE686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950" y="-342900"/>
            <a:ext cx="1781175" cy="1781175"/>
          </a:xfrm>
          <a:prstGeom prst="rect">
            <a:avLst/>
          </a:prstGeom>
        </p:spPr>
      </p:pic>
    </p:spTree>
    <p:extLst>
      <p:ext uri="{BB962C8B-B14F-4D97-AF65-F5344CB8AC3E}">
        <p14:creationId xmlns:p14="http://schemas.microsoft.com/office/powerpoint/2010/main" val="130165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75E7CD-1D25-F9DA-23A9-908EED0BB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3134D-1044-2D21-A5BE-DA088F635B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DC1FAB-5E36-A840-5F99-7608F20BE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11D18F-3E85-41D8-91FA-DEC9475A813C}" type="datetimeFigureOut">
              <a:rPr lang="en-US" smtClean="0"/>
              <a:t>7/16/2025</a:t>
            </a:fld>
            <a:endParaRPr lang="en-US"/>
          </a:p>
        </p:txBody>
      </p:sp>
      <p:sp>
        <p:nvSpPr>
          <p:cNvPr id="5" name="Footer Placeholder 4">
            <a:extLst>
              <a:ext uri="{FF2B5EF4-FFF2-40B4-BE49-F238E27FC236}">
                <a16:creationId xmlns:a16="http://schemas.microsoft.com/office/drawing/2014/main" id="{A8137B47-8B77-F5B6-7605-069E1A056C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7E03EC6-18BD-CBBB-3C93-481197558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1BD50A-67F0-49E5-9C32-C652F021E6B6}" type="slidenum">
              <a:rPr lang="en-US" smtClean="0"/>
              <a:t>‹#›</a:t>
            </a:fld>
            <a:endParaRPr lang="en-US"/>
          </a:p>
        </p:txBody>
      </p:sp>
    </p:spTree>
    <p:extLst>
      <p:ext uri="{BB962C8B-B14F-4D97-AF65-F5344CB8AC3E}">
        <p14:creationId xmlns:p14="http://schemas.microsoft.com/office/powerpoint/2010/main" val="320491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risphealth.org/learning-system/eqip/eqip-curriculum-202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F563-6591-0351-A478-D3BC31CDB41D}"/>
              </a:ext>
            </a:extLst>
          </p:cNvPr>
          <p:cNvSpPr>
            <a:spLocks noGrp="1"/>
          </p:cNvSpPr>
          <p:nvPr>
            <p:ph type="ctrTitle" idx="4294967295"/>
          </p:nvPr>
        </p:nvSpPr>
        <p:spPr>
          <a:xfrm>
            <a:off x="5506720" y="2773679"/>
            <a:ext cx="5963920" cy="1549083"/>
          </a:xfrm>
        </p:spPr>
        <p:txBody>
          <a:bodyPr>
            <a:normAutofit/>
          </a:bodyPr>
          <a:lstStyle/>
          <a:p>
            <a:r>
              <a:rPr lang="en-US" sz="4400" b="1" i="0" u="none" strike="noStrike" dirty="0">
                <a:solidFill>
                  <a:srgbClr val="1A4A98"/>
                </a:solidFill>
                <a:effectLst/>
                <a:latin typeface="Neue Haas Grotesk Text Pro" panose="020B0504020202020204" pitchFamily="34" charset="0"/>
              </a:rPr>
              <a:t>Episode Workbooks </a:t>
            </a:r>
            <a:endParaRPr lang="en-US" b="1" dirty="0">
              <a:solidFill>
                <a:srgbClr val="014699"/>
              </a:solidFill>
            </a:endParaRPr>
          </a:p>
        </p:txBody>
      </p:sp>
      <p:sp>
        <p:nvSpPr>
          <p:cNvPr id="4" name="TextBox 4">
            <a:extLst>
              <a:ext uri="{FF2B5EF4-FFF2-40B4-BE49-F238E27FC236}">
                <a16:creationId xmlns:a16="http://schemas.microsoft.com/office/drawing/2014/main" id="{88665A57-1DB0-1FA6-5306-13FC6DCEBD83}"/>
              </a:ext>
            </a:extLst>
          </p:cNvPr>
          <p:cNvSpPr txBox="1"/>
          <p:nvPr/>
        </p:nvSpPr>
        <p:spPr>
          <a:xfrm>
            <a:off x="889215" y="5703352"/>
            <a:ext cx="2752929" cy="307777"/>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solidFill>
                  <a:schemeClr val="accent1"/>
                </a:solidFill>
                <a:latin typeface="+mj-lt"/>
              </a:rPr>
              <a:t>Module 3: EQIP Episodes </a:t>
            </a:r>
          </a:p>
        </p:txBody>
      </p:sp>
    </p:spTree>
    <p:extLst>
      <p:ext uri="{BB962C8B-B14F-4D97-AF65-F5344CB8AC3E}">
        <p14:creationId xmlns:p14="http://schemas.microsoft.com/office/powerpoint/2010/main" val="1444044136"/>
      </p:ext>
    </p:extLst>
  </p:cSld>
  <p:clrMapOvr>
    <a:masterClrMapping/>
  </p:clrMapOvr>
  <mc:AlternateContent xmlns:mc="http://schemas.openxmlformats.org/markup-compatibility/2006" xmlns:p14="http://schemas.microsoft.com/office/powerpoint/2010/main">
    <mc:Choice Requires="p14">
      <p:transition spd="slow" p14:dur="2000" advTm="12199"/>
    </mc:Choice>
    <mc:Fallback xmlns="">
      <p:transition spd="slow" advTm="1219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25877-22D3-71E6-6BFD-47BBFFC57E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2064E1-E7A0-3019-208F-020F2F327D37}"/>
              </a:ext>
            </a:extLst>
          </p:cNvPr>
          <p:cNvSpPr>
            <a:spLocks noGrp="1"/>
          </p:cNvSpPr>
          <p:nvPr>
            <p:ph type="title"/>
          </p:nvPr>
        </p:nvSpPr>
        <p:spPr>
          <a:xfrm>
            <a:off x="391160" y="365125"/>
            <a:ext cx="10515600" cy="1325563"/>
          </a:xfrm>
        </p:spPr>
        <p:txBody>
          <a:bodyPr/>
          <a:lstStyle/>
          <a:p>
            <a:r>
              <a:rPr lang="en-US" b="1" dirty="0">
                <a:solidFill>
                  <a:srgbClr val="014699"/>
                </a:solidFill>
              </a:rPr>
              <a:t>What is an Episode Workbook? </a:t>
            </a:r>
          </a:p>
        </p:txBody>
      </p:sp>
      <p:sp>
        <p:nvSpPr>
          <p:cNvPr id="4" name="TextBox 3">
            <a:extLst>
              <a:ext uri="{FF2B5EF4-FFF2-40B4-BE49-F238E27FC236}">
                <a16:creationId xmlns:a16="http://schemas.microsoft.com/office/drawing/2014/main" id="{48D7FB17-6D56-F224-C7D6-5EDE72669512}"/>
              </a:ext>
            </a:extLst>
          </p:cNvPr>
          <p:cNvSpPr txBox="1"/>
          <p:nvPr/>
        </p:nvSpPr>
        <p:spPr>
          <a:xfrm>
            <a:off x="762000" y="1690688"/>
            <a:ext cx="10144760" cy="295241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chemeClr val="accent1"/>
                </a:solidFill>
                <a:latin typeface="+mj-lt"/>
              </a:rPr>
              <a:t>The episode workbook is an excel document that displays all relevant information relating to a particular episode within the EQIP Program </a:t>
            </a:r>
          </a:p>
          <a:p>
            <a:pPr marL="285750" indent="-285750">
              <a:lnSpc>
                <a:spcPct val="150000"/>
              </a:lnSpc>
              <a:buFont typeface="Arial" panose="020B0604020202020204" pitchFamily="34" charset="0"/>
              <a:buChar char="•"/>
            </a:pPr>
            <a:r>
              <a:rPr lang="en-US" dirty="0">
                <a:solidFill>
                  <a:schemeClr val="accent1"/>
                </a:solidFill>
                <a:latin typeface="+mj-lt"/>
              </a:rPr>
              <a:t>Episode workbooks are composed of:</a:t>
            </a:r>
          </a:p>
          <a:p>
            <a:pPr marL="742950" lvl="1" indent="-285750">
              <a:lnSpc>
                <a:spcPct val="150000"/>
              </a:lnSpc>
              <a:buFont typeface="Arial" panose="020B0604020202020204" pitchFamily="34" charset="0"/>
              <a:buChar char="•"/>
            </a:pPr>
            <a:r>
              <a:rPr lang="en-US" dirty="0">
                <a:solidFill>
                  <a:schemeClr val="accent1"/>
                </a:solidFill>
                <a:latin typeface="+mj-lt"/>
              </a:rPr>
              <a:t>Episode Definitions </a:t>
            </a:r>
          </a:p>
          <a:p>
            <a:pPr marL="742950" lvl="1" indent="-285750">
              <a:lnSpc>
                <a:spcPct val="150000"/>
              </a:lnSpc>
              <a:buFont typeface="Arial" panose="020B0604020202020204" pitchFamily="34" charset="0"/>
              <a:buChar char="•"/>
            </a:pPr>
            <a:r>
              <a:rPr lang="en-US" dirty="0">
                <a:solidFill>
                  <a:schemeClr val="accent1"/>
                </a:solidFill>
                <a:latin typeface="+mj-lt"/>
              </a:rPr>
              <a:t>Trigger Codes </a:t>
            </a:r>
          </a:p>
          <a:p>
            <a:pPr marL="742950" lvl="1" indent="-285750">
              <a:lnSpc>
                <a:spcPct val="150000"/>
              </a:lnSpc>
              <a:buFont typeface="Arial" panose="020B0604020202020204" pitchFamily="34" charset="0"/>
              <a:buChar char="•"/>
            </a:pPr>
            <a:r>
              <a:rPr lang="en-US" dirty="0">
                <a:solidFill>
                  <a:schemeClr val="accent1"/>
                </a:solidFill>
                <a:latin typeface="+mj-lt"/>
              </a:rPr>
              <a:t>Relevant Codes </a:t>
            </a:r>
          </a:p>
          <a:p>
            <a:pPr marL="742950" lvl="1" indent="-285750">
              <a:lnSpc>
                <a:spcPct val="150000"/>
              </a:lnSpc>
              <a:buFont typeface="Arial" panose="020B0604020202020204" pitchFamily="34" charset="0"/>
              <a:buChar char="•"/>
            </a:pPr>
            <a:r>
              <a:rPr lang="en-US" dirty="0">
                <a:solidFill>
                  <a:schemeClr val="accent1"/>
                </a:solidFill>
                <a:latin typeface="+mj-lt"/>
              </a:rPr>
              <a:t>Associations </a:t>
            </a:r>
          </a:p>
        </p:txBody>
      </p:sp>
    </p:spTree>
    <p:extLst>
      <p:ext uri="{BB962C8B-B14F-4D97-AF65-F5344CB8AC3E}">
        <p14:creationId xmlns:p14="http://schemas.microsoft.com/office/powerpoint/2010/main" val="1993546403"/>
      </p:ext>
    </p:extLst>
  </p:cSld>
  <p:clrMapOvr>
    <a:masterClrMapping/>
  </p:clrMapOvr>
  <mc:AlternateContent xmlns:mc="http://schemas.openxmlformats.org/markup-compatibility/2006" xmlns:p14="http://schemas.microsoft.com/office/powerpoint/2010/main">
    <mc:Choice Requires="p14">
      <p:transition spd="slow" p14:dur="2000" advTm="69639"/>
    </mc:Choice>
    <mc:Fallback xmlns="">
      <p:transition spd="slow" advTm="6963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CADC0-7167-3DD3-39ED-C240896892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0A7698-74F2-955C-B91D-06D38EED0195}"/>
              </a:ext>
            </a:extLst>
          </p:cNvPr>
          <p:cNvSpPr>
            <a:spLocks noGrp="1"/>
          </p:cNvSpPr>
          <p:nvPr>
            <p:ph type="title"/>
          </p:nvPr>
        </p:nvSpPr>
        <p:spPr>
          <a:xfrm>
            <a:off x="834081" y="226348"/>
            <a:ext cx="10515600" cy="1325563"/>
          </a:xfrm>
        </p:spPr>
        <p:txBody>
          <a:bodyPr>
            <a:normAutofit/>
          </a:bodyPr>
          <a:lstStyle/>
          <a:p>
            <a:r>
              <a:rPr lang="en-US" sz="4000" b="1" dirty="0">
                <a:solidFill>
                  <a:srgbClr val="014699"/>
                </a:solidFill>
              </a:rPr>
              <a:t>Episode Definitions</a:t>
            </a:r>
            <a:endParaRPr lang="en-US" dirty="0"/>
          </a:p>
        </p:txBody>
      </p:sp>
      <p:pic>
        <p:nvPicPr>
          <p:cNvPr id="17" name="Picture 16">
            <a:extLst>
              <a:ext uri="{FF2B5EF4-FFF2-40B4-BE49-F238E27FC236}">
                <a16:creationId xmlns:a16="http://schemas.microsoft.com/office/drawing/2014/main" id="{A13A448E-3787-5A74-C186-8233582D63C8}"/>
              </a:ext>
            </a:extLst>
          </p:cNvPr>
          <p:cNvPicPr>
            <a:picLocks noChangeAspect="1"/>
          </p:cNvPicPr>
          <p:nvPr/>
        </p:nvPicPr>
        <p:blipFill>
          <a:blip r:embed="rId3"/>
          <a:stretch>
            <a:fillRect/>
          </a:stretch>
        </p:blipFill>
        <p:spPr>
          <a:xfrm>
            <a:off x="2843564" y="2567119"/>
            <a:ext cx="6502742" cy="4287787"/>
          </a:xfrm>
          <a:prstGeom prst="rect">
            <a:avLst/>
          </a:prstGeom>
        </p:spPr>
      </p:pic>
      <p:sp>
        <p:nvSpPr>
          <p:cNvPr id="18" name="TextBox 17">
            <a:extLst>
              <a:ext uri="{FF2B5EF4-FFF2-40B4-BE49-F238E27FC236}">
                <a16:creationId xmlns:a16="http://schemas.microsoft.com/office/drawing/2014/main" id="{8833DCD5-C9C3-C5A7-3B2F-88CDD1BC95AC}"/>
              </a:ext>
            </a:extLst>
          </p:cNvPr>
          <p:cNvSpPr txBox="1"/>
          <p:nvPr/>
        </p:nvSpPr>
        <p:spPr>
          <a:xfrm>
            <a:off x="829323" y="1712444"/>
            <a:ext cx="11465649" cy="646331"/>
          </a:xfrm>
          <a:prstGeom prst="rect">
            <a:avLst/>
          </a:prstGeom>
          <a:noFill/>
        </p:spPr>
        <p:txBody>
          <a:bodyPr wrap="square" lIns="91440" tIns="45720" rIns="91440" bIns="45720" rtlCol="0" anchor="t">
            <a:spAutoFit/>
          </a:bodyPr>
          <a:lstStyle/>
          <a:p>
            <a:r>
              <a:rPr lang="en-US" b="1" dirty="0">
                <a:solidFill>
                  <a:schemeClr val="accent1"/>
                </a:solidFill>
                <a:latin typeface="+mj-lt"/>
              </a:rPr>
              <a:t>Episode Definitions </a:t>
            </a:r>
            <a:r>
              <a:rPr lang="en-US" dirty="0">
                <a:solidFill>
                  <a:schemeClr val="accent1"/>
                </a:solidFill>
                <a:latin typeface="+mj-lt"/>
              </a:rPr>
              <a:t>serve as an overview of the condition or procedure episode</a:t>
            </a:r>
            <a:endParaRPr lang="en-US">
              <a:solidFill>
                <a:schemeClr val="accent1"/>
              </a:solidFill>
            </a:endParaRPr>
          </a:p>
          <a:p>
            <a:pPr marL="1200150" lvl="2" indent="-285750">
              <a:buFont typeface="Arial" panose="020B0604020202020204" pitchFamily="34" charset="0"/>
              <a:buChar char="•"/>
            </a:pPr>
            <a:r>
              <a:rPr lang="en-US" dirty="0">
                <a:solidFill>
                  <a:schemeClr val="accent1"/>
                </a:solidFill>
                <a:latin typeface="+mj-lt"/>
              </a:rPr>
              <a:t>Episode type, category, and length</a:t>
            </a:r>
            <a:r>
              <a:rPr lang="en-US" b="1" dirty="0">
                <a:solidFill>
                  <a:schemeClr val="accent1"/>
                </a:solidFill>
                <a:latin typeface="+mj-lt"/>
              </a:rPr>
              <a:t> </a:t>
            </a:r>
          </a:p>
        </p:txBody>
      </p:sp>
    </p:spTree>
    <p:extLst>
      <p:ext uri="{BB962C8B-B14F-4D97-AF65-F5344CB8AC3E}">
        <p14:creationId xmlns:p14="http://schemas.microsoft.com/office/powerpoint/2010/main" val="1446715780"/>
      </p:ext>
    </p:extLst>
  </p:cSld>
  <p:clrMapOvr>
    <a:masterClrMapping/>
  </p:clrMapOvr>
  <mc:AlternateContent xmlns:mc="http://schemas.openxmlformats.org/markup-compatibility/2006" xmlns:p14="http://schemas.microsoft.com/office/powerpoint/2010/main">
    <mc:Choice Requires="p14">
      <p:transition spd="slow" p14:dur="2000" advTm="58107"/>
    </mc:Choice>
    <mc:Fallback xmlns="">
      <p:transition spd="slow" advTm="5810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71496-6614-6537-95CB-D7CFB536EE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13553E-3A29-1F37-D199-272E0B3F76C4}"/>
              </a:ext>
            </a:extLst>
          </p:cNvPr>
          <p:cNvSpPr>
            <a:spLocks noGrp="1"/>
          </p:cNvSpPr>
          <p:nvPr>
            <p:ph type="title"/>
          </p:nvPr>
        </p:nvSpPr>
        <p:spPr>
          <a:xfrm>
            <a:off x="700216" y="226348"/>
            <a:ext cx="10515600" cy="1325563"/>
          </a:xfrm>
        </p:spPr>
        <p:txBody>
          <a:bodyPr>
            <a:normAutofit/>
          </a:bodyPr>
          <a:lstStyle/>
          <a:p>
            <a:r>
              <a:rPr lang="en-US" sz="4000" b="1" dirty="0">
                <a:solidFill>
                  <a:srgbClr val="014699"/>
                </a:solidFill>
              </a:rPr>
              <a:t>Trigger Codes</a:t>
            </a:r>
          </a:p>
        </p:txBody>
      </p:sp>
      <p:pic>
        <p:nvPicPr>
          <p:cNvPr id="6" name="Picture 5">
            <a:extLst>
              <a:ext uri="{FF2B5EF4-FFF2-40B4-BE49-F238E27FC236}">
                <a16:creationId xmlns:a16="http://schemas.microsoft.com/office/drawing/2014/main" id="{06395F0C-8C46-DA46-B390-8361703FD78D}"/>
              </a:ext>
            </a:extLst>
          </p:cNvPr>
          <p:cNvPicPr>
            <a:picLocks noChangeAspect="1"/>
          </p:cNvPicPr>
          <p:nvPr/>
        </p:nvPicPr>
        <p:blipFill>
          <a:blip r:embed="rId3"/>
          <a:stretch>
            <a:fillRect/>
          </a:stretch>
        </p:blipFill>
        <p:spPr>
          <a:xfrm>
            <a:off x="7020181" y="891290"/>
            <a:ext cx="2661152" cy="5674776"/>
          </a:xfrm>
          <a:prstGeom prst="rect">
            <a:avLst/>
          </a:prstGeom>
        </p:spPr>
      </p:pic>
      <p:sp>
        <p:nvSpPr>
          <p:cNvPr id="7" name="TextBox 6">
            <a:extLst>
              <a:ext uri="{FF2B5EF4-FFF2-40B4-BE49-F238E27FC236}">
                <a16:creationId xmlns:a16="http://schemas.microsoft.com/office/drawing/2014/main" id="{E0888BF1-397B-FAEE-3DF9-A575F944D042}"/>
              </a:ext>
            </a:extLst>
          </p:cNvPr>
          <p:cNvSpPr txBox="1"/>
          <p:nvPr/>
        </p:nvSpPr>
        <p:spPr>
          <a:xfrm>
            <a:off x="700263" y="2828776"/>
            <a:ext cx="5822731" cy="1200329"/>
          </a:xfrm>
          <a:prstGeom prst="rect">
            <a:avLst/>
          </a:prstGeom>
          <a:noFill/>
        </p:spPr>
        <p:txBody>
          <a:bodyPr wrap="square" lIns="91440" tIns="45720" rIns="91440" bIns="45720" rtlCol="0" anchor="t">
            <a:spAutoFit/>
          </a:bodyPr>
          <a:lstStyle/>
          <a:p>
            <a:r>
              <a:rPr lang="en-US" dirty="0">
                <a:solidFill>
                  <a:schemeClr val="accent1"/>
                </a:solidFill>
                <a:latin typeface="Neue Haas Grotesk Text Pro"/>
                <a:ea typeface="+mn-lt"/>
                <a:cs typeface="+mn-lt"/>
              </a:rPr>
              <a:t>Episode </a:t>
            </a:r>
            <a:r>
              <a:rPr lang="en-US" b="1" dirty="0">
                <a:solidFill>
                  <a:schemeClr val="accent1"/>
                </a:solidFill>
                <a:latin typeface="Neue Haas Grotesk Text Pro"/>
                <a:ea typeface="+mn-lt"/>
                <a:cs typeface="+mn-lt"/>
              </a:rPr>
              <a:t>trigger codes</a:t>
            </a:r>
            <a:r>
              <a:rPr lang="en-US" dirty="0">
                <a:solidFill>
                  <a:schemeClr val="accent1"/>
                </a:solidFill>
                <a:latin typeface="Neue Haas Grotesk Text Pro"/>
                <a:ea typeface="+mn-lt"/>
                <a:cs typeface="+mn-lt"/>
              </a:rPr>
              <a:t> are the specific ICD-10, CPT, or HCPCS codes that will initiate the start of a Clinical Episode.</a:t>
            </a:r>
            <a:endParaRPr lang="en-US" dirty="0">
              <a:solidFill>
                <a:schemeClr val="accent1"/>
              </a:solidFill>
              <a:latin typeface="Aptos"/>
            </a:endParaRPr>
          </a:p>
          <a:p>
            <a:pPr marL="1200150" lvl="2" indent="-285750">
              <a:buFont typeface="Arial" panose="020B0604020202020204" pitchFamily="34" charset="0"/>
              <a:buChar char="•"/>
            </a:pPr>
            <a:endParaRPr lang="en-US" dirty="0">
              <a:solidFill>
                <a:schemeClr val="accent1"/>
              </a:solidFill>
              <a:latin typeface="+mj-lt"/>
            </a:endParaRPr>
          </a:p>
        </p:txBody>
      </p:sp>
    </p:spTree>
    <p:extLst>
      <p:ext uri="{BB962C8B-B14F-4D97-AF65-F5344CB8AC3E}">
        <p14:creationId xmlns:p14="http://schemas.microsoft.com/office/powerpoint/2010/main" val="3229386458"/>
      </p:ext>
    </p:extLst>
  </p:cSld>
  <p:clrMapOvr>
    <a:masterClrMapping/>
  </p:clrMapOvr>
  <mc:AlternateContent xmlns:mc="http://schemas.openxmlformats.org/markup-compatibility/2006" xmlns:p14="http://schemas.microsoft.com/office/powerpoint/2010/main">
    <mc:Choice Requires="p14">
      <p:transition spd="slow" p14:dur="2000" advTm="58107"/>
    </mc:Choice>
    <mc:Fallback xmlns="">
      <p:transition spd="slow" advTm="5810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C1565-3577-CCD0-D5E6-A2C265451D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C3EAB5-D534-552A-D444-1DD3541F3CB4}"/>
              </a:ext>
            </a:extLst>
          </p:cNvPr>
          <p:cNvSpPr>
            <a:spLocks noGrp="1"/>
          </p:cNvSpPr>
          <p:nvPr>
            <p:ph type="title"/>
          </p:nvPr>
        </p:nvSpPr>
        <p:spPr>
          <a:xfrm>
            <a:off x="834081" y="226348"/>
            <a:ext cx="10515600" cy="1325563"/>
          </a:xfrm>
        </p:spPr>
        <p:txBody>
          <a:bodyPr>
            <a:normAutofit/>
          </a:bodyPr>
          <a:lstStyle/>
          <a:p>
            <a:r>
              <a:rPr lang="en-US" sz="4000" b="1" dirty="0">
                <a:solidFill>
                  <a:srgbClr val="014699"/>
                </a:solidFill>
              </a:rPr>
              <a:t>Relevant Codes</a:t>
            </a:r>
            <a:endParaRPr lang="en-US" dirty="0"/>
          </a:p>
        </p:txBody>
      </p:sp>
      <p:sp>
        <p:nvSpPr>
          <p:cNvPr id="6" name="TextBox 5">
            <a:extLst>
              <a:ext uri="{FF2B5EF4-FFF2-40B4-BE49-F238E27FC236}">
                <a16:creationId xmlns:a16="http://schemas.microsoft.com/office/drawing/2014/main" id="{3E02AD60-1B9B-513C-6C2E-8BAA0385FDB1}"/>
              </a:ext>
            </a:extLst>
          </p:cNvPr>
          <p:cNvSpPr txBox="1"/>
          <p:nvPr/>
        </p:nvSpPr>
        <p:spPr>
          <a:xfrm>
            <a:off x="834129" y="1551911"/>
            <a:ext cx="10508477" cy="2031325"/>
          </a:xfrm>
          <a:prstGeom prst="rect">
            <a:avLst/>
          </a:prstGeom>
          <a:noFill/>
        </p:spPr>
        <p:txBody>
          <a:bodyPr wrap="square" lIns="91440" tIns="45720" rIns="91440" bIns="45720" rtlCol="0" anchor="t">
            <a:spAutoFit/>
          </a:bodyPr>
          <a:lstStyle/>
          <a:p>
            <a:r>
              <a:rPr lang="en-US" b="1" dirty="0">
                <a:solidFill>
                  <a:schemeClr val="accent1"/>
                </a:solidFill>
                <a:latin typeface="Neue Haas Grotesk Text Pro"/>
                <a:ea typeface="+mn-lt"/>
                <a:cs typeface="+mn-lt"/>
              </a:rPr>
              <a:t>Relevant codes</a:t>
            </a:r>
            <a:r>
              <a:rPr lang="en-US" dirty="0">
                <a:solidFill>
                  <a:schemeClr val="accent1"/>
                </a:solidFill>
                <a:latin typeface="Neue Haas Grotesk Text Pro"/>
                <a:ea typeface="+mn-lt"/>
                <a:cs typeface="+mn-lt"/>
              </a:rPr>
              <a:t> are clinically associated with the condition or treatment of the Episode. </a:t>
            </a:r>
          </a:p>
          <a:p>
            <a:endParaRPr lang="en-US" dirty="0">
              <a:solidFill>
                <a:schemeClr val="accent1"/>
              </a:solidFill>
              <a:latin typeface="Neue Haas Grotesk Text Pro"/>
              <a:ea typeface="+mn-lt"/>
              <a:cs typeface="+mn-lt"/>
            </a:endParaRPr>
          </a:p>
          <a:p>
            <a:r>
              <a:rPr lang="en-US" dirty="0">
                <a:solidFill>
                  <a:schemeClr val="accent1"/>
                </a:solidFill>
                <a:latin typeface="Neue Haas Grotesk Text Pro"/>
              </a:rPr>
              <a:t>EQIP Episodes may include the following relevant codes:</a:t>
            </a:r>
          </a:p>
          <a:p>
            <a:pPr marL="285750" indent="-285750">
              <a:buFont typeface="Arial" panose="020B0604020202020204" pitchFamily="34" charset="0"/>
              <a:buChar char="•"/>
            </a:pPr>
            <a:r>
              <a:rPr lang="en-US" dirty="0">
                <a:solidFill>
                  <a:srgbClr val="1A4A98"/>
                </a:solidFill>
                <a:latin typeface="Neue Haas Grotesk Text Pro"/>
                <a:ea typeface="+mn-lt"/>
                <a:cs typeface="+mn-lt"/>
              </a:rPr>
              <a:t>Relevant DX</a:t>
            </a:r>
            <a:endParaRPr lang="en-US">
              <a:latin typeface="Neue Haas Grotesk Text Pro"/>
            </a:endParaRPr>
          </a:p>
          <a:p>
            <a:pPr marL="285750" indent="-285750">
              <a:buFont typeface="Arial" panose="020B0604020202020204" pitchFamily="34" charset="0"/>
              <a:buChar char="•"/>
            </a:pPr>
            <a:r>
              <a:rPr lang="en-US" dirty="0">
                <a:solidFill>
                  <a:srgbClr val="1A4A98"/>
                </a:solidFill>
                <a:latin typeface="Neue Haas Grotesk Text Pro"/>
                <a:ea typeface="+mn-lt"/>
                <a:cs typeface="+mn-lt"/>
              </a:rPr>
              <a:t>Relevant PX</a:t>
            </a:r>
            <a:endParaRPr lang="en-US">
              <a:latin typeface="Neue Haas Grotesk Text Pro"/>
            </a:endParaRPr>
          </a:p>
          <a:p>
            <a:pPr marL="285750" indent="-285750">
              <a:buFont typeface="Arial" panose="020B0604020202020204" pitchFamily="34" charset="0"/>
              <a:buChar char="•"/>
            </a:pPr>
            <a:r>
              <a:rPr lang="en-US" dirty="0">
                <a:solidFill>
                  <a:srgbClr val="1A4A98"/>
                </a:solidFill>
                <a:latin typeface="Neue Haas Grotesk Text Pro"/>
                <a:ea typeface="+mn-lt"/>
                <a:cs typeface="+mn-lt"/>
              </a:rPr>
              <a:t>Relevant RX</a:t>
            </a:r>
            <a:endParaRPr lang="en-US" dirty="0"/>
          </a:p>
          <a:p>
            <a:pPr marL="285750" indent="-285750">
              <a:buFont typeface="Arial" panose="020B0604020202020204" pitchFamily="34" charset="0"/>
              <a:buChar char="•"/>
            </a:pPr>
            <a:endParaRPr lang="en-US" b="1" dirty="0">
              <a:solidFill>
                <a:schemeClr val="accent1"/>
              </a:solidFill>
              <a:latin typeface="+mj-lt"/>
            </a:endParaRPr>
          </a:p>
        </p:txBody>
      </p:sp>
      <p:pic>
        <p:nvPicPr>
          <p:cNvPr id="3" name="Picture 2" descr="A screenshot of a computer&#10;&#10;AI-generated content may be incorrect.">
            <a:extLst>
              <a:ext uri="{FF2B5EF4-FFF2-40B4-BE49-F238E27FC236}">
                <a16:creationId xmlns:a16="http://schemas.microsoft.com/office/drawing/2014/main" id="{2C50951C-4EFD-8F42-DAA1-758A7EA1DD9D}"/>
              </a:ext>
            </a:extLst>
          </p:cNvPr>
          <p:cNvPicPr>
            <a:picLocks noChangeAspect="1"/>
          </p:cNvPicPr>
          <p:nvPr/>
        </p:nvPicPr>
        <p:blipFill>
          <a:blip r:embed="rId3"/>
          <a:stretch>
            <a:fillRect/>
          </a:stretch>
        </p:blipFill>
        <p:spPr>
          <a:xfrm>
            <a:off x="3365801" y="2707674"/>
            <a:ext cx="7458075" cy="3543300"/>
          </a:xfrm>
          <a:prstGeom prst="rect">
            <a:avLst/>
          </a:prstGeom>
        </p:spPr>
      </p:pic>
    </p:spTree>
    <p:extLst>
      <p:ext uri="{BB962C8B-B14F-4D97-AF65-F5344CB8AC3E}">
        <p14:creationId xmlns:p14="http://schemas.microsoft.com/office/powerpoint/2010/main" val="1870842935"/>
      </p:ext>
    </p:extLst>
  </p:cSld>
  <p:clrMapOvr>
    <a:masterClrMapping/>
  </p:clrMapOvr>
  <mc:AlternateContent xmlns:mc="http://schemas.openxmlformats.org/markup-compatibility/2006" xmlns:p14="http://schemas.microsoft.com/office/powerpoint/2010/main">
    <mc:Choice Requires="p14">
      <p:transition spd="slow" p14:dur="2000" advTm="58107"/>
    </mc:Choice>
    <mc:Fallback xmlns="">
      <p:transition spd="slow" advTm="5810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1F1EC-DCEB-870F-31F1-E8F6C718E8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FAC232-F22F-8F24-5D73-3823D2BC6B8A}"/>
              </a:ext>
            </a:extLst>
          </p:cNvPr>
          <p:cNvSpPr>
            <a:spLocks noGrp="1"/>
          </p:cNvSpPr>
          <p:nvPr>
            <p:ph type="title"/>
          </p:nvPr>
        </p:nvSpPr>
        <p:spPr>
          <a:xfrm>
            <a:off x="792892" y="226348"/>
            <a:ext cx="10515600" cy="1325563"/>
          </a:xfrm>
        </p:spPr>
        <p:txBody>
          <a:bodyPr>
            <a:normAutofit/>
          </a:bodyPr>
          <a:lstStyle/>
          <a:p>
            <a:r>
              <a:rPr lang="en-US" sz="4000" b="1" dirty="0">
                <a:solidFill>
                  <a:srgbClr val="014699"/>
                </a:solidFill>
              </a:rPr>
              <a:t>Associations</a:t>
            </a:r>
          </a:p>
        </p:txBody>
      </p:sp>
      <p:pic>
        <p:nvPicPr>
          <p:cNvPr id="5" name="Picture 4">
            <a:extLst>
              <a:ext uri="{FF2B5EF4-FFF2-40B4-BE49-F238E27FC236}">
                <a16:creationId xmlns:a16="http://schemas.microsoft.com/office/drawing/2014/main" id="{D6507538-5017-E28B-7E6C-138F568F7AD6}"/>
              </a:ext>
            </a:extLst>
          </p:cNvPr>
          <p:cNvPicPr>
            <a:picLocks noChangeAspect="1"/>
          </p:cNvPicPr>
          <p:nvPr/>
        </p:nvPicPr>
        <p:blipFill>
          <a:blip r:embed="rId3"/>
          <a:stretch>
            <a:fillRect/>
          </a:stretch>
        </p:blipFill>
        <p:spPr>
          <a:xfrm>
            <a:off x="2457016" y="3580479"/>
            <a:ext cx="7182867" cy="3058511"/>
          </a:xfrm>
          <a:prstGeom prst="rect">
            <a:avLst/>
          </a:prstGeom>
        </p:spPr>
      </p:pic>
      <p:sp>
        <p:nvSpPr>
          <p:cNvPr id="4" name="TextBox 3">
            <a:extLst>
              <a:ext uri="{FF2B5EF4-FFF2-40B4-BE49-F238E27FC236}">
                <a16:creationId xmlns:a16="http://schemas.microsoft.com/office/drawing/2014/main" id="{558B4F39-F55D-176C-0B56-C962C8765804}"/>
              </a:ext>
            </a:extLst>
          </p:cNvPr>
          <p:cNvSpPr txBox="1"/>
          <p:nvPr/>
        </p:nvSpPr>
        <p:spPr>
          <a:xfrm>
            <a:off x="791280" y="1551449"/>
            <a:ext cx="10619557" cy="1938992"/>
          </a:xfrm>
          <a:prstGeom prst="rect">
            <a:avLst/>
          </a:prstGeom>
          <a:noFill/>
        </p:spPr>
        <p:txBody>
          <a:bodyPr wrap="square" lIns="91440" tIns="45720" rIns="91440" bIns="45720" rtlCol="0" anchor="t">
            <a:spAutoFit/>
          </a:bodyPr>
          <a:lstStyle/>
          <a:p>
            <a:r>
              <a:rPr lang="en-US" b="1" dirty="0">
                <a:solidFill>
                  <a:schemeClr val="accent1"/>
                </a:solidFill>
                <a:latin typeface="+mj-lt"/>
              </a:rPr>
              <a:t>Associations</a:t>
            </a:r>
            <a:r>
              <a:rPr lang="en-US" dirty="0">
                <a:solidFill>
                  <a:schemeClr val="accent1"/>
                </a:solidFill>
                <a:latin typeface="+mj-lt"/>
              </a:rPr>
              <a:t> are considered episodes that are paired together because of their clinical relevance to one another </a:t>
            </a:r>
            <a:endParaRPr lang="en-US" dirty="0">
              <a:solidFill>
                <a:schemeClr val="accent1"/>
              </a:solidFill>
            </a:endParaRPr>
          </a:p>
          <a:p>
            <a:pPr marL="742950" lvl="1" indent="-285750">
              <a:buFont typeface="Arial" panose="020B0604020202020204" pitchFamily="34" charset="0"/>
              <a:buChar char="•"/>
            </a:pPr>
            <a:r>
              <a:rPr lang="en-US" sz="1400" dirty="0">
                <a:solidFill>
                  <a:schemeClr val="accent1"/>
                </a:solidFill>
                <a:latin typeface="+mj-lt"/>
              </a:rPr>
              <a:t>Types of Associations</a:t>
            </a:r>
          </a:p>
          <a:p>
            <a:pPr marL="1200150" lvl="2" indent="-285750">
              <a:buFont typeface="Arial" panose="020B0604020202020204" pitchFamily="34" charset="0"/>
              <a:buChar char="•"/>
            </a:pPr>
            <a:r>
              <a:rPr lang="en-US" sz="1400" dirty="0">
                <a:solidFill>
                  <a:schemeClr val="accent1"/>
                </a:solidFill>
                <a:latin typeface="+mj-lt"/>
              </a:rPr>
              <a:t>Many to one </a:t>
            </a:r>
          </a:p>
          <a:p>
            <a:pPr marL="1200150" lvl="2" indent="-285750">
              <a:buFont typeface="Arial" panose="020B0604020202020204" pitchFamily="34" charset="0"/>
              <a:buChar char="•"/>
            </a:pPr>
            <a:r>
              <a:rPr lang="en-US" sz="1400" dirty="0">
                <a:solidFill>
                  <a:schemeClr val="accent1"/>
                </a:solidFill>
                <a:latin typeface="+mj-lt"/>
              </a:rPr>
              <a:t>One to Many </a:t>
            </a:r>
          </a:p>
          <a:p>
            <a:pPr marL="285750" indent="-285750">
              <a:buFont typeface="Arial" panose="020B0604020202020204" pitchFamily="34" charset="0"/>
              <a:buChar char="•"/>
            </a:pPr>
            <a:r>
              <a:rPr lang="en-US" sz="1400" dirty="0">
                <a:solidFill>
                  <a:schemeClr val="accent1"/>
                </a:solidFill>
                <a:latin typeface="+mj-lt"/>
              </a:rPr>
              <a:t>Conditions can be associated with other conditions </a:t>
            </a:r>
          </a:p>
          <a:p>
            <a:pPr marL="285750" indent="-285750">
              <a:buFont typeface="Arial" panose="020B0604020202020204" pitchFamily="34" charset="0"/>
              <a:buChar char="•"/>
            </a:pPr>
            <a:r>
              <a:rPr lang="en-US" sz="1400" dirty="0">
                <a:solidFill>
                  <a:schemeClr val="accent1"/>
                </a:solidFill>
                <a:latin typeface="+mj-lt"/>
              </a:rPr>
              <a:t>Procedures can be associated with procedures </a:t>
            </a:r>
          </a:p>
          <a:p>
            <a:pPr marL="285750" indent="-285750">
              <a:buFont typeface="Arial" panose="020B0604020202020204" pitchFamily="34" charset="0"/>
              <a:buChar char="•"/>
            </a:pPr>
            <a:r>
              <a:rPr lang="en-US" sz="1400" dirty="0">
                <a:solidFill>
                  <a:schemeClr val="accent1"/>
                </a:solidFill>
                <a:latin typeface="+mj-lt"/>
              </a:rPr>
              <a:t>Conditions can be associated with procedures </a:t>
            </a:r>
          </a:p>
        </p:txBody>
      </p:sp>
    </p:spTree>
    <p:extLst>
      <p:ext uri="{BB962C8B-B14F-4D97-AF65-F5344CB8AC3E}">
        <p14:creationId xmlns:p14="http://schemas.microsoft.com/office/powerpoint/2010/main" val="1693079239"/>
      </p:ext>
    </p:extLst>
  </p:cSld>
  <p:clrMapOvr>
    <a:masterClrMapping/>
  </p:clrMapOvr>
  <mc:AlternateContent xmlns:mc="http://schemas.openxmlformats.org/markup-compatibility/2006" xmlns:p14="http://schemas.microsoft.com/office/powerpoint/2010/main">
    <mc:Choice Requires="p14">
      <p:transition spd="slow" p14:dur="2000" advTm="58107"/>
    </mc:Choice>
    <mc:Fallback xmlns="">
      <p:transition spd="slow" advTm="5810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CA175-1E07-8EF8-5D53-D1C1C96DB141}"/>
              </a:ext>
            </a:extLst>
          </p:cNvPr>
          <p:cNvSpPr>
            <a:spLocks noGrp="1"/>
          </p:cNvSpPr>
          <p:nvPr>
            <p:ph type="title"/>
          </p:nvPr>
        </p:nvSpPr>
        <p:spPr>
          <a:xfrm>
            <a:off x="674077" y="385828"/>
            <a:ext cx="10515600" cy="1325563"/>
          </a:xfrm>
        </p:spPr>
        <p:txBody>
          <a:bodyPr>
            <a:noAutofit/>
          </a:bodyPr>
          <a:lstStyle/>
          <a:p>
            <a:r>
              <a:rPr lang="en-US" b="1" dirty="0">
                <a:solidFill>
                  <a:schemeClr val="accent1"/>
                </a:solidFill>
              </a:rPr>
              <a:t>Want to Learn More?</a:t>
            </a:r>
          </a:p>
        </p:txBody>
      </p:sp>
      <p:sp>
        <p:nvSpPr>
          <p:cNvPr id="3" name="Content Placeholder 2">
            <a:extLst>
              <a:ext uri="{FF2B5EF4-FFF2-40B4-BE49-F238E27FC236}">
                <a16:creationId xmlns:a16="http://schemas.microsoft.com/office/drawing/2014/main" id="{3B7C6457-4B81-A749-164A-77555C6A8AE3}"/>
              </a:ext>
            </a:extLst>
          </p:cNvPr>
          <p:cNvSpPr>
            <a:spLocks noGrp="1"/>
          </p:cNvSpPr>
          <p:nvPr>
            <p:ph idx="1"/>
          </p:nvPr>
        </p:nvSpPr>
        <p:spPr>
          <a:xfrm>
            <a:off x="674077" y="1574453"/>
            <a:ext cx="10515600" cy="1338505"/>
          </a:xfrm>
        </p:spPr>
        <p:txBody>
          <a:bodyPr vert="horz" lIns="91440" tIns="45720" rIns="91440" bIns="45720" rtlCol="0" anchor="t">
            <a:normAutofit/>
          </a:bodyPr>
          <a:lstStyle/>
          <a:p>
            <a:pPr marL="0" indent="0">
              <a:lnSpc>
                <a:spcPct val="150000"/>
              </a:lnSpc>
              <a:buNone/>
            </a:pPr>
            <a:r>
              <a:rPr lang="en-US" sz="2000" dirty="0">
                <a:solidFill>
                  <a:schemeClr val="accent1"/>
                </a:solidFill>
                <a:latin typeface="+mj-lt"/>
              </a:rPr>
              <a:t>Visit the full </a:t>
            </a:r>
            <a:r>
              <a:rPr lang="en-US" sz="2000" b="1" u="sng" dirty="0">
                <a:solidFill>
                  <a:schemeClr val="accent2"/>
                </a:solidFill>
                <a:latin typeface="+mj-lt"/>
                <a:hlinkClick r:id="rId3">
                  <a:extLst>
                    <a:ext uri="{A12FA001-AC4F-418D-AE19-62706E023703}">
                      <ahyp:hlinkClr xmlns:ahyp="http://schemas.microsoft.com/office/drawing/2018/hyperlinkcolor" val="tx"/>
                    </a:ext>
                  </a:extLst>
                </a:hlinkClick>
              </a:rPr>
              <a:t>EQIP Curriculum</a:t>
            </a:r>
            <a:r>
              <a:rPr lang="en-US" sz="2000" dirty="0">
                <a:solidFill>
                  <a:schemeClr val="accent2"/>
                </a:solidFill>
                <a:latin typeface="+mj-lt"/>
              </a:rPr>
              <a:t> </a:t>
            </a:r>
            <a:r>
              <a:rPr lang="en-US" sz="2000" dirty="0">
                <a:solidFill>
                  <a:schemeClr val="accent1"/>
                </a:solidFill>
                <a:latin typeface="+mj-lt"/>
              </a:rPr>
              <a:t>to explore comprehensive learning modules and deepen your understanding of Maryland’s Episode Quality Improvement Program (EQIP). </a:t>
            </a:r>
          </a:p>
          <a:p>
            <a:pPr>
              <a:lnSpc>
                <a:spcPct val="150000"/>
              </a:lnSpc>
            </a:pPr>
            <a:endParaRPr lang="en-US" sz="1400" dirty="0">
              <a:solidFill>
                <a:schemeClr val="accent1"/>
              </a:solidFill>
              <a:latin typeface="+mj-lt"/>
            </a:endParaRPr>
          </a:p>
          <a:p>
            <a:pPr>
              <a:lnSpc>
                <a:spcPct val="150000"/>
              </a:lnSpc>
            </a:pPr>
            <a:endParaRPr lang="en-US" sz="1400" dirty="0">
              <a:solidFill>
                <a:schemeClr val="accent1"/>
              </a:solidFill>
              <a:latin typeface="+mj-lt"/>
            </a:endParaRPr>
          </a:p>
        </p:txBody>
      </p:sp>
    </p:spTree>
    <p:extLst>
      <p:ext uri="{BB962C8B-B14F-4D97-AF65-F5344CB8AC3E}">
        <p14:creationId xmlns:p14="http://schemas.microsoft.com/office/powerpoint/2010/main" val="1168151774"/>
      </p:ext>
    </p:extLst>
  </p:cSld>
  <p:clrMapOvr>
    <a:masterClrMapping/>
  </p:clrMapOvr>
  <mc:AlternateContent xmlns:mc="http://schemas.openxmlformats.org/markup-compatibility/2006" xmlns:p14="http://schemas.microsoft.com/office/powerpoint/2010/main">
    <mc:Choice Requires="p14">
      <p:transition spd="slow" p14:dur="2000" advTm="18579"/>
    </mc:Choice>
    <mc:Fallback xmlns="">
      <p:transition spd="slow" advTm="18579"/>
    </mc:Fallback>
  </mc:AlternateContent>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C3932"/>
      </a:dk2>
      <a:lt2>
        <a:srgbClr val="FDF6EA"/>
      </a:lt2>
      <a:accent1>
        <a:srgbClr val="1A4A98"/>
      </a:accent1>
      <a:accent2>
        <a:srgbClr val="00B0F0"/>
      </a:accent2>
      <a:accent3>
        <a:srgbClr val="0070C0"/>
      </a:accent3>
      <a:accent4>
        <a:srgbClr val="002060"/>
      </a:accent4>
      <a:accent5>
        <a:srgbClr val="C4F6F6"/>
      </a:accent5>
      <a:accent6>
        <a:srgbClr val="141CBA"/>
      </a:accent6>
      <a:hlink>
        <a:srgbClr val="002060"/>
      </a:hlink>
      <a:folHlink>
        <a:srgbClr val="2B7CF3"/>
      </a:folHlink>
    </a:clrScheme>
    <a:fontScheme name="Custom 1">
      <a:majorFont>
        <a:latin typeface="Neue Haas Grotesk Text Pro"/>
        <a:ea typeface=""/>
        <a:cs typeface=""/>
      </a:majorFont>
      <a:minorFont>
        <a:latin typeface="Apt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867E34AE758746932470DCF8B17B6D" ma:contentTypeVersion="22" ma:contentTypeDescription="Create a new document." ma:contentTypeScope="" ma:versionID="c08f5cc1ac8baac1c928df777cba2f38">
  <xsd:schema xmlns:xsd="http://www.w3.org/2001/XMLSchema" xmlns:xs="http://www.w3.org/2001/XMLSchema" xmlns:p="http://schemas.microsoft.com/office/2006/metadata/properties" xmlns:ns1="http://schemas.microsoft.com/sharepoint/v3" xmlns:ns2="17f89e47-7d88-44b8-b02f-f9ffd650f5ad" xmlns:ns3="590118b5-ea22-46dd-8d6a-d7e95b39fd7c" targetNamespace="http://schemas.microsoft.com/office/2006/metadata/properties" ma:root="true" ma:fieldsID="4dd10f864a07675f84b4805961ff9453" ns1:_="" ns2:_="" ns3:_="">
    <xsd:import namespace="http://schemas.microsoft.com/sharepoint/v3"/>
    <xsd:import namespace="17f89e47-7d88-44b8-b02f-f9ffd650f5ad"/>
    <xsd:import namespace="590118b5-ea22-46dd-8d6a-d7e95b39fd7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f89e47-7d88-44b8-b02f-f9ffd650f5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960c3d4-f6e1-477f-9746-0af006e395c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0118b5-ea22-46dd-8d6a-d7e95b39fd7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3f39ed51-539f-4555-a178-3890462af2e1}" ma:internalName="TaxCatchAll" ma:showField="CatchAllData" ma:web="590118b5-ea22-46dd-8d6a-d7e95b39fd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590118b5-ea22-46dd-8d6a-d7e95b39fd7c" xsi:nil="true"/>
    <lcf76f155ced4ddcb4097134ff3c332f xmlns="17f89e47-7d88-44b8-b02f-f9ffd650f5a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AE97181-78B3-4C6A-8FD8-2471F812EB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7f89e47-7d88-44b8-b02f-f9ffd650f5ad"/>
    <ds:schemaRef ds:uri="590118b5-ea22-46dd-8d6a-d7e95b39fd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E6F62A-B538-4565-BB2B-5B0A1097D898}">
  <ds:schemaRefs>
    <ds:schemaRef ds:uri="http://schemas.microsoft.com/sharepoint/v3/contenttype/forms"/>
  </ds:schemaRefs>
</ds:datastoreItem>
</file>

<file path=customXml/itemProps3.xml><?xml version="1.0" encoding="utf-8"?>
<ds:datastoreItem xmlns:ds="http://schemas.openxmlformats.org/officeDocument/2006/customXml" ds:itemID="{922D1F66-0DF9-4229-B6BC-C6BF587FA902}">
  <ds:schemaRefs>
    <ds:schemaRef ds:uri="17f89e47-7d88-44b8-b02f-f9ffd650f5ad"/>
    <ds:schemaRef ds:uri="590118b5-ea22-46dd-8d6a-d7e95b39fd7c"/>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41285</TotalTime>
  <Words>558</Words>
  <Application>Microsoft Office PowerPoint</Application>
  <PresentationFormat>Widescreen</PresentationFormat>
  <Paragraphs>53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Episode Workbooks </vt:lpstr>
      <vt:lpstr>What is an Episode Workbook? </vt:lpstr>
      <vt:lpstr>Episode Definitions</vt:lpstr>
      <vt:lpstr>Trigger Codes</vt:lpstr>
      <vt:lpstr>Relevant Codes</vt:lpstr>
      <vt:lpstr>Associations</vt:lpstr>
      <vt:lpstr>Want to Learn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Christal Forte</dc:creator>
  <cp:lastModifiedBy>Christal Forte</cp:lastModifiedBy>
  <cp:revision>56</cp:revision>
  <dcterms:created xsi:type="dcterms:W3CDTF">2025-02-11T17:20:35Z</dcterms:created>
  <dcterms:modified xsi:type="dcterms:W3CDTF">2025-07-16T16:11:26Z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0x0101003A867E34AE758746932470DCF8B17B6D</vt:lpwstr>
  </property>
  <property fmtid="{D5CDD505-2E9C-101B-9397-08002B2CF9AE}" pid="3" name="MediaServiceImageTags">
    <vt:lpwstr/>
  </property>
</Properties>
</file>