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3"/>
    <p:sldMasterId id="2147483942" r:id="rId4"/>
    <p:sldMasterId id="2147483955" r:id="rId5"/>
  </p:sldMasterIdLst>
  <p:notesMasterIdLst>
    <p:notesMasterId r:id="rId33"/>
  </p:notesMasterIdLst>
  <p:handoutMasterIdLst>
    <p:handoutMasterId r:id="rId34"/>
  </p:handoutMasterIdLst>
  <p:sldIdLst>
    <p:sldId id="1494" r:id="rId6"/>
    <p:sldId id="1495" r:id="rId7"/>
    <p:sldId id="642" r:id="rId8"/>
    <p:sldId id="1491" r:id="rId9"/>
    <p:sldId id="1496" r:id="rId10"/>
    <p:sldId id="1502" r:id="rId11"/>
    <p:sldId id="1497" r:id="rId12"/>
    <p:sldId id="1498" r:id="rId13"/>
    <p:sldId id="1499" r:id="rId14"/>
    <p:sldId id="1500" r:id="rId15"/>
    <p:sldId id="1476" r:id="rId16"/>
    <p:sldId id="815" r:id="rId17"/>
    <p:sldId id="1131" r:id="rId18"/>
    <p:sldId id="1503" r:id="rId19"/>
    <p:sldId id="1124" r:id="rId20"/>
    <p:sldId id="1170" r:id="rId21"/>
    <p:sldId id="1171" r:id="rId22"/>
    <p:sldId id="269" r:id="rId23"/>
    <p:sldId id="260" r:id="rId24"/>
    <p:sldId id="261" r:id="rId25"/>
    <p:sldId id="268" r:id="rId26"/>
    <p:sldId id="263" r:id="rId27"/>
    <p:sldId id="262" r:id="rId28"/>
    <p:sldId id="265" r:id="rId29"/>
    <p:sldId id="266" r:id="rId30"/>
    <p:sldId id="264" r:id="rId31"/>
    <p:sldId id="26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id="{FA17F216-8336-9546-80EE-6D7F5BD44488}">
          <p14:sldIdLst>
            <p14:sldId id="1494"/>
            <p14:sldId id="1495"/>
          </p14:sldIdLst>
        </p14:section>
        <p14:section name="Section Dividers" id="{A2A325FF-335C-314C-A63E-C91D458288F0}">
          <p14:sldIdLst>
            <p14:sldId id="642"/>
          </p14:sldIdLst>
        </p14:section>
        <p14:section name="About Medisolv" id="{EAC56E92-21A3-5B4A-9589-467C2C5A6DF7}">
          <p14:sldIdLst>
            <p14:sldId id="1491"/>
            <p14:sldId id="1496"/>
            <p14:sldId id="1502"/>
            <p14:sldId id="1497"/>
            <p14:sldId id="1498"/>
            <p14:sldId id="1499"/>
            <p14:sldId id="1500"/>
            <p14:sldId id="1476"/>
            <p14:sldId id="815"/>
            <p14:sldId id="1131"/>
            <p14:sldId id="1503"/>
            <p14:sldId id="1124"/>
            <p14:sldId id="1170"/>
            <p14:sldId id="1171"/>
            <p14:sldId id="269"/>
            <p14:sldId id="260"/>
            <p14:sldId id="261"/>
            <p14:sldId id="268"/>
            <p14:sldId id="263"/>
            <p14:sldId id="262"/>
            <p14:sldId id="265"/>
            <p14:sldId id="266"/>
            <p14:sldId id="264"/>
            <p14:sldId id="267"/>
          </p14:sldIdLst>
        </p14:section>
        <p14:section name="Main Text" id="{60946845-5777-804C-8389-1A5D14BD926F}">
          <p14:sldIdLst/>
        </p14:section>
        <p14:section name="Screenshot Mockups" id="{51A8D5F0-8798-3041-9B18-3B1F31DF223D}">
          <p14:sldIdLst/>
        </p14:section>
        <p14:section name="Infographics" id="{864AD95A-91BB-F549-BE95-D75547604D7E}">
          <p14:sldIdLst/>
        </p14:section>
        <p14:section name="Icons" id="{7F34B8B3-9424-6A45-8650-7F31FF86E5F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2B5E52-373D-6EB3-AC32-72D191A7C9D6}" name="Zahid Butt" initials="ZB" userId="Zahid But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67EF5-4CF4-4B81-AA06-0E0BF79B101F}" v="16" dt="2024-04-22T21:37:47.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92"/>
    <p:restoredTop sz="94830"/>
  </p:normalViewPr>
  <p:slideViewPr>
    <p:cSldViewPr snapToGrid="0">
      <p:cViewPr varScale="1">
        <p:scale>
          <a:sx n="59" d="100"/>
          <a:sy n="59" d="100"/>
        </p:scale>
        <p:origin x="404" y="56"/>
      </p:cViewPr>
      <p:guideLst/>
    </p:cSldViewPr>
  </p:slideViewPr>
  <p:notesTextViewPr>
    <p:cViewPr>
      <p:scale>
        <a:sx n="1" d="1"/>
        <a:sy n="1" d="1"/>
      </p:scale>
      <p:origin x="0" y="0"/>
    </p:cViewPr>
  </p:notesTextViewPr>
  <p:notesViewPr>
    <p:cSldViewPr snapToGrid="0">
      <p:cViewPr varScale="1">
        <p:scale>
          <a:sx n="114" d="100"/>
          <a:sy n="114" d="100"/>
        </p:scale>
        <p:origin x="303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ggy Oehlmann" userId="d5e62982-c7ce-4a13-8204-2079b04910ba" providerId="ADAL" clId="{36F67EF5-4CF4-4B81-AA06-0E0BF79B101F}"/>
    <pc:docChg chg="modSld">
      <pc:chgData name="Peggy Oehlmann" userId="d5e62982-c7ce-4a13-8204-2079b04910ba" providerId="ADAL" clId="{36F67EF5-4CF4-4B81-AA06-0E0BF79B101F}" dt="2024-04-22T21:36:03.332" v="200"/>
      <pc:docMkLst>
        <pc:docMk/>
      </pc:docMkLst>
      <pc:sldChg chg="modSp mod delCm modCm">
        <pc:chgData name="Peggy Oehlmann" userId="d5e62982-c7ce-4a13-8204-2079b04910ba" providerId="ADAL" clId="{36F67EF5-4CF4-4B81-AA06-0E0BF79B101F}" dt="2024-04-22T21:36:03.332" v="200"/>
        <pc:sldMkLst>
          <pc:docMk/>
          <pc:sldMk cId="2474121274" sldId="264"/>
        </pc:sldMkLst>
        <pc:spChg chg="mod">
          <ac:chgData name="Peggy Oehlmann" userId="d5e62982-c7ce-4a13-8204-2079b04910ba" providerId="ADAL" clId="{36F67EF5-4CF4-4B81-AA06-0E0BF79B101F}" dt="2024-04-22T21:35:59.537" v="199" actId="20577"/>
          <ac:spMkLst>
            <pc:docMk/>
            <pc:sldMk cId="2474121274" sldId="264"/>
            <ac:spMk id="4" creationId="{27DF7968-9D4C-E87C-52B8-944E85989E18}"/>
          </ac:spMkLst>
        </pc:spChg>
        <pc:extLst>
          <p:ext xmlns:p="http://schemas.openxmlformats.org/presentationml/2006/main" uri="{D6D511B9-2390-475A-947B-AFAB55BFBCF1}">
            <pc226:cmChg xmlns:pc226="http://schemas.microsoft.com/office/powerpoint/2022/06/main/command" chg="del mod">
              <pc226:chgData name="Peggy Oehlmann" userId="d5e62982-c7ce-4a13-8204-2079b04910ba" providerId="ADAL" clId="{36F67EF5-4CF4-4B81-AA06-0E0BF79B101F}" dt="2024-04-22T21:36:03.332" v="200"/>
              <pc2:cmMkLst xmlns:pc2="http://schemas.microsoft.com/office/powerpoint/2019/9/main/command">
                <pc:docMk/>
                <pc:sldMk cId="2474121274" sldId="264"/>
                <pc2:cmMk id="{45EE5A0A-5AC3-4872-8008-0343B99BE3EA}"/>
              </pc2:cmMkLst>
            </pc226:cmChg>
            <pc226:cmChg xmlns:pc226="http://schemas.microsoft.com/office/powerpoint/2022/06/main/command" chg="del mod">
              <pc226:chgData name="Peggy Oehlmann" userId="d5e62982-c7ce-4a13-8204-2079b04910ba" providerId="ADAL" clId="{36F67EF5-4CF4-4B81-AA06-0E0BF79B101F}" dt="2024-04-22T21:35:51.905" v="190"/>
              <pc2:cmMkLst xmlns:pc2="http://schemas.microsoft.com/office/powerpoint/2019/9/main/command">
                <pc:docMk/>
                <pc:sldMk cId="2474121274" sldId="264"/>
                <pc2:cmMk id="{DACDE3F7-291C-4322-9489-CEAA80051A4D}"/>
              </pc2:cmMkLst>
            </pc226:cmChg>
          </p:ext>
        </pc:extLst>
      </pc:sldChg>
      <pc:sldChg chg="modSp mod">
        <pc:chgData name="Peggy Oehlmann" userId="d5e62982-c7ce-4a13-8204-2079b04910ba" providerId="ADAL" clId="{36F67EF5-4CF4-4B81-AA06-0E0BF79B101F}" dt="2024-04-22T21:34:41.179" v="178" actId="20577"/>
        <pc:sldMkLst>
          <pc:docMk/>
          <pc:sldMk cId="2103479010" sldId="266"/>
        </pc:sldMkLst>
        <pc:spChg chg="mod">
          <ac:chgData name="Peggy Oehlmann" userId="d5e62982-c7ce-4a13-8204-2079b04910ba" providerId="ADAL" clId="{36F67EF5-4CF4-4B81-AA06-0E0BF79B101F}" dt="2024-04-22T21:34:41.179" v="178" actId="20577"/>
          <ac:spMkLst>
            <pc:docMk/>
            <pc:sldMk cId="2103479010" sldId="266"/>
            <ac:spMk id="3" creationId="{988B7E7D-B020-FCBD-A1D4-A3ACF89948E1}"/>
          </ac:spMkLst>
        </pc:spChg>
      </pc:sldChg>
      <pc:sldChg chg="modSp">
        <pc:chgData name="Peggy Oehlmann" userId="d5e62982-c7ce-4a13-8204-2079b04910ba" providerId="ADAL" clId="{36F67EF5-4CF4-4B81-AA06-0E0BF79B101F}" dt="2024-04-22T21:33:59.496" v="175" actId="20577"/>
        <pc:sldMkLst>
          <pc:docMk/>
          <pc:sldMk cId="4033977043" sldId="269"/>
        </pc:sldMkLst>
        <pc:graphicFrameChg chg="mod">
          <ac:chgData name="Peggy Oehlmann" userId="d5e62982-c7ce-4a13-8204-2079b04910ba" providerId="ADAL" clId="{36F67EF5-4CF4-4B81-AA06-0E0BF79B101F}" dt="2024-04-22T21:33:59.496" v="175" actId="20577"/>
          <ac:graphicFrameMkLst>
            <pc:docMk/>
            <pc:sldMk cId="4033977043" sldId="269"/>
            <ac:graphicFrameMk id="3" creationId="{9258D9AB-5DBB-3EDC-1A69-B60580969CF1}"/>
          </ac:graphicFrameMkLst>
        </pc:graphicFrameChg>
      </pc:sldChg>
      <pc:sldChg chg="modSp mod">
        <pc:chgData name="Peggy Oehlmann" userId="d5e62982-c7ce-4a13-8204-2079b04910ba" providerId="ADAL" clId="{36F67EF5-4CF4-4B81-AA06-0E0BF79B101F}" dt="2024-04-22T21:31:53.463" v="168" actId="1076"/>
        <pc:sldMkLst>
          <pc:docMk/>
          <pc:sldMk cId="3049085527" sldId="1124"/>
        </pc:sldMkLst>
        <pc:picChg chg="mod">
          <ac:chgData name="Peggy Oehlmann" userId="d5e62982-c7ce-4a13-8204-2079b04910ba" providerId="ADAL" clId="{36F67EF5-4CF4-4B81-AA06-0E0BF79B101F}" dt="2024-04-22T21:31:53.463" v="168" actId="1076"/>
          <ac:picMkLst>
            <pc:docMk/>
            <pc:sldMk cId="3049085527" sldId="1124"/>
            <ac:picMk id="9" creationId="{C6BCB315-DEF2-CA48-F95B-847C873F51C0}"/>
          </ac:picMkLst>
        </pc:picChg>
      </pc:sldChg>
      <pc:sldChg chg="modSp mod">
        <pc:chgData name="Peggy Oehlmann" userId="d5e62982-c7ce-4a13-8204-2079b04910ba" providerId="ADAL" clId="{36F67EF5-4CF4-4B81-AA06-0E0BF79B101F}" dt="2024-04-22T21:31:01.502" v="102" actId="20577"/>
        <pc:sldMkLst>
          <pc:docMk/>
          <pc:sldMk cId="4176969178" sldId="1131"/>
        </pc:sldMkLst>
        <pc:spChg chg="mod">
          <ac:chgData name="Peggy Oehlmann" userId="d5e62982-c7ce-4a13-8204-2079b04910ba" providerId="ADAL" clId="{36F67EF5-4CF4-4B81-AA06-0E0BF79B101F}" dt="2024-04-22T21:31:01.502" v="102" actId="20577"/>
          <ac:spMkLst>
            <pc:docMk/>
            <pc:sldMk cId="4176969178" sldId="1131"/>
            <ac:spMk id="2" creationId="{B313A6CC-2FB1-608D-7734-3FBD79ADD67F}"/>
          </ac:spMkLst>
        </pc:spChg>
      </pc:sldChg>
      <pc:sldChg chg="modSp mod">
        <pc:chgData name="Peggy Oehlmann" userId="d5e62982-c7ce-4a13-8204-2079b04910ba" providerId="ADAL" clId="{36F67EF5-4CF4-4B81-AA06-0E0BF79B101F}" dt="2024-04-22T21:31:38.037" v="167" actId="20577"/>
        <pc:sldMkLst>
          <pc:docMk/>
          <pc:sldMk cId="331755114" sldId="1503"/>
        </pc:sldMkLst>
        <pc:spChg chg="mod">
          <ac:chgData name="Peggy Oehlmann" userId="d5e62982-c7ce-4a13-8204-2079b04910ba" providerId="ADAL" clId="{36F67EF5-4CF4-4B81-AA06-0E0BF79B101F}" dt="2024-04-22T21:31:38.037" v="167" actId="20577"/>
          <ac:spMkLst>
            <pc:docMk/>
            <pc:sldMk cId="331755114" sldId="1503"/>
            <ac:spMk id="6" creationId="{0D7B30A8-2CEC-015F-2F69-565C5AD1F48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53AB-D542-B37D-77846614B61E}"/>
              </c:ext>
            </c:extLst>
          </c:dPt>
          <c:dPt>
            <c:idx val="1"/>
            <c:bubble3D val="0"/>
            <c:spPr>
              <a:solidFill>
                <a:schemeClr val="accent2"/>
              </a:solidFill>
              <a:ln w="19050">
                <a:noFill/>
              </a:ln>
              <a:effectLst/>
            </c:spPr>
            <c:extLst>
              <c:ext xmlns:c16="http://schemas.microsoft.com/office/drawing/2014/chart" uri="{C3380CC4-5D6E-409C-BE32-E72D297353CC}">
                <c16:uniqueId val="{00000003-53AB-D542-B37D-77846614B61E}"/>
              </c:ext>
            </c:extLst>
          </c:dPt>
          <c:dPt>
            <c:idx val="2"/>
            <c:bubble3D val="0"/>
            <c:spPr>
              <a:solidFill>
                <a:schemeClr val="accent1"/>
              </a:solidFill>
              <a:ln w="19050">
                <a:noFill/>
              </a:ln>
              <a:effectLst/>
            </c:spPr>
            <c:extLst>
              <c:ext xmlns:c16="http://schemas.microsoft.com/office/drawing/2014/chart" uri="{C3380CC4-5D6E-409C-BE32-E72D297353CC}">
                <c16:uniqueId val="{00000005-53AB-D542-B37D-77846614B61E}"/>
              </c:ext>
            </c:extLst>
          </c:dPt>
          <c:dPt>
            <c:idx val="3"/>
            <c:bubble3D val="0"/>
            <c:spPr>
              <a:solidFill>
                <a:schemeClr val="accent4"/>
              </a:solidFill>
              <a:ln w="19050">
                <a:noFill/>
              </a:ln>
              <a:effectLst/>
            </c:spPr>
            <c:extLst>
              <c:ext xmlns:c16="http://schemas.microsoft.com/office/drawing/2014/chart" uri="{C3380CC4-5D6E-409C-BE32-E72D297353CC}">
                <c16:uniqueId val="{00000007-53AB-D542-B37D-77846614B61E}"/>
              </c:ext>
            </c:extLst>
          </c:dPt>
          <c:dPt>
            <c:idx val="4"/>
            <c:bubble3D val="0"/>
            <c:spPr>
              <a:solidFill>
                <a:schemeClr val="bg1">
                  <a:lumMod val="95000"/>
                </a:schemeClr>
              </a:solidFill>
              <a:ln w="19050">
                <a:noFill/>
              </a:ln>
              <a:effectLst/>
            </c:spPr>
            <c:extLst>
              <c:ext xmlns:c16="http://schemas.microsoft.com/office/drawing/2014/chart" uri="{C3380CC4-5D6E-409C-BE32-E72D297353CC}">
                <c16:uniqueId val="{00000009-53AB-D542-B37D-77846614B61E}"/>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numCache>
            </c:numRef>
          </c:val>
          <c:extLst>
            <c:ext xmlns:c16="http://schemas.microsoft.com/office/drawing/2014/chart" uri="{C3380CC4-5D6E-409C-BE32-E72D297353CC}">
              <c16:uniqueId val="{0000000A-53AB-D542-B37D-77846614B6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E7966-F575-7441-ADDF-81EF1B8F723C}" type="doc">
      <dgm:prSet loTypeId="urn:microsoft.com/office/officeart/2005/8/layout/hChevron3" loCatId="" qsTypeId="urn:microsoft.com/office/officeart/2005/8/quickstyle/simple1" qsCatId="simple" csTypeId="urn:microsoft.com/office/officeart/2005/8/colors/colorful4" csCatId="colorful" phldr="1"/>
      <dgm:spPr/>
    </dgm:pt>
    <dgm:pt modelId="{37629964-E0DE-ED4A-BFB5-C1BE9F131FB4}">
      <dgm:prSet phldrT="[Text]" custT="1"/>
      <dgm:spPr/>
      <dgm:t>
        <a:bodyPr/>
        <a:lstStyle/>
        <a:p>
          <a:r>
            <a:rPr lang="en-US" sz="2000" dirty="0">
              <a:latin typeface="Poppins" pitchFamily="2" charset="77"/>
              <a:cs typeface="Poppins" pitchFamily="2" charset="77"/>
            </a:rPr>
            <a:t>Traditional</a:t>
          </a:r>
        </a:p>
      </dgm:t>
    </dgm:pt>
    <dgm:pt modelId="{B980A29D-4C97-064A-9FF8-7A4BAB130646}" type="parTrans" cxnId="{EC266ECD-070D-5847-9A15-7CC73753B982}">
      <dgm:prSet/>
      <dgm:spPr/>
      <dgm:t>
        <a:bodyPr/>
        <a:lstStyle/>
        <a:p>
          <a:endParaRPr lang="en-US"/>
        </a:p>
      </dgm:t>
    </dgm:pt>
    <dgm:pt modelId="{E93E7F84-84E3-E248-962F-5CCDC2BCE03A}" type="sibTrans" cxnId="{EC266ECD-070D-5847-9A15-7CC73753B982}">
      <dgm:prSet/>
      <dgm:spPr/>
      <dgm:t>
        <a:bodyPr/>
        <a:lstStyle/>
        <a:p>
          <a:endParaRPr lang="en-US"/>
        </a:p>
      </dgm:t>
    </dgm:pt>
    <dgm:pt modelId="{43512C43-6C29-344A-B7A3-6A8780C66F57}">
      <dgm:prSet phldrT="[Text]" custT="1"/>
      <dgm:spPr/>
      <dgm:t>
        <a:bodyPr/>
        <a:lstStyle/>
        <a:p>
          <a:r>
            <a:rPr lang="en-US" sz="2000" dirty="0">
              <a:latin typeface="Poppins" pitchFamily="2" charset="77"/>
              <a:cs typeface="Poppins" pitchFamily="2" charset="77"/>
            </a:rPr>
            <a:t>eCQMs</a:t>
          </a:r>
          <a:endParaRPr lang="en-US" sz="2000" dirty="0"/>
        </a:p>
      </dgm:t>
    </dgm:pt>
    <dgm:pt modelId="{8A740286-748E-EF43-81AC-D64367E9CB69}" type="parTrans" cxnId="{AC181879-42DD-6348-9092-E020CEF2C687}">
      <dgm:prSet/>
      <dgm:spPr/>
      <dgm:t>
        <a:bodyPr/>
        <a:lstStyle/>
        <a:p>
          <a:endParaRPr lang="en-US"/>
        </a:p>
      </dgm:t>
    </dgm:pt>
    <dgm:pt modelId="{DF50D6AE-8155-4748-82EE-D17FB854D529}" type="sibTrans" cxnId="{AC181879-42DD-6348-9092-E020CEF2C687}">
      <dgm:prSet/>
      <dgm:spPr/>
      <dgm:t>
        <a:bodyPr/>
        <a:lstStyle/>
        <a:p>
          <a:endParaRPr lang="en-US"/>
        </a:p>
      </dgm:t>
    </dgm:pt>
    <dgm:pt modelId="{695837EB-F93A-3A42-A02A-024FB58161FF}">
      <dgm:prSet phldrT="[Text]" custT="1"/>
      <dgm:spPr/>
      <dgm:t>
        <a:bodyPr/>
        <a:lstStyle/>
        <a:p>
          <a:r>
            <a:rPr lang="en-US" sz="2000" dirty="0">
              <a:latin typeface="Poppins" pitchFamily="2" charset="77"/>
              <a:cs typeface="Poppins" pitchFamily="2" charset="77"/>
            </a:rPr>
            <a:t>dQMs</a:t>
          </a:r>
        </a:p>
      </dgm:t>
    </dgm:pt>
    <dgm:pt modelId="{BCF9F9BB-8A77-C541-8790-C8C41D96C90F}" type="sibTrans" cxnId="{F1C0765D-FA27-FD44-B49B-482D9DA5B6DE}">
      <dgm:prSet/>
      <dgm:spPr/>
      <dgm:t>
        <a:bodyPr/>
        <a:lstStyle/>
        <a:p>
          <a:endParaRPr lang="en-US"/>
        </a:p>
      </dgm:t>
    </dgm:pt>
    <dgm:pt modelId="{2C6F6AD8-7632-C241-984F-F3D5DFE63EBB}" type="parTrans" cxnId="{F1C0765D-FA27-FD44-B49B-482D9DA5B6DE}">
      <dgm:prSet/>
      <dgm:spPr/>
      <dgm:t>
        <a:bodyPr/>
        <a:lstStyle/>
        <a:p>
          <a:endParaRPr lang="en-US"/>
        </a:p>
      </dgm:t>
    </dgm:pt>
    <dgm:pt modelId="{BAF3BA03-FE76-B145-9663-38B4D81B3D8C}" type="pres">
      <dgm:prSet presAssocID="{BDCE7966-F575-7441-ADDF-81EF1B8F723C}" presName="Name0" presStyleCnt="0">
        <dgm:presLayoutVars>
          <dgm:dir/>
          <dgm:resizeHandles val="exact"/>
        </dgm:presLayoutVars>
      </dgm:prSet>
      <dgm:spPr/>
    </dgm:pt>
    <dgm:pt modelId="{431E29CC-7894-9040-9A91-3364BB040727}" type="pres">
      <dgm:prSet presAssocID="{37629964-E0DE-ED4A-BFB5-C1BE9F131FB4}" presName="parTxOnly" presStyleLbl="node1" presStyleIdx="0" presStyleCnt="3">
        <dgm:presLayoutVars>
          <dgm:bulletEnabled val="1"/>
        </dgm:presLayoutVars>
      </dgm:prSet>
      <dgm:spPr/>
    </dgm:pt>
    <dgm:pt modelId="{9F05D492-A1D5-CA48-B139-D03C1A927AE4}" type="pres">
      <dgm:prSet presAssocID="{E93E7F84-84E3-E248-962F-5CCDC2BCE03A}" presName="parSpace" presStyleCnt="0"/>
      <dgm:spPr/>
    </dgm:pt>
    <dgm:pt modelId="{4C966012-8F46-9E44-BFAC-47FDDDD68D28}" type="pres">
      <dgm:prSet presAssocID="{43512C43-6C29-344A-B7A3-6A8780C66F57}" presName="parTxOnly" presStyleLbl="node1" presStyleIdx="1" presStyleCnt="3">
        <dgm:presLayoutVars>
          <dgm:bulletEnabled val="1"/>
        </dgm:presLayoutVars>
      </dgm:prSet>
      <dgm:spPr/>
    </dgm:pt>
    <dgm:pt modelId="{CE958AA7-EDF0-5044-8FA2-F69982E5901D}" type="pres">
      <dgm:prSet presAssocID="{DF50D6AE-8155-4748-82EE-D17FB854D529}" presName="parSpace" presStyleCnt="0"/>
      <dgm:spPr/>
    </dgm:pt>
    <dgm:pt modelId="{307D951F-467E-F641-A889-ADDD048DFED3}" type="pres">
      <dgm:prSet presAssocID="{695837EB-F93A-3A42-A02A-024FB58161FF}" presName="parTxOnly" presStyleLbl="node1" presStyleIdx="2" presStyleCnt="3">
        <dgm:presLayoutVars>
          <dgm:bulletEnabled val="1"/>
        </dgm:presLayoutVars>
      </dgm:prSet>
      <dgm:spPr/>
    </dgm:pt>
  </dgm:ptLst>
  <dgm:cxnLst>
    <dgm:cxn modelId="{143AEC01-ED05-144E-B247-E0B285F363E9}" type="presOf" srcId="{BDCE7966-F575-7441-ADDF-81EF1B8F723C}" destId="{BAF3BA03-FE76-B145-9663-38B4D81B3D8C}" srcOrd="0" destOrd="0" presId="urn:microsoft.com/office/officeart/2005/8/layout/hChevron3"/>
    <dgm:cxn modelId="{F1C0765D-FA27-FD44-B49B-482D9DA5B6DE}" srcId="{BDCE7966-F575-7441-ADDF-81EF1B8F723C}" destId="{695837EB-F93A-3A42-A02A-024FB58161FF}" srcOrd="2" destOrd="0" parTransId="{2C6F6AD8-7632-C241-984F-F3D5DFE63EBB}" sibTransId="{BCF9F9BB-8A77-C541-8790-C8C41D96C90F}"/>
    <dgm:cxn modelId="{431E4D65-F382-FB45-8D1E-D0B6DBA2A1CB}" type="presOf" srcId="{695837EB-F93A-3A42-A02A-024FB58161FF}" destId="{307D951F-467E-F641-A889-ADDD048DFED3}" srcOrd="0" destOrd="0" presId="urn:microsoft.com/office/officeart/2005/8/layout/hChevron3"/>
    <dgm:cxn modelId="{AC181879-42DD-6348-9092-E020CEF2C687}" srcId="{BDCE7966-F575-7441-ADDF-81EF1B8F723C}" destId="{43512C43-6C29-344A-B7A3-6A8780C66F57}" srcOrd="1" destOrd="0" parTransId="{8A740286-748E-EF43-81AC-D64367E9CB69}" sibTransId="{DF50D6AE-8155-4748-82EE-D17FB854D529}"/>
    <dgm:cxn modelId="{EC266ECD-070D-5847-9A15-7CC73753B982}" srcId="{BDCE7966-F575-7441-ADDF-81EF1B8F723C}" destId="{37629964-E0DE-ED4A-BFB5-C1BE9F131FB4}" srcOrd="0" destOrd="0" parTransId="{B980A29D-4C97-064A-9FF8-7A4BAB130646}" sibTransId="{E93E7F84-84E3-E248-962F-5CCDC2BCE03A}"/>
    <dgm:cxn modelId="{8AA25ADF-9F00-DC48-BCA7-1C7272A536F4}" type="presOf" srcId="{43512C43-6C29-344A-B7A3-6A8780C66F57}" destId="{4C966012-8F46-9E44-BFAC-47FDDDD68D28}" srcOrd="0" destOrd="0" presId="urn:microsoft.com/office/officeart/2005/8/layout/hChevron3"/>
    <dgm:cxn modelId="{D0B110E0-0754-D544-A3EF-DBB9628B900F}" type="presOf" srcId="{37629964-E0DE-ED4A-BFB5-C1BE9F131FB4}" destId="{431E29CC-7894-9040-9A91-3364BB040727}" srcOrd="0" destOrd="0" presId="urn:microsoft.com/office/officeart/2005/8/layout/hChevron3"/>
    <dgm:cxn modelId="{B590DC8E-F742-4A42-9895-AE3BF8C27D3B}" type="presParOf" srcId="{BAF3BA03-FE76-B145-9663-38B4D81B3D8C}" destId="{431E29CC-7894-9040-9A91-3364BB040727}" srcOrd="0" destOrd="0" presId="urn:microsoft.com/office/officeart/2005/8/layout/hChevron3"/>
    <dgm:cxn modelId="{111BF695-179E-BD4E-8154-4F44A1198939}" type="presParOf" srcId="{BAF3BA03-FE76-B145-9663-38B4D81B3D8C}" destId="{9F05D492-A1D5-CA48-B139-D03C1A927AE4}" srcOrd="1" destOrd="0" presId="urn:microsoft.com/office/officeart/2005/8/layout/hChevron3"/>
    <dgm:cxn modelId="{7DF3F735-4CBF-2E4B-AE29-1A463956387A}" type="presParOf" srcId="{BAF3BA03-FE76-B145-9663-38B4D81B3D8C}" destId="{4C966012-8F46-9E44-BFAC-47FDDDD68D28}" srcOrd="2" destOrd="0" presId="urn:microsoft.com/office/officeart/2005/8/layout/hChevron3"/>
    <dgm:cxn modelId="{312199FB-5BD8-CA49-AC10-ADE8C33FD49D}" type="presParOf" srcId="{BAF3BA03-FE76-B145-9663-38B4D81B3D8C}" destId="{CE958AA7-EDF0-5044-8FA2-F69982E5901D}" srcOrd="3" destOrd="0" presId="urn:microsoft.com/office/officeart/2005/8/layout/hChevron3"/>
    <dgm:cxn modelId="{B98F6A41-457A-9648-9546-307BC11D7655}" type="presParOf" srcId="{BAF3BA03-FE76-B145-9663-38B4D81B3D8C}" destId="{307D951F-467E-F641-A889-ADDD048DFED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56938C-6D24-8B4E-BFE3-4651A57D7871}" type="doc">
      <dgm:prSet loTypeId="urn:microsoft.com/office/officeart/2005/8/layout/venn1" loCatId="" qsTypeId="urn:microsoft.com/office/officeart/2005/8/quickstyle/simple4" qsCatId="simple" csTypeId="urn:microsoft.com/office/officeart/2005/8/colors/accent1_2" csCatId="accent1" phldr="1"/>
      <dgm:spPr/>
    </dgm:pt>
    <dgm:pt modelId="{5EAB8130-E5F7-B043-9028-CFDE56335366}">
      <dgm:prSet/>
      <dgm:spPr>
        <a:solidFill>
          <a:schemeClr val="accent3"/>
        </a:solidFill>
        <a:ln w="19050">
          <a:noFill/>
        </a:ln>
      </dgm:spPr>
      <dgm:t>
        <a:bodyPr/>
        <a:lstStyle/>
        <a:p>
          <a:endParaRPr lang="en-US" dirty="0"/>
        </a:p>
      </dgm:t>
    </dgm:pt>
    <dgm:pt modelId="{33A47001-6BC2-7B41-8DE0-11E70B36571A}" type="parTrans" cxnId="{95516A14-DAC9-BB4F-9619-713DF3DB76BB}">
      <dgm:prSet/>
      <dgm:spPr/>
      <dgm:t>
        <a:bodyPr/>
        <a:lstStyle/>
        <a:p>
          <a:endParaRPr lang="en-US"/>
        </a:p>
      </dgm:t>
    </dgm:pt>
    <dgm:pt modelId="{E7A9C00B-758A-4C44-B59A-091154FB0E6A}" type="sibTrans" cxnId="{95516A14-DAC9-BB4F-9619-713DF3DB76BB}">
      <dgm:prSet/>
      <dgm:spPr/>
      <dgm:t>
        <a:bodyPr/>
        <a:lstStyle/>
        <a:p>
          <a:endParaRPr lang="en-US"/>
        </a:p>
      </dgm:t>
    </dgm:pt>
    <dgm:pt modelId="{F6A39150-AEC9-E94F-B0CC-19A586F003E7}">
      <dgm:prSet/>
      <dgm:spPr>
        <a:solidFill>
          <a:schemeClr val="accent1"/>
        </a:solidFill>
        <a:ln w="19050">
          <a:noFill/>
        </a:ln>
      </dgm:spPr>
      <dgm:t>
        <a:bodyPr/>
        <a:lstStyle/>
        <a:p>
          <a:endParaRPr lang="en-US" dirty="0"/>
        </a:p>
      </dgm:t>
    </dgm:pt>
    <dgm:pt modelId="{08D1D71D-F124-5848-8ABC-C06ADF8FAE98}" type="parTrans" cxnId="{017DA8A9-9A2B-334A-A6B3-2EE4654E2487}">
      <dgm:prSet/>
      <dgm:spPr/>
      <dgm:t>
        <a:bodyPr/>
        <a:lstStyle/>
        <a:p>
          <a:endParaRPr lang="en-US"/>
        </a:p>
      </dgm:t>
    </dgm:pt>
    <dgm:pt modelId="{2808163A-7C7A-AB43-BFE3-9891E8A463FE}" type="sibTrans" cxnId="{017DA8A9-9A2B-334A-A6B3-2EE4654E2487}">
      <dgm:prSet/>
      <dgm:spPr/>
      <dgm:t>
        <a:bodyPr/>
        <a:lstStyle/>
        <a:p>
          <a:endParaRPr lang="en-US"/>
        </a:p>
      </dgm:t>
    </dgm:pt>
    <dgm:pt modelId="{5349955E-1C2C-9E4D-926A-B8C8EC1D4327}">
      <dgm:prSet/>
      <dgm:spPr>
        <a:solidFill>
          <a:schemeClr val="accent2"/>
        </a:solidFill>
        <a:ln w="19050">
          <a:noFill/>
        </a:ln>
      </dgm:spPr>
      <dgm:t>
        <a:bodyPr/>
        <a:lstStyle/>
        <a:p>
          <a:endParaRPr lang="en-US" dirty="0"/>
        </a:p>
      </dgm:t>
    </dgm:pt>
    <dgm:pt modelId="{A6A4AC99-2C91-DA48-894B-6F67BFA1CED4}" type="sibTrans" cxnId="{588E0DD5-D227-B24C-A08F-7247FCF4602C}">
      <dgm:prSet/>
      <dgm:spPr/>
      <dgm:t>
        <a:bodyPr/>
        <a:lstStyle/>
        <a:p>
          <a:endParaRPr lang="en-US"/>
        </a:p>
      </dgm:t>
    </dgm:pt>
    <dgm:pt modelId="{9CF7FA21-F642-FB4A-B38B-443FB12944F3}" type="parTrans" cxnId="{588E0DD5-D227-B24C-A08F-7247FCF4602C}">
      <dgm:prSet/>
      <dgm:spPr/>
      <dgm:t>
        <a:bodyPr/>
        <a:lstStyle/>
        <a:p>
          <a:endParaRPr lang="en-US"/>
        </a:p>
      </dgm:t>
    </dgm:pt>
    <dgm:pt modelId="{95413F1B-41E1-744B-8DA0-FA8DD12461CC}" type="pres">
      <dgm:prSet presAssocID="{4356938C-6D24-8B4E-BFE3-4651A57D7871}" presName="compositeShape" presStyleCnt="0">
        <dgm:presLayoutVars>
          <dgm:chMax val="7"/>
          <dgm:dir/>
          <dgm:resizeHandles val="exact"/>
        </dgm:presLayoutVars>
      </dgm:prSet>
      <dgm:spPr/>
    </dgm:pt>
    <dgm:pt modelId="{2E17591B-3C94-5644-8CBD-18DAD450E5A8}" type="pres">
      <dgm:prSet presAssocID="{5349955E-1C2C-9E4D-926A-B8C8EC1D4327}" presName="circ1" presStyleLbl="vennNode1" presStyleIdx="0" presStyleCnt="3"/>
      <dgm:spPr/>
    </dgm:pt>
    <dgm:pt modelId="{F106A4E5-C1FA-E64D-856B-36F78E42674B}" type="pres">
      <dgm:prSet presAssocID="{5349955E-1C2C-9E4D-926A-B8C8EC1D4327}" presName="circ1Tx" presStyleLbl="revTx" presStyleIdx="0" presStyleCnt="0">
        <dgm:presLayoutVars>
          <dgm:chMax val="0"/>
          <dgm:chPref val="0"/>
          <dgm:bulletEnabled val="1"/>
        </dgm:presLayoutVars>
      </dgm:prSet>
      <dgm:spPr/>
    </dgm:pt>
    <dgm:pt modelId="{F6822266-B196-0749-9B6D-58B08503FA83}" type="pres">
      <dgm:prSet presAssocID="{5EAB8130-E5F7-B043-9028-CFDE56335366}" presName="circ2" presStyleLbl="vennNode1" presStyleIdx="1" presStyleCnt="3"/>
      <dgm:spPr/>
    </dgm:pt>
    <dgm:pt modelId="{366787A0-363D-F74D-A87A-4A2E9B0121CD}" type="pres">
      <dgm:prSet presAssocID="{5EAB8130-E5F7-B043-9028-CFDE56335366}" presName="circ2Tx" presStyleLbl="revTx" presStyleIdx="0" presStyleCnt="0">
        <dgm:presLayoutVars>
          <dgm:chMax val="0"/>
          <dgm:chPref val="0"/>
          <dgm:bulletEnabled val="1"/>
        </dgm:presLayoutVars>
      </dgm:prSet>
      <dgm:spPr/>
    </dgm:pt>
    <dgm:pt modelId="{752FE79D-E852-A14D-8785-0B537D1EDE69}" type="pres">
      <dgm:prSet presAssocID="{F6A39150-AEC9-E94F-B0CC-19A586F003E7}" presName="circ3" presStyleLbl="vennNode1" presStyleIdx="2" presStyleCnt="3"/>
      <dgm:spPr/>
    </dgm:pt>
    <dgm:pt modelId="{84C83296-0B10-C546-974B-225138C3A77C}" type="pres">
      <dgm:prSet presAssocID="{F6A39150-AEC9-E94F-B0CC-19A586F003E7}" presName="circ3Tx" presStyleLbl="revTx" presStyleIdx="0" presStyleCnt="0">
        <dgm:presLayoutVars>
          <dgm:chMax val="0"/>
          <dgm:chPref val="0"/>
          <dgm:bulletEnabled val="1"/>
        </dgm:presLayoutVars>
      </dgm:prSet>
      <dgm:spPr/>
    </dgm:pt>
  </dgm:ptLst>
  <dgm:cxnLst>
    <dgm:cxn modelId="{95516A14-DAC9-BB4F-9619-713DF3DB76BB}" srcId="{4356938C-6D24-8B4E-BFE3-4651A57D7871}" destId="{5EAB8130-E5F7-B043-9028-CFDE56335366}" srcOrd="1" destOrd="0" parTransId="{33A47001-6BC2-7B41-8DE0-11E70B36571A}" sibTransId="{E7A9C00B-758A-4C44-B59A-091154FB0E6A}"/>
    <dgm:cxn modelId="{86AEFE14-29FB-AC4C-B5C8-7D96270FB171}" type="presOf" srcId="{F6A39150-AEC9-E94F-B0CC-19A586F003E7}" destId="{752FE79D-E852-A14D-8785-0B537D1EDE69}" srcOrd="0" destOrd="0" presId="urn:microsoft.com/office/officeart/2005/8/layout/venn1"/>
    <dgm:cxn modelId="{66ECED1B-EDD8-FA41-B710-214911C63B58}" type="presOf" srcId="{4356938C-6D24-8B4E-BFE3-4651A57D7871}" destId="{95413F1B-41E1-744B-8DA0-FA8DD12461CC}" srcOrd="0" destOrd="0" presId="urn:microsoft.com/office/officeart/2005/8/layout/venn1"/>
    <dgm:cxn modelId="{6B0F4E4B-3BE0-F842-A45D-71FE765D9195}" type="presOf" srcId="{5349955E-1C2C-9E4D-926A-B8C8EC1D4327}" destId="{F106A4E5-C1FA-E64D-856B-36F78E42674B}" srcOrd="1" destOrd="0" presId="urn:microsoft.com/office/officeart/2005/8/layout/venn1"/>
    <dgm:cxn modelId="{017DA8A9-9A2B-334A-A6B3-2EE4654E2487}" srcId="{4356938C-6D24-8B4E-BFE3-4651A57D7871}" destId="{F6A39150-AEC9-E94F-B0CC-19A586F003E7}" srcOrd="2" destOrd="0" parTransId="{08D1D71D-F124-5848-8ABC-C06ADF8FAE98}" sibTransId="{2808163A-7C7A-AB43-BFE3-9891E8A463FE}"/>
    <dgm:cxn modelId="{75BDD0CD-071B-F646-B448-66BA3728A950}" type="presOf" srcId="{5EAB8130-E5F7-B043-9028-CFDE56335366}" destId="{F6822266-B196-0749-9B6D-58B08503FA83}" srcOrd="0" destOrd="0" presId="urn:microsoft.com/office/officeart/2005/8/layout/venn1"/>
    <dgm:cxn modelId="{6ADAD6D2-96A1-2246-9424-75478567F26A}" type="presOf" srcId="{5EAB8130-E5F7-B043-9028-CFDE56335366}" destId="{366787A0-363D-F74D-A87A-4A2E9B0121CD}" srcOrd="1" destOrd="0" presId="urn:microsoft.com/office/officeart/2005/8/layout/venn1"/>
    <dgm:cxn modelId="{588E0DD5-D227-B24C-A08F-7247FCF4602C}" srcId="{4356938C-6D24-8B4E-BFE3-4651A57D7871}" destId="{5349955E-1C2C-9E4D-926A-B8C8EC1D4327}" srcOrd="0" destOrd="0" parTransId="{9CF7FA21-F642-FB4A-B38B-443FB12944F3}" sibTransId="{A6A4AC99-2C91-DA48-894B-6F67BFA1CED4}"/>
    <dgm:cxn modelId="{BF41CFD5-F74E-E240-81F2-90E301A639FD}" type="presOf" srcId="{F6A39150-AEC9-E94F-B0CC-19A586F003E7}" destId="{84C83296-0B10-C546-974B-225138C3A77C}" srcOrd="1" destOrd="0" presId="urn:microsoft.com/office/officeart/2005/8/layout/venn1"/>
    <dgm:cxn modelId="{65FD7EDF-F514-A144-BC41-61268D74D0B8}" type="presOf" srcId="{5349955E-1C2C-9E4D-926A-B8C8EC1D4327}" destId="{2E17591B-3C94-5644-8CBD-18DAD450E5A8}" srcOrd="0" destOrd="0" presId="urn:microsoft.com/office/officeart/2005/8/layout/venn1"/>
    <dgm:cxn modelId="{D8270194-035F-2144-B2FB-A93A9BAFE9FE}" type="presParOf" srcId="{95413F1B-41E1-744B-8DA0-FA8DD12461CC}" destId="{2E17591B-3C94-5644-8CBD-18DAD450E5A8}" srcOrd="0" destOrd="0" presId="urn:microsoft.com/office/officeart/2005/8/layout/venn1"/>
    <dgm:cxn modelId="{4B44CCE3-18E7-684F-A8B3-9F03DB004FB2}" type="presParOf" srcId="{95413F1B-41E1-744B-8DA0-FA8DD12461CC}" destId="{F106A4E5-C1FA-E64D-856B-36F78E42674B}" srcOrd="1" destOrd="0" presId="urn:microsoft.com/office/officeart/2005/8/layout/venn1"/>
    <dgm:cxn modelId="{74E34EDD-334A-144B-BC99-CE73EDC826D2}" type="presParOf" srcId="{95413F1B-41E1-744B-8DA0-FA8DD12461CC}" destId="{F6822266-B196-0749-9B6D-58B08503FA83}" srcOrd="2" destOrd="0" presId="urn:microsoft.com/office/officeart/2005/8/layout/venn1"/>
    <dgm:cxn modelId="{FDAA5775-0785-D343-BE40-CC9471E26FE6}" type="presParOf" srcId="{95413F1B-41E1-744B-8DA0-FA8DD12461CC}" destId="{366787A0-363D-F74D-A87A-4A2E9B0121CD}" srcOrd="3" destOrd="0" presId="urn:microsoft.com/office/officeart/2005/8/layout/venn1"/>
    <dgm:cxn modelId="{13BDA7A0-9E25-D040-8DE8-1018C9427B53}" type="presParOf" srcId="{95413F1B-41E1-744B-8DA0-FA8DD12461CC}" destId="{752FE79D-E852-A14D-8785-0B537D1EDE69}" srcOrd="4" destOrd="0" presId="urn:microsoft.com/office/officeart/2005/8/layout/venn1"/>
    <dgm:cxn modelId="{A1A72431-567F-C742-9D54-A96647B5E33C}" type="presParOf" srcId="{95413F1B-41E1-744B-8DA0-FA8DD12461CC}" destId="{84C83296-0B10-C546-974B-225138C3A77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153B44-5E10-47C9-987D-7639196D523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13741F6-0985-40D6-B8F5-4585BC7C531C}">
      <dgm:prSet phldrT="[Text]"/>
      <dgm:spPr/>
      <dgm:t>
        <a:bodyPr/>
        <a:lstStyle/>
        <a:p>
          <a:r>
            <a:rPr lang="en-US" dirty="0"/>
            <a:t>30</a:t>
          </a:r>
        </a:p>
      </dgm:t>
    </dgm:pt>
    <dgm:pt modelId="{F49241D0-5C61-4898-9085-275146B7591E}" type="parTrans" cxnId="{AC57CAC9-CC7A-4AE0-98EF-E29005BE93F5}">
      <dgm:prSet/>
      <dgm:spPr/>
      <dgm:t>
        <a:bodyPr/>
        <a:lstStyle/>
        <a:p>
          <a:endParaRPr lang="en-US"/>
        </a:p>
      </dgm:t>
    </dgm:pt>
    <dgm:pt modelId="{19063CAD-40A1-4DDF-A201-460E22C6856A}" type="sibTrans" cxnId="{AC57CAC9-CC7A-4AE0-98EF-E29005BE93F5}">
      <dgm:prSet/>
      <dgm:spPr/>
      <dgm:t>
        <a:bodyPr/>
        <a:lstStyle/>
        <a:p>
          <a:endParaRPr lang="en-US"/>
        </a:p>
      </dgm:t>
    </dgm:pt>
    <dgm:pt modelId="{6C46F96B-334B-4849-A655-D4D6C484CBE7}">
      <dgm:prSet phldrT="[Text]"/>
      <dgm:spPr/>
      <dgm:t>
        <a:bodyPr/>
        <a:lstStyle/>
        <a:p>
          <a:r>
            <a:rPr lang="en-US" dirty="0"/>
            <a:t>Ambulatory practices submitting eCQM </a:t>
          </a:r>
        </a:p>
      </dgm:t>
    </dgm:pt>
    <dgm:pt modelId="{EADF54C5-973E-43FF-9B74-E6D82518CDC6}" type="parTrans" cxnId="{16FA5D7A-0031-4740-A01C-42833CF8FDD1}">
      <dgm:prSet/>
      <dgm:spPr/>
      <dgm:t>
        <a:bodyPr/>
        <a:lstStyle/>
        <a:p>
          <a:endParaRPr lang="en-US"/>
        </a:p>
      </dgm:t>
    </dgm:pt>
    <dgm:pt modelId="{672E6497-971F-4588-B359-64FE0529C3E9}" type="sibTrans" cxnId="{16FA5D7A-0031-4740-A01C-42833CF8FDD1}">
      <dgm:prSet/>
      <dgm:spPr/>
      <dgm:t>
        <a:bodyPr/>
        <a:lstStyle/>
        <a:p>
          <a:endParaRPr lang="en-US"/>
        </a:p>
      </dgm:t>
    </dgm:pt>
    <dgm:pt modelId="{441D891F-4263-4C66-9994-B000D407027F}">
      <dgm:prSet phldrT="[Text]"/>
      <dgm:spPr/>
      <dgm:t>
        <a:bodyPr/>
        <a:lstStyle/>
        <a:p>
          <a:r>
            <a:rPr lang="en-US" dirty="0"/>
            <a:t>44</a:t>
          </a:r>
        </a:p>
      </dgm:t>
    </dgm:pt>
    <dgm:pt modelId="{2ED42BEE-B6CC-4879-81AD-502706259B53}" type="parTrans" cxnId="{06F58ED8-2111-400E-B053-C8E139537876}">
      <dgm:prSet/>
      <dgm:spPr/>
      <dgm:t>
        <a:bodyPr/>
        <a:lstStyle/>
        <a:p>
          <a:endParaRPr lang="en-US"/>
        </a:p>
      </dgm:t>
    </dgm:pt>
    <dgm:pt modelId="{F485FD07-27EA-4ECF-84BB-E9EA5A6E0EA5}" type="sibTrans" cxnId="{06F58ED8-2111-400E-B053-C8E139537876}">
      <dgm:prSet/>
      <dgm:spPr/>
      <dgm:t>
        <a:bodyPr/>
        <a:lstStyle/>
        <a:p>
          <a:endParaRPr lang="en-US"/>
        </a:p>
      </dgm:t>
    </dgm:pt>
    <dgm:pt modelId="{8E40E4D6-A4D2-42E6-80F1-D05F4915D166}">
      <dgm:prSet phldrT="[Text]"/>
      <dgm:spPr/>
      <dgm:t>
        <a:bodyPr/>
        <a:lstStyle/>
        <a:p>
          <a:r>
            <a:rPr lang="en-US" dirty="0"/>
            <a:t>41 hospitals reported all 4 quarters of eCQM data as required by HSCRC</a:t>
          </a:r>
        </a:p>
      </dgm:t>
    </dgm:pt>
    <dgm:pt modelId="{AC592213-C96E-4E10-850A-40694E02F163}" type="parTrans" cxnId="{5935EC3A-72D2-43B4-96AF-2ED445AD7D78}">
      <dgm:prSet/>
      <dgm:spPr/>
      <dgm:t>
        <a:bodyPr/>
        <a:lstStyle/>
        <a:p>
          <a:endParaRPr lang="en-US"/>
        </a:p>
      </dgm:t>
    </dgm:pt>
    <dgm:pt modelId="{F132DFAC-7ED4-4F08-821B-83B8EE3B2596}" type="sibTrans" cxnId="{5935EC3A-72D2-43B4-96AF-2ED445AD7D78}">
      <dgm:prSet/>
      <dgm:spPr/>
      <dgm:t>
        <a:bodyPr/>
        <a:lstStyle/>
        <a:p>
          <a:endParaRPr lang="en-US"/>
        </a:p>
      </dgm:t>
    </dgm:pt>
    <dgm:pt modelId="{8C157764-29F9-4600-B68D-5B3025053BAA}">
      <dgm:prSet phldrT="[Text]"/>
      <dgm:spPr/>
      <dgm:t>
        <a:bodyPr/>
        <a:lstStyle/>
        <a:p>
          <a:r>
            <a:rPr lang="en-US" dirty="0"/>
            <a:t>30</a:t>
          </a:r>
        </a:p>
      </dgm:t>
    </dgm:pt>
    <dgm:pt modelId="{15C849C4-637D-4869-B41A-D310298F7E88}" type="parTrans" cxnId="{3D41C00B-C6D4-4130-998D-5FEDDA8C351F}">
      <dgm:prSet/>
      <dgm:spPr/>
      <dgm:t>
        <a:bodyPr/>
        <a:lstStyle/>
        <a:p>
          <a:endParaRPr lang="en-US"/>
        </a:p>
      </dgm:t>
    </dgm:pt>
    <dgm:pt modelId="{C4EA43B8-A3BD-41A5-BA96-D0824442ECB8}" type="sibTrans" cxnId="{3D41C00B-C6D4-4130-998D-5FEDDA8C351F}">
      <dgm:prSet/>
      <dgm:spPr/>
      <dgm:t>
        <a:bodyPr/>
        <a:lstStyle/>
        <a:p>
          <a:endParaRPr lang="en-US"/>
        </a:p>
      </dgm:t>
    </dgm:pt>
    <dgm:pt modelId="{31FB880B-5C20-4C31-8EEF-0004F7F470DD}">
      <dgm:prSet phldrT="[Text]"/>
      <dgm:spPr/>
      <dgm:t>
        <a:bodyPr/>
        <a:lstStyle/>
        <a:p>
          <a:r>
            <a:rPr lang="en-US" dirty="0"/>
            <a:t>MDPCP practices received technical assistance to submit to CMS Quality Payment Program (QPP)</a:t>
          </a:r>
        </a:p>
      </dgm:t>
    </dgm:pt>
    <dgm:pt modelId="{90D81764-4399-4127-9282-DEB5D6E93A00}" type="parTrans" cxnId="{87AB1BEF-AC6B-4B0B-A06A-DE52E361807F}">
      <dgm:prSet/>
      <dgm:spPr/>
      <dgm:t>
        <a:bodyPr/>
        <a:lstStyle/>
        <a:p>
          <a:endParaRPr lang="en-US"/>
        </a:p>
      </dgm:t>
    </dgm:pt>
    <dgm:pt modelId="{5FD55D80-19CC-4CB0-A67A-6FF8F6E7C340}" type="sibTrans" cxnId="{87AB1BEF-AC6B-4B0B-A06A-DE52E361807F}">
      <dgm:prSet/>
      <dgm:spPr/>
      <dgm:t>
        <a:bodyPr/>
        <a:lstStyle/>
        <a:p>
          <a:endParaRPr lang="en-US"/>
        </a:p>
      </dgm:t>
    </dgm:pt>
    <dgm:pt modelId="{61705109-2EDA-4257-A46E-9BCFA5A2C1D3}" type="pres">
      <dgm:prSet presAssocID="{F2153B44-5E10-47C9-987D-7639196D523A}" presName="linearFlow" presStyleCnt="0">
        <dgm:presLayoutVars>
          <dgm:dir/>
          <dgm:animLvl val="lvl"/>
          <dgm:resizeHandles val="exact"/>
        </dgm:presLayoutVars>
      </dgm:prSet>
      <dgm:spPr/>
    </dgm:pt>
    <dgm:pt modelId="{804D223F-A2D2-4F13-9BB8-08595E6A0090}" type="pres">
      <dgm:prSet presAssocID="{C13741F6-0985-40D6-B8F5-4585BC7C531C}" presName="composite" presStyleCnt="0"/>
      <dgm:spPr/>
    </dgm:pt>
    <dgm:pt modelId="{B6CF4F2A-E50C-46C1-A9D2-02B4329B5764}" type="pres">
      <dgm:prSet presAssocID="{C13741F6-0985-40D6-B8F5-4585BC7C531C}" presName="parentText" presStyleLbl="alignNode1" presStyleIdx="0" presStyleCnt="3">
        <dgm:presLayoutVars>
          <dgm:chMax val="1"/>
          <dgm:bulletEnabled val="1"/>
        </dgm:presLayoutVars>
      </dgm:prSet>
      <dgm:spPr/>
    </dgm:pt>
    <dgm:pt modelId="{CD107BD8-31BB-4DFA-833E-13F7D5BF9502}" type="pres">
      <dgm:prSet presAssocID="{C13741F6-0985-40D6-B8F5-4585BC7C531C}" presName="descendantText" presStyleLbl="alignAcc1" presStyleIdx="0" presStyleCnt="3">
        <dgm:presLayoutVars>
          <dgm:bulletEnabled val="1"/>
        </dgm:presLayoutVars>
      </dgm:prSet>
      <dgm:spPr/>
    </dgm:pt>
    <dgm:pt modelId="{8366DDF2-EA50-48EF-BD22-F993B853CBCE}" type="pres">
      <dgm:prSet presAssocID="{19063CAD-40A1-4DDF-A201-460E22C6856A}" presName="sp" presStyleCnt="0"/>
      <dgm:spPr/>
    </dgm:pt>
    <dgm:pt modelId="{C2DAAE59-9A72-4772-BF71-0641073C12EE}" type="pres">
      <dgm:prSet presAssocID="{441D891F-4263-4C66-9994-B000D407027F}" presName="composite" presStyleCnt="0"/>
      <dgm:spPr/>
    </dgm:pt>
    <dgm:pt modelId="{95600655-E77C-4FA0-ABE8-ED41C577CCF0}" type="pres">
      <dgm:prSet presAssocID="{441D891F-4263-4C66-9994-B000D407027F}" presName="parentText" presStyleLbl="alignNode1" presStyleIdx="1" presStyleCnt="3">
        <dgm:presLayoutVars>
          <dgm:chMax val="1"/>
          <dgm:bulletEnabled val="1"/>
        </dgm:presLayoutVars>
      </dgm:prSet>
      <dgm:spPr/>
    </dgm:pt>
    <dgm:pt modelId="{2E2FD734-1086-4597-93F8-0538C9D557A2}" type="pres">
      <dgm:prSet presAssocID="{441D891F-4263-4C66-9994-B000D407027F}" presName="descendantText" presStyleLbl="alignAcc1" presStyleIdx="1" presStyleCnt="3">
        <dgm:presLayoutVars>
          <dgm:bulletEnabled val="1"/>
        </dgm:presLayoutVars>
      </dgm:prSet>
      <dgm:spPr/>
    </dgm:pt>
    <dgm:pt modelId="{EE8F1BC4-BFCB-4691-8DFE-0A009BD89A99}" type="pres">
      <dgm:prSet presAssocID="{F485FD07-27EA-4ECF-84BB-E9EA5A6E0EA5}" presName="sp" presStyleCnt="0"/>
      <dgm:spPr/>
    </dgm:pt>
    <dgm:pt modelId="{5751A93C-1C08-4F36-8A72-44F093FA1470}" type="pres">
      <dgm:prSet presAssocID="{8C157764-29F9-4600-B68D-5B3025053BAA}" presName="composite" presStyleCnt="0"/>
      <dgm:spPr/>
    </dgm:pt>
    <dgm:pt modelId="{FC3F2FE5-A6D5-435B-81D4-3BC85816892F}" type="pres">
      <dgm:prSet presAssocID="{8C157764-29F9-4600-B68D-5B3025053BAA}" presName="parentText" presStyleLbl="alignNode1" presStyleIdx="2" presStyleCnt="3">
        <dgm:presLayoutVars>
          <dgm:chMax val="1"/>
          <dgm:bulletEnabled val="1"/>
        </dgm:presLayoutVars>
      </dgm:prSet>
      <dgm:spPr/>
    </dgm:pt>
    <dgm:pt modelId="{2C30A5D3-028B-4682-89BF-C1EE9BC82D21}" type="pres">
      <dgm:prSet presAssocID="{8C157764-29F9-4600-B68D-5B3025053BAA}" presName="descendantText" presStyleLbl="alignAcc1" presStyleIdx="2" presStyleCnt="3">
        <dgm:presLayoutVars>
          <dgm:bulletEnabled val="1"/>
        </dgm:presLayoutVars>
      </dgm:prSet>
      <dgm:spPr/>
    </dgm:pt>
  </dgm:ptLst>
  <dgm:cxnLst>
    <dgm:cxn modelId="{3D41C00B-C6D4-4130-998D-5FEDDA8C351F}" srcId="{F2153B44-5E10-47C9-987D-7639196D523A}" destId="{8C157764-29F9-4600-B68D-5B3025053BAA}" srcOrd="2" destOrd="0" parTransId="{15C849C4-637D-4869-B41A-D310298F7E88}" sibTransId="{C4EA43B8-A3BD-41A5-BA96-D0824442ECB8}"/>
    <dgm:cxn modelId="{247E311C-A30F-431F-A2B2-37DF3A2DB0B4}" type="presOf" srcId="{C13741F6-0985-40D6-B8F5-4585BC7C531C}" destId="{B6CF4F2A-E50C-46C1-A9D2-02B4329B5764}" srcOrd="0" destOrd="0" presId="urn:microsoft.com/office/officeart/2005/8/layout/chevron2"/>
    <dgm:cxn modelId="{BF33DF29-7FED-43DD-8222-844717F77D60}" type="presOf" srcId="{8C157764-29F9-4600-B68D-5B3025053BAA}" destId="{FC3F2FE5-A6D5-435B-81D4-3BC85816892F}" srcOrd="0" destOrd="0" presId="urn:microsoft.com/office/officeart/2005/8/layout/chevron2"/>
    <dgm:cxn modelId="{5935EC3A-72D2-43B4-96AF-2ED445AD7D78}" srcId="{441D891F-4263-4C66-9994-B000D407027F}" destId="{8E40E4D6-A4D2-42E6-80F1-D05F4915D166}" srcOrd="0" destOrd="0" parTransId="{AC592213-C96E-4E10-850A-40694E02F163}" sibTransId="{F132DFAC-7ED4-4F08-821B-83B8EE3B2596}"/>
    <dgm:cxn modelId="{8D119854-FFB8-4FD4-A34B-3733D7BE95F2}" type="presOf" srcId="{6C46F96B-334B-4849-A655-D4D6C484CBE7}" destId="{CD107BD8-31BB-4DFA-833E-13F7D5BF9502}" srcOrd="0" destOrd="0" presId="urn:microsoft.com/office/officeart/2005/8/layout/chevron2"/>
    <dgm:cxn modelId="{16FA5D7A-0031-4740-A01C-42833CF8FDD1}" srcId="{C13741F6-0985-40D6-B8F5-4585BC7C531C}" destId="{6C46F96B-334B-4849-A655-D4D6C484CBE7}" srcOrd="0" destOrd="0" parTransId="{EADF54C5-973E-43FF-9B74-E6D82518CDC6}" sibTransId="{672E6497-971F-4588-B359-64FE0529C3E9}"/>
    <dgm:cxn modelId="{57C3429C-6E57-4672-8DF0-313B36041A90}" type="presOf" srcId="{8E40E4D6-A4D2-42E6-80F1-D05F4915D166}" destId="{2E2FD734-1086-4597-93F8-0538C9D557A2}" srcOrd="0" destOrd="0" presId="urn:microsoft.com/office/officeart/2005/8/layout/chevron2"/>
    <dgm:cxn modelId="{579ADFA0-C835-4EA9-9CDC-66942504BBD2}" type="presOf" srcId="{F2153B44-5E10-47C9-987D-7639196D523A}" destId="{61705109-2EDA-4257-A46E-9BCFA5A2C1D3}" srcOrd="0" destOrd="0" presId="urn:microsoft.com/office/officeart/2005/8/layout/chevron2"/>
    <dgm:cxn modelId="{41C450BA-5535-45F2-B9A0-D9D8B67D1CFD}" type="presOf" srcId="{31FB880B-5C20-4C31-8EEF-0004F7F470DD}" destId="{2C30A5D3-028B-4682-89BF-C1EE9BC82D21}" srcOrd="0" destOrd="0" presId="urn:microsoft.com/office/officeart/2005/8/layout/chevron2"/>
    <dgm:cxn modelId="{6D685DBF-5184-49C9-98C0-E513EF167723}" type="presOf" srcId="{441D891F-4263-4C66-9994-B000D407027F}" destId="{95600655-E77C-4FA0-ABE8-ED41C577CCF0}" srcOrd="0" destOrd="0" presId="urn:microsoft.com/office/officeart/2005/8/layout/chevron2"/>
    <dgm:cxn modelId="{AC57CAC9-CC7A-4AE0-98EF-E29005BE93F5}" srcId="{F2153B44-5E10-47C9-987D-7639196D523A}" destId="{C13741F6-0985-40D6-B8F5-4585BC7C531C}" srcOrd="0" destOrd="0" parTransId="{F49241D0-5C61-4898-9085-275146B7591E}" sibTransId="{19063CAD-40A1-4DDF-A201-460E22C6856A}"/>
    <dgm:cxn modelId="{06F58ED8-2111-400E-B053-C8E139537876}" srcId="{F2153B44-5E10-47C9-987D-7639196D523A}" destId="{441D891F-4263-4C66-9994-B000D407027F}" srcOrd="1" destOrd="0" parTransId="{2ED42BEE-B6CC-4879-81AD-502706259B53}" sibTransId="{F485FD07-27EA-4ECF-84BB-E9EA5A6E0EA5}"/>
    <dgm:cxn modelId="{87AB1BEF-AC6B-4B0B-A06A-DE52E361807F}" srcId="{8C157764-29F9-4600-B68D-5B3025053BAA}" destId="{31FB880B-5C20-4C31-8EEF-0004F7F470DD}" srcOrd="0" destOrd="0" parTransId="{90D81764-4399-4127-9282-DEB5D6E93A00}" sibTransId="{5FD55D80-19CC-4CB0-A67A-6FF8F6E7C340}"/>
    <dgm:cxn modelId="{CE874047-EDC6-4F93-93CF-1679ADBE9E02}" type="presParOf" srcId="{61705109-2EDA-4257-A46E-9BCFA5A2C1D3}" destId="{804D223F-A2D2-4F13-9BB8-08595E6A0090}" srcOrd="0" destOrd="0" presId="urn:microsoft.com/office/officeart/2005/8/layout/chevron2"/>
    <dgm:cxn modelId="{438CA259-DEA2-4C32-8590-C0295FDB9A35}" type="presParOf" srcId="{804D223F-A2D2-4F13-9BB8-08595E6A0090}" destId="{B6CF4F2A-E50C-46C1-A9D2-02B4329B5764}" srcOrd="0" destOrd="0" presId="urn:microsoft.com/office/officeart/2005/8/layout/chevron2"/>
    <dgm:cxn modelId="{B3A1E2D9-0E80-4547-AE0A-63CF58ABBCE6}" type="presParOf" srcId="{804D223F-A2D2-4F13-9BB8-08595E6A0090}" destId="{CD107BD8-31BB-4DFA-833E-13F7D5BF9502}" srcOrd="1" destOrd="0" presId="urn:microsoft.com/office/officeart/2005/8/layout/chevron2"/>
    <dgm:cxn modelId="{CBC5A8C9-9B51-4365-A3D3-BF5FC4ABE17A}" type="presParOf" srcId="{61705109-2EDA-4257-A46E-9BCFA5A2C1D3}" destId="{8366DDF2-EA50-48EF-BD22-F993B853CBCE}" srcOrd="1" destOrd="0" presId="urn:microsoft.com/office/officeart/2005/8/layout/chevron2"/>
    <dgm:cxn modelId="{7745E0DB-D36C-4CC0-B40F-E70DF8D15EAF}" type="presParOf" srcId="{61705109-2EDA-4257-A46E-9BCFA5A2C1D3}" destId="{C2DAAE59-9A72-4772-BF71-0641073C12EE}" srcOrd="2" destOrd="0" presId="urn:microsoft.com/office/officeart/2005/8/layout/chevron2"/>
    <dgm:cxn modelId="{185A9F29-5567-459D-9F5A-DF90F57DA628}" type="presParOf" srcId="{C2DAAE59-9A72-4772-BF71-0641073C12EE}" destId="{95600655-E77C-4FA0-ABE8-ED41C577CCF0}" srcOrd="0" destOrd="0" presId="urn:microsoft.com/office/officeart/2005/8/layout/chevron2"/>
    <dgm:cxn modelId="{B80C90EF-E685-4D8E-B12C-9A190C41D4D4}" type="presParOf" srcId="{C2DAAE59-9A72-4772-BF71-0641073C12EE}" destId="{2E2FD734-1086-4597-93F8-0538C9D557A2}" srcOrd="1" destOrd="0" presId="urn:microsoft.com/office/officeart/2005/8/layout/chevron2"/>
    <dgm:cxn modelId="{8AD2FDC6-4313-4444-8FF7-FE0F30428523}" type="presParOf" srcId="{61705109-2EDA-4257-A46E-9BCFA5A2C1D3}" destId="{EE8F1BC4-BFCB-4691-8DFE-0A009BD89A99}" srcOrd="3" destOrd="0" presId="urn:microsoft.com/office/officeart/2005/8/layout/chevron2"/>
    <dgm:cxn modelId="{55796FDA-5DF9-4B04-BB33-785DFECA8A75}" type="presParOf" srcId="{61705109-2EDA-4257-A46E-9BCFA5A2C1D3}" destId="{5751A93C-1C08-4F36-8A72-44F093FA1470}" srcOrd="4" destOrd="0" presId="urn:microsoft.com/office/officeart/2005/8/layout/chevron2"/>
    <dgm:cxn modelId="{CF05BA38-AB43-463F-A42F-B5A0FF5A41D2}" type="presParOf" srcId="{5751A93C-1C08-4F36-8A72-44F093FA1470}" destId="{FC3F2FE5-A6D5-435B-81D4-3BC85816892F}" srcOrd="0" destOrd="0" presId="urn:microsoft.com/office/officeart/2005/8/layout/chevron2"/>
    <dgm:cxn modelId="{03DE6D56-D2AA-4F58-B351-A39322210509}" type="presParOf" srcId="{5751A93C-1C08-4F36-8A72-44F093FA1470}" destId="{2C30A5D3-028B-4682-89BF-C1EE9BC82D2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E29CC-7894-9040-9A91-3364BB040727}">
      <dsp:nvSpPr>
        <dsp:cNvPr id="0" name=""/>
        <dsp:cNvSpPr/>
      </dsp:nvSpPr>
      <dsp:spPr>
        <a:xfrm>
          <a:off x="3580" y="1576734"/>
          <a:ext cx="3131292" cy="1252517"/>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oppins" pitchFamily="2" charset="77"/>
              <a:cs typeface="Poppins" pitchFamily="2" charset="77"/>
            </a:rPr>
            <a:t>Traditional</a:t>
          </a:r>
        </a:p>
      </dsp:txBody>
      <dsp:txXfrm>
        <a:off x="3580" y="1576734"/>
        <a:ext cx="2818163" cy="1252517"/>
      </dsp:txXfrm>
    </dsp:sp>
    <dsp:sp modelId="{4C966012-8F46-9E44-BFAC-47FDDDD68D28}">
      <dsp:nvSpPr>
        <dsp:cNvPr id="0" name=""/>
        <dsp:cNvSpPr/>
      </dsp:nvSpPr>
      <dsp:spPr>
        <a:xfrm>
          <a:off x="2508615" y="1576734"/>
          <a:ext cx="3131292" cy="1252517"/>
        </a:xfrm>
        <a:prstGeom prst="chevron">
          <a:avLst/>
        </a:prstGeom>
        <a:solidFill>
          <a:schemeClr val="accent4">
            <a:hueOff val="20297"/>
            <a:satOff val="2266"/>
            <a:lumOff val="20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oppins" pitchFamily="2" charset="77"/>
              <a:cs typeface="Poppins" pitchFamily="2" charset="77"/>
            </a:rPr>
            <a:t>eCQMs</a:t>
          </a:r>
          <a:endParaRPr lang="en-US" sz="2000" kern="1200" dirty="0"/>
        </a:p>
      </dsp:txBody>
      <dsp:txXfrm>
        <a:off x="3134874" y="1576734"/>
        <a:ext cx="1878775" cy="1252517"/>
      </dsp:txXfrm>
    </dsp:sp>
    <dsp:sp modelId="{307D951F-467E-F641-A889-ADDD048DFED3}">
      <dsp:nvSpPr>
        <dsp:cNvPr id="0" name=""/>
        <dsp:cNvSpPr/>
      </dsp:nvSpPr>
      <dsp:spPr>
        <a:xfrm>
          <a:off x="5013649" y="1576734"/>
          <a:ext cx="3131292" cy="1252517"/>
        </a:xfrm>
        <a:prstGeom prst="chevron">
          <a:avLst/>
        </a:prstGeom>
        <a:solidFill>
          <a:schemeClr val="accent4">
            <a:hueOff val="40594"/>
            <a:satOff val="4532"/>
            <a:lumOff val="413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oppins" pitchFamily="2" charset="77"/>
              <a:cs typeface="Poppins" pitchFamily="2" charset="77"/>
            </a:rPr>
            <a:t>dQMs</a:t>
          </a:r>
        </a:p>
      </dsp:txBody>
      <dsp:txXfrm>
        <a:off x="5639908" y="1576734"/>
        <a:ext cx="1878775" cy="1252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7591B-3C94-5644-8CBD-18DAD450E5A8}">
      <dsp:nvSpPr>
        <dsp:cNvPr id="0" name=""/>
        <dsp:cNvSpPr/>
      </dsp:nvSpPr>
      <dsp:spPr>
        <a:xfrm>
          <a:off x="931502" y="43705"/>
          <a:ext cx="2097871" cy="2097871"/>
        </a:xfrm>
        <a:prstGeom prst="ellipse">
          <a:avLst/>
        </a:prstGeom>
        <a:solidFill>
          <a:schemeClr val="accent2"/>
        </a:solidFill>
        <a:ln w="19050">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11218" y="410833"/>
        <a:ext cx="1538438" cy="944042"/>
      </dsp:txXfrm>
    </dsp:sp>
    <dsp:sp modelId="{F6822266-B196-0749-9B6D-58B08503FA83}">
      <dsp:nvSpPr>
        <dsp:cNvPr id="0" name=""/>
        <dsp:cNvSpPr/>
      </dsp:nvSpPr>
      <dsp:spPr>
        <a:xfrm>
          <a:off x="1688484" y="1354875"/>
          <a:ext cx="2097871" cy="2097871"/>
        </a:xfrm>
        <a:prstGeom prst="ellipse">
          <a:avLst/>
        </a:prstGeom>
        <a:solidFill>
          <a:schemeClr val="accent3"/>
        </a:solidFill>
        <a:ln w="19050">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330083" y="1896825"/>
        <a:ext cx="1258722" cy="1153829"/>
      </dsp:txXfrm>
    </dsp:sp>
    <dsp:sp modelId="{752FE79D-E852-A14D-8785-0B537D1EDE69}">
      <dsp:nvSpPr>
        <dsp:cNvPr id="0" name=""/>
        <dsp:cNvSpPr/>
      </dsp:nvSpPr>
      <dsp:spPr>
        <a:xfrm>
          <a:off x="174520" y="1354875"/>
          <a:ext cx="2097871" cy="2097871"/>
        </a:xfrm>
        <a:prstGeom prst="ellipse">
          <a:avLst/>
        </a:prstGeom>
        <a:solidFill>
          <a:schemeClr val="accent1"/>
        </a:solidFill>
        <a:ln w="19050">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72070" y="1896825"/>
        <a:ext cx="1258722" cy="1153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F4F2A-E50C-46C1-A9D2-02B4329B5764}">
      <dsp:nvSpPr>
        <dsp:cNvPr id="0" name=""/>
        <dsp:cNvSpPr/>
      </dsp:nvSpPr>
      <dsp:spPr>
        <a:xfrm rot="5400000">
          <a:off x="-220876" y="221173"/>
          <a:ext cx="1472512" cy="103075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30</a:t>
          </a:r>
        </a:p>
      </dsp:txBody>
      <dsp:txXfrm rot="-5400000">
        <a:off x="1" y="515675"/>
        <a:ext cx="1030758" cy="441754"/>
      </dsp:txXfrm>
    </dsp:sp>
    <dsp:sp modelId="{CD107BD8-31BB-4DFA-833E-13F7D5BF9502}">
      <dsp:nvSpPr>
        <dsp:cNvPr id="0" name=""/>
        <dsp:cNvSpPr/>
      </dsp:nvSpPr>
      <dsp:spPr>
        <a:xfrm rot="5400000">
          <a:off x="2802135" y="-1771080"/>
          <a:ext cx="957133" cy="449988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Ambulatory practices submitting eCQM </a:t>
          </a:r>
        </a:p>
      </dsp:txBody>
      <dsp:txXfrm rot="-5400000">
        <a:off x="1030759" y="47019"/>
        <a:ext cx="4453163" cy="863687"/>
      </dsp:txXfrm>
    </dsp:sp>
    <dsp:sp modelId="{95600655-E77C-4FA0-ABE8-ED41C577CCF0}">
      <dsp:nvSpPr>
        <dsp:cNvPr id="0" name=""/>
        <dsp:cNvSpPr/>
      </dsp:nvSpPr>
      <dsp:spPr>
        <a:xfrm rot="5400000">
          <a:off x="-220876" y="1497775"/>
          <a:ext cx="1472512" cy="103075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44</a:t>
          </a:r>
        </a:p>
      </dsp:txBody>
      <dsp:txXfrm rot="-5400000">
        <a:off x="1" y="1792277"/>
        <a:ext cx="1030758" cy="441754"/>
      </dsp:txXfrm>
    </dsp:sp>
    <dsp:sp modelId="{2E2FD734-1086-4597-93F8-0538C9D557A2}">
      <dsp:nvSpPr>
        <dsp:cNvPr id="0" name=""/>
        <dsp:cNvSpPr/>
      </dsp:nvSpPr>
      <dsp:spPr>
        <a:xfrm rot="5400000">
          <a:off x="2802135" y="-494477"/>
          <a:ext cx="957133" cy="449988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41 hospitals reported all 4 quarters of eCQM data as required by HSCRC</a:t>
          </a:r>
        </a:p>
      </dsp:txBody>
      <dsp:txXfrm rot="-5400000">
        <a:off x="1030759" y="1323622"/>
        <a:ext cx="4453163" cy="863687"/>
      </dsp:txXfrm>
    </dsp:sp>
    <dsp:sp modelId="{FC3F2FE5-A6D5-435B-81D4-3BC85816892F}">
      <dsp:nvSpPr>
        <dsp:cNvPr id="0" name=""/>
        <dsp:cNvSpPr/>
      </dsp:nvSpPr>
      <dsp:spPr>
        <a:xfrm rot="5400000">
          <a:off x="-220876" y="2774377"/>
          <a:ext cx="1472512" cy="103075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30</a:t>
          </a:r>
        </a:p>
      </dsp:txBody>
      <dsp:txXfrm rot="-5400000">
        <a:off x="1" y="3068879"/>
        <a:ext cx="1030758" cy="441754"/>
      </dsp:txXfrm>
    </dsp:sp>
    <dsp:sp modelId="{2C30A5D3-028B-4682-89BF-C1EE9BC82D21}">
      <dsp:nvSpPr>
        <dsp:cNvPr id="0" name=""/>
        <dsp:cNvSpPr/>
      </dsp:nvSpPr>
      <dsp:spPr>
        <a:xfrm rot="5400000">
          <a:off x="2802135" y="782124"/>
          <a:ext cx="957133" cy="449988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MDPCP practices received technical assistance to submit to CMS Quality Payment Program (QPP)</a:t>
          </a:r>
        </a:p>
      </dsp:txBody>
      <dsp:txXfrm rot="-5400000">
        <a:off x="1030759" y="2600224"/>
        <a:ext cx="4453163" cy="86368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E52C4E-5C04-0434-C9C4-21C45807F8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EEAB89-5676-CAD7-AE26-78C47A1BCF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06F2B9-7349-A143-9755-DAC922F5B193}" type="datetimeFigureOut">
              <a:rPr lang="en-US" smtClean="0"/>
              <a:t>4/22/2024</a:t>
            </a:fld>
            <a:endParaRPr lang="en-US" dirty="0"/>
          </a:p>
        </p:txBody>
      </p:sp>
      <p:sp>
        <p:nvSpPr>
          <p:cNvPr id="4" name="Footer Placeholder 3">
            <a:extLst>
              <a:ext uri="{FF2B5EF4-FFF2-40B4-BE49-F238E27FC236}">
                <a16:creationId xmlns:a16="http://schemas.microsoft.com/office/drawing/2014/main" id="{C5BDC30F-9BD3-0605-8DA0-4E50032146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47DF525-F633-0673-A75F-7598AE9BD0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ECB9C6-D2A3-AE4E-BE72-C42CCAFDDB9F}" type="slidenum">
              <a:rPr lang="en-US" smtClean="0"/>
              <a:t>‹#›</a:t>
            </a:fld>
            <a:endParaRPr lang="en-US" dirty="0"/>
          </a:p>
        </p:txBody>
      </p:sp>
    </p:spTree>
    <p:extLst>
      <p:ext uri="{BB962C8B-B14F-4D97-AF65-F5344CB8AC3E}">
        <p14:creationId xmlns:p14="http://schemas.microsoft.com/office/powerpoint/2010/main" val="3965542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F8C90-DD84-F44F-A96E-8FDA7A0DB592}" type="datetimeFigureOut">
              <a:rPr lang="en-US" smtClean="0"/>
              <a:t>4/22/2024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B816D-3337-BA41-AB1C-FDECFA6C282A}" type="slidenum">
              <a:rPr lang="en-US" smtClean="0"/>
              <a:t>‹#›</a:t>
            </a:fld>
            <a:endParaRPr lang="en-US" dirty="0"/>
          </a:p>
        </p:txBody>
      </p:sp>
    </p:spTree>
    <p:extLst>
      <p:ext uri="{BB962C8B-B14F-4D97-AF65-F5344CB8AC3E}">
        <p14:creationId xmlns:p14="http://schemas.microsoft.com/office/powerpoint/2010/main" val="383782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B816D-3337-BA41-AB1C-FDECFA6C282A}" type="slidenum">
              <a:rPr lang="en-US" smtClean="0"/>
              <a:t>6</a:t>
            </a:fld>
            <a:endParaRPr lang="en-US" dirty="0"/>
          </a:p>
        </p:txBody>
      </p:sp>
    </p:spTree>
    <p:extLst>
      <p:ext uri="{BB962C8B-B14F-4D97-AF65-F5344CB8AC3E}">
        <p14:creationId xmlns:p14="http://schemas.microsoft.com/office/powerpoint/2010/main" val="372789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B816D-3337-BA41-AB1C-FDECFA6C282A}" type="slidenum">
              <a:rPr lang="en-US" smtClean="0"/>
              <a:t>7</a:t>
            </a:fld>
            <a:endParaRPr lang="en-US" dirty="0"/>
          </a:p>
        </p:txBody>
      </p:sp>
    </p:spTree>
    <p:extLst>
      <p:ext uri="{BB962C8B-B14F-4D97-AF65-F5344CB8AC3E}">
        <p14:creationId xmlns:p14="http://schemas.microsoft.com/office/powerpoint/2010/main" val="411546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B816D-3337-BA41-AB1C-FDECFA6C282A}" type="slidenum">
              <a:rPr lang="en-US" smtClean="0"/>
              <a:t>10</a:t>
            </a:fld>
            <a:endParaRPr lang="en-US" dirty="0"/>
          </a:p>
        </p:txBody>
      </p:sp>
    </p:spTree>
    <p:extLst>
      <p:ext uri="{BB962C8B-B14F-4D97-AF65-F5344CB8AC3E}">
        <p14:creationId xmlns:p14="http://schemas.microsoft.com/office/powerpoint/2010/main" val="198683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FFFFFF"/>
              </a:solidFill>
              <a:effectLst/>
              <a:latin typeface="-apple-system"/>
            </a:endParaRPr>
          </a:p>
        </p:txBody>
      </p:sp>
      <p:sp>
        <p:nvSpPr>
          <p:cNvPr id="4" name="Slide Number Placeholder 3"/>
          <p:cNvSpPr>
            <a:spLocks noGrp="1"/>
          </p:cNvSpPr>
          <p:nvPr>
            <p:ph type="sldNum" sz="quarter" idx="5"/>
          </p:nvPr>
        </p:nvSpPr>
        <p:spPr/>
        <p:txBody>
          <a:bodyPr/>
          <a:lstStyle/>
          <a:p>
            <a:fld id="{C9B8B320-4D87-49C3-8B47-209C6F487285}" type="slidenum">
              <a:rPr lang="en-US" smtClean="0"/>
              <a:t>13</a:t>
            </a:fld>
            <a:endParaRPr lang="en-US" dirty="0"/>
          </a:p>
        </p:txBody>
      </p:sp>
    </p:spTree>
    <p:extLst>
      <p:ext uri="{BB962C8B-B14F-4D97-AF65-F5344CB8AC3E}">
        <p14:creationId xmlns:p14="http://schemas.microsoft.com/office/powerpoint/2010/main" val="265326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91EB4-15E0-16A8-173A-4AD0BD418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508A1-EB4F-6833-C934-7E18214DF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C9D9E-1C40-0D8A-AC4F-3D9957FA9C29}"/>
              </a:ext>
            </a:extLst>
          </p:cNvPr>
          <p:cNvSpPr>
            <a:spLocks noGrp="1"/>
          </p:cNvSpPr>
          <p:nvPr>
            <p:ph type="body" idx="1"/>
          </p:nvPr>
        </p:nvSpPr>
        <p:spPr/>
        <p:txBody>
          <a:bodyPr/>
          <a:lstStyle/>
          <a:p>
            <a:r>
              <a:rPr lang="en-US" dirty="0"/>
              <a:t>Peggy</a:t>
            </a:r>
          </a:p>
        </p:txBody>
      </p:sp>
      <p:sp>
        <p:nvSpPr>
          <p:cNvPr id="4" name="Slide Number Placeholder 3">
            <a:extLst>
              <a:ext uri="{FF2B5EF4-FFF2-40B4-BE49-F238E27FC236}">
                <a16:creationId xmlns:a16="http://schemas.microsoft.com/office/drawing/2014/main" id="{EBA6BE88-0540-8A70-786D-736A681B067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B8B320-4D87-49C3-8B47-209C6F4872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6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B816D-3337-BA41-AB1C-FDECFA6C282A}" type="slidenum">
              <a:rPr lang="en-US" smtClean="0"/>
              <a:t>15</a:t>
            </a:fld>
            <a:endParaRPr lang="en-US" dirty="0"/>
          </a:p>
        </p:txBody>
      </p:sp>
    </p:spTree>
    <p:extLst>
      <p:ext uri="{BB962C8B-B14F-4D97-AF65-F5344CB8AC3E}">
        <p14:creationId xmlns:p14="http://schemas.microsoft.com/office/powerpoint/2010/main" val="3201468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5.jpeg"/><Relationship Id="rId4" Type="http://schemas.microsoft.com/office/2007/relationships/hdphoto" Target="../media/hdphoto2.wdp"/></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BA9F12-DF5B-7BB8-1DE4-BC0647BDFE1F}"/>
              </a:ext>
            </a:extLst>
          </p:cNvPr>
          <p:cNvSpPr/>
          <p:nvPr userDrawn="1"/>
        </p:nvSpPr>
        <p:spPr>
          <a:xfrm>
            <a:off x="0" y="0"/>
            <a:ext cx="12192000" cy="6858000"/>
          </a:xfrm>
          <a:prstGeom prst="rect">
            <a:avLst/>
          </a:prstGeom>
          <a:gradFill flip="none" rotWithShape="1">
            <a:gsLst>
              <a:gs pos="53000">
                <a:schemeClr val="accent3">
                  <a:alpha val="95000"/>
                </a:schemeClr>
              </a:gs>
              <a:gs pos="25000">
                <a:schemeClr val="accent2">
                  <a:alpha val="95000"/>
                </a:schemeClr>
              </a:gs>
              <a:gs pos="0">
                <a:schemeClr val="accent1">
                  <a:alpha val="95000"/>
                </a:schemeClr>
              </a:gs>
              <a:gs pos="84000">
                <a:schemeClr val="accent4">
                  <a:alpha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FE4C6-C4D9-D843-ABB8-13890FD471F6}" type="slidenum">
              <a:rPr lang="en-US" smtClean="0"/>
              <a:t>‹#›</a:t>
            </a:fld>
            <a:endParaRPr lang="en-US" dirty="0"/>
          </a:p>
        </p:txBody>
      </p:sp>
      <p:sp>
        <p:nvSpPr>
          <p:cNvPr id="8" name="Isosceles Triangle 12">
            <a:extLst>
              <a:ext uri="{FF2B5EF4-FFF2-40B4-BE49-F238E27FC236}">
                <a16:creationId xmlns:a16="http://schemas.microsoft.com/office/drawing/2014/main" id="{0027FA47-F6A5-2435-BDBE-A4AE8B3BCA02}"/>
              </a:ext>
            </a:extLst>
          </p:cNvPr>
          <p:cNvSpPr/>
          <p:nvPr userDrawn="1"/>
        </p:nvSpPr>
        <p:spPr>
          <a:xfrm rot="10800000">
            <a:off x="9876462" y="945845"/>
            <a:ext cx="2125038" cy="1831927"/>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19">
            <a:extLst>
              <a:ext uri="{FF2B5EF4-FFF2-40B4-BE49-F238E27FC236}">
                <a16:creationId xmlns:a16="http://schemas.microsoft.com/office/drawing/2014/main" id="{D939CFBC-4D0A-5ABD-CA76-FFC940A6B2C3}"/>
              </a:ext>
            </a:extLst>
          </p:cNvPr>
          <p:cNvSpPr/>
          <p:nvPr userDrawn="1"/>
        </p:nvSpPr>
        <p:spPr>
          <a:xfrm>
            <a:off x="10342562" y="4302986"/>
            <a:ext cx="463550" cy="399612"/>
          </a:xfrm>
          <a:prstGeom prst="triangle">
            <a:avLst/>
          </a:pr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20">
            <a:extLst>
              <a:ext uri="{FF2B5EF4-FFF2-40B4-BE49-F238E27FC236}">
                <a16:creationId xmlns:a16="http://schemas.microsoft.com/office/drawing/2014/main" id="{7F87247E-4482-082C-D01D-9C668B169D93}"/>
              </a:ext>
            </a:extLst>
          </p:cNvPr>
          <p:cNvSpPr/>
          <p:nvPr userDrawn="1"/>
        </p:nvSpPr>
        <p:spPr>
          <a:xfrm>
            <a:off x="233171" y="4005931"/>
            <a:ext cx="1152717" cy="993721"/>
          </a:xfrm>
          <a:prstGeom prst="triangle">
            <a:avLst/>
          </a:pr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21">
            <a:extLst>
              <a:ext uri="{FF2B5EF4-FFF2-40B4-BE49-F238E27FC236}">
                <a16:creationId xmlns:a16="http://schemas.microsoft.com/office/drawing/2014/main" id="{26A666FE-06D1-D455-94CD-71AFB61ACA90}"/>
              </a:ext>
            </a:extLst>
          </p:cNvPr>
          <p:cNvSpPr/>
          <p:nvPr userDrawn="1"/>
        </p:nvSpPr>
        <p:spPr>
          <a:xfrm rot="1800000">
            <a:off x="1539943" y="3800319"/>
            <a:ext cx="529839" cy="456758"/>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23">
            <a:extLst>
              <a:ext uri="{FF2B5EF4-FFF2-40B4-BE49-F238E27FC236}">
                <a16:creationId xmlns:a16="http://schemas.microsoft.com/office/drawing/2014/main" id="{F4427DC2-74EE-2E8D-BC1F-7A85F877D6AB}"/>
              </a:ext>
            </a:extLst>
          </p:cNvPr>
          <p:cNvSpPr/>
          <p:nvPr userDrawn="1"/>
        </p:nvSpPr>
        <p:spPr>
          <a:xfrm>
            <a:off x="2124072" y="2576220"/>
            <a:ext cx="239357" cy="206342"/>
          </a:xfrm>
          <a:prstGeom prs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24">
            <a:extLst>
              <a:ext uri="{FF2B5EF4-FFF2-40B4-BE49-F238E27FC236}">
                <a16:creationId xmlns:a16="http://schemas.microsoft.com/office/drawing/2014/main" id="{D00ACDD7-F7DA-49F6-2182-11D71399D49E}"/>
              </a:ext>
            </a:extLst>
          </p:cNvPr>
          <p:cNvSpPr/>
          <p:nvPr userDrawn="1"/>
        </p:nvSpPr>
        <p:spPr>
          <a:xfrm>
            <a:off x="6718" y="-13100"/>
            <a:ext cx="2632987" cy="2907648"/>
          </a:xfrm>
          <a:custGeom>
            <a:avLst/>
            <a:gdLst>
              <a:gd name="connsiteX0" fmla="*/ 0 w 2632987"/>
              <a:gd name="connsiteY0" fmla="*/ 0 h 2907648"/>
              <a:gd name="connsiteX1" fmla="*/ 252785 w 2632987"/>
              <a:gd name="connsiteY1" fmla="*/ 0 h 2907648"/>
              <a:gd name="connsiteX2" fmla="*/ 2632987 w 2632987"/>
              <a:gd name="connsiteY2" fmla="*/ 1380517 h 2907648"/>
              <a:gd name="connsiteX3" fmla="*/ 0 w 2632987"/>
              <a:gd name="connsiteY3" fmla="*/ 2907648 h 2907648"/>
              <a:gd name="connsiteX4" fmla="*/ 0 w 2632987"/>
              <a:gd name="connsiteY4" fmla="*/ 0 h 290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987" h="2907648">
                <a:moveTo>
                  <a:pt x="0" y="0"/>
                </a:moveTo>
                <a:lnTo>
                  <a:pt x="252785" y="0"/>
                </a:lnTo>
                <a:lnTo>
                  <a:pt x="2632987" y="1380517"/>
                </a:lnTo>
                <a:lnTo>
                  <a:pt x="0" y="2907648"/>
                </a:lnTo>
                <a:lnTo>
                  <a:pt x="0" y="0"/>
                </a:lnTo>
                <a:close/>
              </a:path>
            </a:pathLst>
          </a:custGeom>
          <a:solidFill>
            <a:schemeClr val="accent1">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25">
            <a:extLst>
              <a:ext uri="{FF2B5EF4-FFF2-40B4-BE49-F238E27FC236}">
                <a16:creationId xmlns:a16="http://schemas.microsoft.com/office/drawing/2014/main" id="{E1A17458-7F5E-EFE1-45C9-01B12A767D71}"/>
              </a:ext>
            </a:extLst>
          </p:cNvPr>
          <p:cNvSpPr/>
          <p:nvPr userDrawn="1"/>
        </p:nvSpPr>
        <p:spPr>
          <a:xfrm>
            <a:off x="2560" y="0"/>
            <a:ext cx="2269949" cy="2052393"/>
          </a:xfrm>
          <a:custGeom>
            <a:avLst/>
            <a:gdLst>
              <a:gd name="connsiteX0" fmla="*/ 0 w 2233801"/>
              <a:gd name="connsiteY0" fmla="*/ 0 h 2019709"/>
              <a:gd name="connsiteX1" fmla="*/ 985345 w 2233801"/>
              <a:gd name="connsiteY1" fmla="*/ 0 h 2019709"/>
              <a:gd name="connsiteX2" fmla="*/ 2233801 w 2233801"/>
              <a:gd name="connsiteY2" fmla="*/ 724105 h 2019709"/>
              <a:gd name="connsiteX3" fmla="*/ 0 w 2233801"/>
              <a:gd name="connsiteY3" fmla="*/ 2019709 h 2019709"/>
              <a:gd name="connsiteX4" fmla="*/ 0 w 2233801"/>
              <a:gd name="connsiteY4" fmla="*/ 0 h 20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801" h="2019709">
                <a:moveTo>
                  <a:pt x="0" y="0"/>
                </a:moveTo>
                <a:lnTo>
                  <a:pt x="985345" y="0"/>
                </a:lnTo>
                <a:lnTo>
                  <a:pt x="2233801" y="724105"/>
                </a:lnTo>
                <a:lnTo>
                  <a:pt x="0" y="2019709"/>
                </a:lnTo>
                <a:lnTo>
                  <a:pt x="0" y="0"/>
                </a:lnTo>
                <a:close/>
              </a:path>
            </a:pathLst>
          </a:cu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26">
            <a:extLst>
              <a:ext uri="{FF2B5EF4-FFF2-40B4-BE49-F238E27FC236}">
                <a16:creationId xmlns:a16="http://schemas.microsoft.com/office/drawing/2014/main" id="{4C33E5D6-A32B-04DB-AD19-195341D9BA4A}"/>
              </a:ext>
            </a:extLst>
          </p:cNvPr>
          <p:cNvSpPr/>
          <p:nvPr userDrawn="1"/>
        </p:nvSpPr>
        <p:spPr>
          <a:xfrm>
            <a:off x="8505636" y="1004"/>
            <a:ext cx="2644328" cy="1800465"/>
          </a:xfrm>
          <a:custGeom>
            <a:avLst/>
            <a:gdLst>
              <a:gd name="connsiteX0" fmla="*/ 1245600 w 3154140"/>
              <a:gd name="connsiteY0" fmla="*/ 0 h 2147585"/>
              <a:gd name="connsiteX1" fmla="*/ 1908540 w 3154140"/>
              <a:gd name="connsiteY1" fmla="*/ 0 h 2147585"/>
              <a:gd name="connsiteX2" fmla="*/ 3154140 w 3154140"/>
              <a:gd name="connsiteY2" fmla="*/ 2147585 h 2147585"/>
              <a:gd name="connsiteX3" fmla="*/ 0 w 3154140"/>
              <a:gd name="connsiteY3" fmla="*/ 2147585 h 2147585"/>
              <a:gd name="connsiteX4" fmla="*/ 1245600 w 3154140"/>
              <a:gd name="connsiteY4" fmla="*/ 0 h 214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140" h="2147585">
                <a:moveTo>
                  <a:pt x="1245600" y="0"/>
                </a:moveTo>
                <a:lnTo>
                  <a:pt x="1908540" y="0"/>
                </a:lnTo>
                <a:lnTo>
                  <a:pt x="3154140" y="2147585"/>
                </a:lnTo>
                <a:lnTo>
                  <a:pt x="0" y="2147585"/>
                </a:lnTo>
                <a:lnTo>
                  <a:pt x="124560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27">
            <a:extLst>
              <a:ext uri="{FF2B5EF4-FFF2-40B4-BE49-F238E27FC236}">
                <a16:creationId xmlns:a16="http://schemas.microsoft.com/office/drawing/2014/main" id="{97CB83BF-5E55-77E5-C393-9941F933E0F9}"/>
              </a:ext>
            </a:extLst>
          </p:cNvPr>
          <p:cNvSpPr/>
          <p:nvPr userDrawn="1"/>
        </p:nvSpPr>
        <p:spPr>
          <a:xfrm>
            <a:off x="1354225" y="5078987"/>
            <a:ext cx="2063656" cy="1779013"/>
          </a:xfrm>
          <a:custGeom>
            <a:avLst/>
            <a:gdLst>
              <a:gd name="connsiteX0" fmla="*/ 1031828 w 2063656"/>
              <a:gd name="connsiteY0" fmla="*/ 0 h 1779013"/>
              <a:gd name="connsiteX1" fmla="*/ 2063656 w 2063656"/>
              <a:gd name="connsiteY1" fmla="*/ 1779013 h 1779013"/>
              <a:gd name="connsiteX2" fmla="*/ 0 w 2063656"/>
              <a:gd name="connsiteY2" fmla="*/ 1779013 h 1779013"/>
              <a:gd name="connsiteX3" fmla="*/ 1031828 w 2063656"/>
              <a:gd name="connsiteY3" fmla="*/ 0 h 1779013"/>
            </a:gdLst>
            <a:ahLst/>
            <a:cxnLst>
              <a:cxn ang="0">
                <a:pos x="connsiteX0" y="connsiteY0"/>
              </a:cxn>
              <a:cxn ang="0">
                <a:pos x="connsiteX1" y="connsiteY1"/>
              </a:cxn>
              <a:cxn ang="0">
                <a:pos x="connsiteX2" y="connsiteY2"/>
              </a:cxn>
              <a:cxn ang="0">
                <a:pos x="connsiteX3" y="connsiteY3"/>
              </a:cxn>
            </a:cxnLst>
            <a:rect l="l" t="t" r="r" b="b"/>
            <a:pathLst>
              <a:path w="2063656" h="1779013">
                <a:moveTo>
                  <a:pt x="1031828" y="0"/>
                </a:moveTo>
                <a:lnTo>
                  <a:pt x="2063656" y="1779013"/>
                </a:lnTo>
                <a:lnTo>
                  <a:pt x="0" y="1779013"/>
                </a:lnTo>
                <a:lnTo>
                  <a:pt x="1031828" y="0"/>
                </a:lnTo>
                <a:close/>
              </a:path>
            </a:pathLst>
          </a:cu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28">
            <a:extLst>
              <a:ext uri="{FF2B5EF4-FFF2-40B4-BE49-F238E27FC236}">
                <a16:creationId xmlns:a16="http://schemas.microsoft.com/office/drawing/2014/main" id="{B175665B-01CC-0785-3A98-23F8B89FE663}"/>
              </a:ext>
            </a:extLst>
          </p:cNvPr>
          <p:cNvSpPr/>
          <p:nvPr userDrawn="1"/>
        </p:nvSpPr>
        <p:spPr>
          <a:xfrm>
            <a:off x="8345714" y="362183"/>
            <a:ext cx="992464" cy="855572"/>
          </a:xfrm>
          <a:prstGeom prs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29">
            <a:extLst>
              <a:ext uri="{FF2B5EF4-FFF2-40B4-BE49-F238E27FC236}">
                <a16:creationId xmlns:a16="http://schemas.microsoft.com/office/drawing/2014/main" id="{5A4690C4-825C-18A1-090D-E6A1E88A1611}"/>
              </a:ext>
            </a:extLst>
          </p:cNvPr>
          <p:cNvSpPr/>
          <p:nvPr userDrawn="1"/>
        </p:nvSpPr>
        <p:spPr>
          <a:xfrm>
            <a:off x="9827800" y="5254671"/>
            <a:ext cx="2366960" cy="1603328"/>
          </a:xfrm>
          <a:custGeom>
            <a:avLst/>
            <a:gdLst>
              <a:gd name="connsiteX0" fmla="*/ 0 w 2366960"/>
              <a:gd name="connsiteY0" fmla="*/ 0 h 1603328"/>
              <a:gd name="connsiteX1" fmla="*/ 2366960 w 2366960"/>
              <a:gd name="connsiteY1" fmla="*/ 0 h 1603328"/>
              <a:gd name="connsiteX2" fmla="*/ 2366960 w 2366960"/>
              <a:gd name="connsiteY2" fmla="*/ 1603328 h 1603328"/>
              <a:gd name="connsiteX3" fmla="*/ 929931 w 2366960"/>
              <a:gd name="connsiteY3" fmla="*/ 1603328 h 1603328"/>
              <a:gd name="connsiteX4" fmla="*/ 0 w 2366960"/>
              <a:gd name="connsiteY4" fmla="*/ 0 h 1603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960" h="1603328">
                <a:moveTo>
                  <a:pt x="0" y="0"/>
                </a:moveTo>
                <a:lnTo>
                  <a:pt x="2366960" y="0"/>
                </a:lnTo>
                <a:lnTo>
                  <a:pt x="2366960" y="1603328"/>
                </a:lnTo>
                <a:lnTo>
                  <a:pt x="929931" y="1603328"/>
                </a:lnTo>
                <a:lnTo>
                  <a:pt x="0" y="0"/>
                </a:lnTo>
                <a:close/>
              </a:path>
            </a:pathLst>
          </a:cu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31">
            <a:extLst>
              <a:ext uri="{FF2B5EF4-FFF2-40B4-BE49-F238E27FC236}">
                <a16:creationId xmlns:a16="http://schemas.microsoft.com/office/drawing/2014/main" id="{FB8F8DBC-8CDE-C306-47EC-AAE60FB00560}"/>
              </a:ext>
            </a:extLst>
          </p:cNvPr>
          <p:cNvSpPr/>
          <p:nvPr userDrawn="1"/>
        </p:nvSpPr>
        <p:spPr>
          <a:xfrm>
            <a:off x="3815509" y="6301255"/>
            <a:ext cx="213566" cy="184109"/>
          </a:xfrm>
          <a:prstGeom prst="triangle">
            <a:avLst/>
          </a:pr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33">
            <a:extLst>
              <a:ext uri="{FF2B5EF4-FFF2-40B4-BE49-F238E27FC236}">
                <a16:creationId xmlns:a16="http://schemas.microsoft.com/office/drawing/2014/main" id="{B4C505C8-985F-C1AA-3EAB-B1A84B9DF3CC}"/>
              </a:ext>
            </a:extLst>
          </p:cNvPr>
          <p:cNvSpPr/>
          <p:nvPr userDrawn="1"/>
        </p:nvSpPr>
        <p:spPr>
          <a:xfrm rot="2964827">
            <a:off x="9559783" y="6105265"/>
            <a:ext cx="213566" cy="184109"/>
          </a:xfrm>
          <a:prstGeom prst="triangle">
            <a:avLst/>
          </a:pr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35">
            <a:extLst>
              <a:ext uri="{FF2B5EF4-FFF2-40B4-BE49-F238E27FC236}">
                <a16:creationId xmlns:a16="http://schemas.microsoft.com/office/drawing/2014/main" id="{97D5BFC4-1850-93A7-75FC-FB66ADA0E391}"/>
              </a:ext>
            </a:extLst>
          </p:cNvPr>
          <p:cNvSpPr/>
          <p:nvPr userDrawn="1"/>
        </p:nvSpPr>
        <p:spPr>
          <a:xfrm rot="5400000">
            <a:off x="6714395" y="625048"/>
            <a:ext cx="213566" cy="184109"/>
          </a:xfrm>
          <a:prstGeom prst="triangle">
            <a:avLst/>
          </a:pr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37">
            <a:extLst>
              <a:ext uri="{FF2B5EF4-FFF2-40B4-BE49-F238E27FC236}">
                <a16:creationId xmlns:a16="http://schemas.microsoft.com/office/drawing/2014/main" id="{E4F96EA8-545F-172D-1106-F373ED576729}"/>
              </a:ext>
            </a:extLst>
          </p:cNvPr>
          <p:cNvSpPr/>
          <p:nvPr userDrawn="1"/>
        </p:nvSpPr>
        <p:spPr>
          <a:xfrm rot="1535555">
            <a:off x="5682566" y="5345589"/>
            <a:ext cx="2063656" cy="1779013"/>
          </a:xfrm>
          <a:custGeom>
            <a:avLst/>
            <a:gdLst>
              <a:gd name="connsiteX0" fmla="*/ 1031828 w 2063656"/>
              <a:gd name="connsiteY0" fmla="*/ 0 h 1779013"/>
              <a:gd name="connsiteX1" fmla="*/ 2063656 w 2063656"/>
              <a:gd name="connsiteY1" fmla="*/ 1779013 h 1779013"/>
              <a:gd name="connsiteX2" fmla="*/ 0 w 2063656"/>
              <a:gd name="connsiteY2" fmla="*/ 1779013 h 1779013"/>
              <a:gd name="connsiteX3" fmla="*/ 1031828 w 2063656"/>
              <a:gd name="connsiteY3" fmla="*/ 0 h 1779013"/>
            </a:gdLst>
            <a:ahLst/>
            <a:cxnLst>
              <a:cxn ang="0">
                <a:pos x="connsiteX0" y="connsiteY0"/>
              </a:cxn>
              <a:cxn ang="0">
                <a:pos x="connsiteX1" y="connsiteY1"/>
              </a:cxn>
              <a:cxn ang="0">
                <a:pos x="connsiteX2" y="connsiteY2"/>
              </a:cxn>
              <a:cxn ang="0">
                <a:pos x="connsiteX3" y="connsiteY3"/>
              </a:cxn>
            </a:cxnLst>
            <a:rect l="l" t="t" r="r" b="b"/>
            <a:pathLst>
              <a:path w="2063656" h="1779013">
                <a:moveTo>
                  <a:pt x="1031828" y="0"/>
                </a:moveTo>
                <a:lnTo>
                  <a:pt x="2063656" y="1779013"/>
                </a:lnTo>
                <a:lnTo>
                  <a:pt x="0" y="1779013"/>
                </a:lnTo>
                <a:lnTo>
                  <a:pt x="1031828" y="0"/>
                </a:lnTo>
                <a:close/>
              </a:path>
            </a:pathLst>
          </a:cu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5" name="Straight Connector 24">
            <a:extLst>
              <a:ext uri="{FF2B5EF4-FFF2-40B4-BE49-F238E27FC236}">
                <a16:creationId xmlns:a16="http://schemas.microsoft.com/office/drawing/2014/main" id="{0135578F-2272-F89F-155D-4EBB96B20F18}"/>
              </a:ext>
            </a:extLst>
          </p:cNvPr>
          <p:cNvCxnSpPr>
            <a:cxnSpLocks/>
          </p:cNvCxnSpPr>
          <p:nvPr userDrawn="1"/>
        </p:nvCxnSpPr>
        <p:spPr>
          <a:xfrm>
            <a:off x="7043738" y="2807730"/>
            <a:ext cx="1443037"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AA303D-FFBB-A27B-922C-A0D9A1B5FDD7}"/>
              </a:ext>
            </a:extLst>
          </p:cNvPr>
          <p:cNvCxnSpPr>
            <a:cxnSpLocks/>
          </p:cNvCxnSpPr>
          <p:nvPr userDrawn="1"/>
        </p:nvCxnSpPr>
        <p:spPr>
          <a:xfrm>
            <a:off x="3705226" y="2807730"/>
            <a:ext cx="1443037"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28" name="Picture 27" descr="A black background with white text&#10;&#10;Description automatically generated">
            <a:extLst>
              <a:ext uri="{FF2B5EF4-FFF2-40B4-BE49-F238E27FC236}">
                <a16:creationId xmlns:a16="http://schemas.microsoft.com/office/drawing/2014/main" id="{076B764D-994C-9933-B362-BCEB612ED47F}"/>
              </a:ext>
            </a:extLst>
          </p:cNvPr>
          <p:cNvPicPr>
            <a:picLocks noChangeAspect="1"/>
          </p:cNvPicPr>
          <p:nvPr userDrawn="1"/>
        </p:nvPicPr>
        <p:blipFill>
          <a:blip r:embed="rId2"/>
          <a:stretch>
            <a:fillRect/>
          </a:stretch>
        </p:blipFill>
        <p:spPr>
          <a:xfrm>
            <a:off x="5317705" y="2437949"/>
            <a:ext cx="1556589" cy="456599"/>
          </a:xfrm>
          <a:prstGeom prst="rect">
            <a:avLst/>
          </a:prstGeom>
        </p:spPr>
      </p:pic>
    </p:spTree>
    <p:extLst>
      <p:ext uri="{BB962C8B-B14F-4D97-AF65-F5344CB8AC3E}">
        <p14:creationId xmlns:p14="http://schemas.microsoft.com/office/powerpoint/2010/main" val="391495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67FACFB-262A-46AD-8813-F5AC9AC3EA9D}"/>
              </a:ext>
            </a:extLst>
          </p:cNvPr>
          <p:cNvSpPr>
            <a:spLocks noGrp="1"/>
          </p:cNvSpPr>
          <p:nvPr>
            <p:ph type="pic" sz="quarter" idx="31"/>
          </p:nvPr>
        </p:nvSpPr>
        <p:spPr>
          <a:xfrm>
            <a:off x="902494" y="1159669"/>
            <a:ext cx="5301456" cy="3010689"/>
          </a:xfrm>
          <a:custGeom>
            <a:avLst/>
            <a:gdLst>
              <a:gd name="connsiteX0" fmla="*/ 0 w 5301456"/>
              <a:gd name="connsiteY0" fmla="*/ 0 h 3010689"/>
              <a:gd name="connsiteX1" fmla="*/ 5301456 w 5301456"/>
              <a:gd name="connsiteY1" fmla="*/ 0 h 3010689"/>
              <a:gd name="connsiteX2" fmla="*/ 5301456 w 5301456"/>
              <a:gd name="connsiteY2" fmla="*/ 3010689 h 3010689"/>
              <a:gd name="connsiteX3" fmla="*/ 0 w 5301456"/>
              <a:gd name="connsiteY3" fmla="*/ 3010689 h 3010689"/>
            </a:gdLst>
            <a:ahLst/>
            <a:cxnLst>
              <a:cxn ang="0">
                <a:pos x="connsiteX0" y="connsiteY0"/>
              </a:cxn>
              <a:cxn ang="0">
                <a:pos x="connsiteX1" y="connsiteY1"/>
              </a:cxn>
              <a:cxn ang="0">
                <a:pos x="connsiteX2" y="connsiteY2"/>
              </a:cxn>
              <a:cxn ang="0">
                <a:pos x="connsiteX3" y="connsiteY3"/>
              </a:cxn>
            </a:cxnLst>
            <a:rect l="l" t="t" r="r" b="b"/>
            <a:pathLst>
              <a:path w="5301456" h="3010689">
                <a:moveTo>
                  <a:pt x="0" y="0"/>
                </a:moveTo>
                <a:lnTo>
                  <a:pt x="5301456" y="0"/>
                </a:lnTo>
                <a:lnTo>
                  <a:pt x="5301456" y="3010689"/>
                </a:lnTo>
                <a:lnTo>
                  <a:pt x="0" y="3010689"/>
                </a:lnTo>
                <a:close/>
              </a:path>
            </a:pathLst>
          </a:custGeom>
        </p:spPr>
        <p:txBody>
          <a:bodyPr wrap="square" anchor="ctr">
            <a:noAutofit/>
          </a:bodyPr>
          <a:lstStyle>
            <a:lvl1pPr marL="0" indent="0" algn="ctr">
              <a:buNone/>
              <a:defRPr sz="1200"/>
            </a:lvl1pPr>
          </a:lstStyle>
          <a:p>
            <a:endParaRPr lang="en-US" dirty="0"/>
          </a:p>
        </p:txBody>
      </p:sp>
      <p:sp>
        <p:nvSpPr>
          <p:cNvPr id="2" name="Rectangle 1">
            <a:extLst>
              <a:ext uri="{FF2B5EF4-FFF2-40B4-BE49-F238E27FC236}">
                <a16:creationId xmlns:a16="http://schemas.microsoft.com/office/drawing/2014/main" id="{9F025FF8-15BD-4FEB-5956-0426A65099D4}"/>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57444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1541E7-4DA9-6579-0541-05E6A751D4A4}"/>
              </a:ext>
            </a:extLst>
          </p:cNvPr>
          <p:cNvSpPr/>
          <p:nvPr userDrawn="1"/>
        </p:nvSpPr>
        <p:spPr>
          <a:xfrm>
            <a:off x="0" y="0"/>
            <a:ext cx="1227908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6B2B5AC0-3522-44FC-8405-5C2E31117FA4}"/>
              </a:ext>
            </a:extLst>
          </p:cNvPr>
          <p:cNvSpPr>
            <a:spLocks noGrp="1"/>
          </p:cNvSpPr>
          <p:nvPr>
            <p:ph type="pic" sz="quarter" idx="11" hasCustomPrompt="1"/>
          </p:nvPr>
        </p:nvSpPr>
        <p:spPr>
          <a:xfrm>
            <a:off x="0" y="0"/>
            <a:ext cx="12279086" cy="6858000"/>
          </a:xfrm>
          <a:custGeom>
            <a:avLst/>
            <a:gdLst>
              <a:gd name="connsiteX0" fmla="*/ 0 w 10926276"/>
              <a:gd name="connsiteY0" fmla="*/ 0 h 5592276"/>
              <a:gd name="connsiteX1" fmla="*/ 10926276 w 10926276"/>
              <a:gd name="connsiteY1" fmla="*/ 0 h 5592276"/>
              <a:gd name="connsiteX2" fmla="*/ 10926276 w 10926276"/>
              <a:gd name="connsiteY2" fmla="*/ 5592276 h 5592276"/>
              <a:gd name="connsiteX3" fmla="*/ 0 w 10926276"/>
              <a:gd name="connsiteY3" fmla="*/ 5592276 h 5592276"/>
            </a:gdLst>
            <a:ahLst/>
            <a:cxnLst>
              <a:cxn ang="0">
                <a:pos x="connsiteX0" y="connsiteY0"/>
              </a:cxn>
              <a:cxn ang="0">
                <a:pos x="connsiteX1" y="connsiteY1"/>
              </a:cxn>
              <a:cxn ang="0">
                <a:pos x="connsiteX2" y="connsiteY2"/>
              </a:cxn>
              <a:cxn ang="0">
                <a:pos x="connsiteX3" y="connsiteY3"/>
              </a:cxn>
            </a:cxnLst>
            <a:rect l="l" t="t" r="r" b="b"/>
            <a:pathLst>
              <a:path w="10926276" h="5592276">
                <a:moveTo>
                  <a:pt x="0" y="0"/>
                </a:moveTo>
                <a:lnTo>
                  <a:pt x="10926276" y="0"/>
                </a:lnTo>
                <a:lnTo>
                  <a:pt x="10926276" y="5592276"/>
                </a:lnTo>
                <a:lnTo>
                  <a:pt x="0" y="5592276"/>
                </a:lnTo>
                <a:close/>
              </a:path>
            </a:pathLst>
          </a:custGeom>
          <a:ln>
            <a:noFill/>
          </a:ln>
        </p:spPr>
        <p:txBody>
          <a:bodyPr wrap="square">
            <a:noAutofit/>
          </a:bodyPr>
          <a:lstStyle>
            <a:lvl1pPr marL="0" indent="0" algn="ctr">
              <a:buFontTx/>
              <a:buNone/>
              <a:defRPr sz="1200"/>
            </a:lvl1pPr>
          </a:lstStyle>
          <a:p>
            <a:r>
              <a:rPr lang="en-US" dirty="0"/>
              <a:t>Picture</a:t>
            </a:r>
          </a:p>
        </p:txBody>
      </p:sp>
      <p:sp>
        <p:nvSpPr>
          <p:cNvPr id="2" name="Rectangle 1">
            <a:extLst>
              <a:ext uri="{FF2B5EF4-FFF2-40B4-BE49-F238E27FC236}">
                <a16:creationId xmlns:a16="http://schemas.microsoft.com/office/drawing/2014/main" id="{BFCA7B4E-9B7A-F52C-BD8C-183FCF8D1825}"/>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4" name="Freeform: Shape 47">
            <a:extLst>
              <a:ext uri="{FF2B5EF4-FFF2-40B4-BE49-F238E27FC236}">
                <a16:creationId xmlns:a16="http://schemas.microsoft.com/office/drawing/2014/main" id="{84AE755E-BDC8-71C7-04EB-DEAE787E5359}"/>
              </a:ext>
            </a:extLst>
          </p:cNvPr>
          <p:cNvSpPr/>
          <p:nvPr userDrawn="1"/>
        </p:nvSpPr>
        <p:spPr>
          <a:xfrm>
            <a:off x="0" y="2151728"/>
            <a:ext cx="632862" cy="2554545"/>
          </a:xfrm>
          <a:custGeom>
            <a:avLst/>
            <a:gdLst>
              <a:gd name="connsiteX0" fmla="*/ 0 w 632862"/>
              <a:gd name="connsiteY0" fmla="*/ 0 h 2554545"/>
              <a:gd name="connsiteX1" fmla="*/ 632862 w 632862"/>
              <a:gd name="connsiteY1" fmla="*/ 0 h 2554545"/>
              <a:gd name="connsiteX2" fmla="*/ 632862 w 632862"/>
              <a:gd name="connsiteY2" fmla="*/ 2554545 h 2554545"/>
              <a:gd name="connsiteX3" fmla="*/ 0 w 632862"/>
              <a:gd name="connsiteY3" fmla="*/ 2554545 h 2554545"/>
              <a:gd name="connsiteX4" fmla="*/ 0 w 63286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2" h="2554545">
                <a:moveTo>
                  <a:pt x="0" y="0"/>
                </a:moveTo>
                <a:lnTo>
                  <a:pt x="632862" y="0"/>
                </a:lnTo>
                <a:lnTo>
                  <a:pt x="632862"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6">
            <a:extLst>
              <a:ext uri="{FF2B5EF4-FFF2-40B4-BE49-F238E27FC236}">
                <a16:creationId xmlns:a16="http://schemas.microsoft.com/office/drawing/2014/main" id="{8EA14D0B-26AF-B133-1A94-DBFF209812FA}"/>
              </a:ext>
            </a:extLst>
          </p:cNvPr>
          <p:cNvSpPr/>
          <p:nvPr userDrawn="1"/>
        </p:nvSpPr>
        <p:spPr>
          <a:xfrm>
            <a:off x="5857552" y="2151729"/>
            <a:ext cx="6421534" cy="2554545"/>
          </a:xfrm>
          <a:custGeom>
            <a:avLst/>
            <a:gdLst>
              <a:gd name="connsiteX0" fmla="*/ 0 w 6334448"/>
              <a:gd name="connsiteY0" fmla="*/ 0 h 2554545"/>
              <a:gd name="connsiteX1" fmla="*/ 6334448 w 6334448"/>
              <a:gd name="connsiteY1" fmla="*/ 0 h 2554545"/>
              <a:gd name="connsiteX2" fmla="*/ 6334448 w 6334448"/>
              <a:gd name="connsiteY2" fmla="*/ 2554545 h 2554545"/>
              <a:gd name="connsiteX3" fmla="*/ 0 w 6334448"/>
              <a:gd name="connsiteY3" fmla="*/ 2554545 h 2554545"/>
              <a:gd name="connsiteX4" fmla="*/ 0 w 6334448"/>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448" h="2554545">
                <a:moveTo>
                  <a:pt x="0" y="0"/>
                </a:moveTo>
                <a:lnTo>
                  <a:pt x="6334448" y="0"/>
                </a:lnTo>
                <a:lnTo>
                  <a:pt x="6334448"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6423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1541E7-4DA9-6579-0541-05E6A751D4A4}"/>
              </a:ext>
            </a:extLst>
          </p:cNvPr>
          <p:cNvSpPr/>
          <p:nvPr userDrawn="1"/>
        </p:nvSpPr>
        <p:spPr>
          <a:xfrm>
            <a:off x="0" y="0"/>
            <a:ext cx="1227908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FCA7B4E-9B7A-F52C-BD8C-183FCF8D1825}"/>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4" name="Freeform: Shape 47">
            <a:extLst>
              <a:ext uri="{FF2B5EF4-FFF2-40B4-BE49-F238E27FC236}">
                <a16:creationId xmlns:a16="http://schemas.microsoft.com/office/drawing/2014/main" id="{84AE755E-BDC8-71C7-04EB-DEAE787E5359}"/>
              </a:ext>
            </a:extLst>
          </p:cNvPr>
          <p:cNvSpPr/>
          <p:nvPr userDrawn="1"/>
        </p:nvSpPr>
        <p:spPr>
          <a:xfrm>
            <a:off x="0" y="2151728"/>
            <a:ext cx="632862" cy="2554545"/>
          </a:xfrm>
          <a:custGeom>
            <a:avLst/>
            <a:gdLst>
              <a:gd name="connsiteX0" fmla="*/ 0 w 632862"/>
              <a:gd name="connsiteY0" fmla="*/ 0 h 2554545"/>
              <a:gd name="connsiteX1" fmla="*/ 632862 w 632862"/>
              <a:gd name="connsiteY1" fmla="*/ 0 h 2554545"/>
              <a:gd name="connsiteX2" fmla="*/ 632862 w 632862"/>
              <a:gd name="connsiteY2" fmla="*/ 2554545 h 2554545"/>
              <a:gd name="connsiteX3" fmla="*/ 0 w 632862"/>
              <a:gd name="connsiteY3" fmla="*/ 2554545 h 2554545"/>
              <a:gd name="connsiteX4" fmla="*/ 0 w 63286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2" h="2554545">
                <a:moveTo>
                  <a:pt x="0" y="0"/>
                </a:moveTo>
                <a:lnTo>
                  <a:pt x="632862" y="0"/>
                </a:lnTo>
                <a:lnTo>
                  <a:pt x="632862"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6">
            <a:extLst>
              <a:ext uri="{FF2B5EF4-FFF2-40B4-BE49-F238E27FC236}">
                <a16:creationId xmlns:a16="http://schemas.microsoft.com/office/drawing/2014/main" id="{8EA14D0B-26AF-B133-1A94-DBFF209812FA}"/>
              </a:ext>
            </a:extLst>
          </p:cNvPr>
          <p:cNvSpPr/>
          <p:nvPr userDrawn="1"/>
        </p:nvSpPr>
        <p:spPr>
          <a:xfrm>
            <a:off x="5857552" y="2151729"/>
            <a:ext cx="6421534" cy="2554545"/>
          </a:xfrm>
          <a:custGeom>
            <a:avLst/>
            <a:gdLst>
              <a:gd name="connsiteX0" fmla="*/ 0 w 6334448"/>
              <a:gd name="connsiteY0" fmla="*/ 0 h 2554545"/>
              <a:gd name="connsiteX1" fmla="*/ 6334448 w 6334448"/>
              <a:gd name="connsiteY1" fmla="*/ 0 h 2554545"/>
              <a:gd name="connsiteX2" fmla="*/ 6334448 w 6334448"/>
              <a:gd name="connsiteY2" fmla="*/ 2554545 h 2554545"/>
              <a:gd name="connsiteX3" fmla="*/ 0 w 6334448"/>
              <a:gd name="connsiteY3" fmla="*/ 2554545 h 2554545"/>
              <a:gd name="connsiteX4" fmla="*/ 0 w 6334448"/>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448" h="2554545">
                <a:moveTo>
                  <a:pt x="0" y="0"/>
                </a:moveTo>
                <a:lnTo>
                  <a:pt x="6334448" y="0"/>
                </a:lnTo>
                <a:lnTo>
                  <a:pt x="6334448"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0843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1541E7-4DA9-6579-0541-05E6A751D4A4}"/>
              </a:ext>
            </a:extLst>
          </p:cNvPr>
          <p:cNvSpPr/>
          <p:nvPr userDrawn="1"/>
        </p:nvSpPr>
        <p:spPr>
          <a:xfrm>
            <a:off x="0" y="0"/>
            <a:ext cx="12279086"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FCA7B4E-9B7A-F52C-BD8C-183FCF8D1825}"/>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4" name="Freeform: Shape 47">
            <a:extLst>
              <a:ext uri="{FF2B5EF4-FFF2-40B4-BE49-F238E27FC236}">
                <a16:creationId xmlns:a16="http://schemas.microsoft.com/office/drawing/2014/main" id="{84AE755E-BDC8-71C7-04EB-DEAE787E5359}"/>
              </a:ext>
            </a:extLst>
          </p:cNvPr>
          <p:cNvSpPr/>
          <p:nvPr userDrawn="1"/>
        </p:nvSpPr>
        <p:spPr>
          <a:xfrm>
            <a:off x="0" y="2151728"/>
            <a:ext cx="632862" cy="2554545"/>
          </a:xfrm>
          <a:custGeom>
            <a:avLst/>
            <a:gdLst>
              <a:gd name="connsiteX0" fmla="*/ 0 w 632862"/>
              <a:gd name="connsiteY0" fmla="*/ 0 h 2554545"/>
              <a:gd name="connsiteX1" fmla="*/ 632862 w 632862"/>
              <a:gd name="connsiteY1" fmla="*/ 0 h 2554545"/>
              <a:gd name="connsiteX2" fmla="*/ 632862 w 632862"/>
              <a:gd name="connsiteY2" fmla="*/ 2554545 h 2554545"/>
              <a:gd name="connsiteX3" fmla="*/ 0 w 632862"/>
              <a:gd name="connsiteY3" fmla="*/ 2554545 h 2554545"/>
              <a:gd name="connsiteX4" fmla="*/ 0 w 63286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2" h="2554545">
                <a:moveTo>
                  <a:pt x="0" y="0"/>
                </a:moveTo>
                <a:lnTo>
                  <a:pt x="632862" y="0"/>
                </a:lnTo>
                <a:lnTo>
                  <a:pt x="632862"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6">
            <a:extLst>
              <a:ext uri="{FF2B5EF4-FFF2-40B4-BE49-F238E27FC236}">
                <a16:creationId xmlns:a16="http://schemas.microsoft.com/office/drawing/2014/main" id="{8EA14D0B-26AF-B133-1A94-DBFF209812FA}"/>
              </a:ext>
            </a:extLst>
          </p:cNvPr>
          <p:cNvSpPr/>
          <p:nvPr userDrawn="1"/>
        </p:nvSpPr>
        <p:spPr>
          <a:xfrm>
            <a:off x="5857552" y="2151729"/>
            <a:ext cx="6421534" cy="2554545"/>
          </a:xfrm>
          <a:custGeom>
            <a:avLst/>
            <a:gdLst>
              <a:gd name="connsiteX0" fmla="*/ 0 w 6334448"/>
              <a:gd name="connsiteY0" fmla="*/ 0 h 2554545"/>
              <a:gd name="connsiteX1" fmla="*/ 6334448 w 6334448"/>
              <a:gd name="connsiteY1" fmla="*/ 0 h 2554545"/>
              <a:gd name="connsiteX2" fmla="*/ 6334448 w 6334448"/>
              <a:gd name="connsiteY2" fmla="*/ 2554545 h 2554545"/>
              <a:gd name="connsiteX3" fmla="*/ 0 w 6334448"/>
              <a:gd name="connsiteY3" fmla="*/ 2554545 h 2554545"/>
              <a:gd name="connsiteX4" fmla="*/ 0 w 6334448"/>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448" h="2554545">
                <a:moveTo>
                  <a:pt x="0" y="0"/>
                </a:moveTo>
                <a:lnTo>
                  <a:pt x="6334448" y="0"/>
                </a:lnTo>
                <a:lnTo>
                  <a:pt x="6334448"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620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1541E7-4DA9-6579-0541-05E6A751D4A4}"/>
              </a:ext>
            </a:extLst>
          </p:cNvPr>
          <p:cNvSpPr/>
          <p:nvPr userDrawn="1"/>
        </p:nvSpPr>
        <p:spPr>
          <a:xfrm>
            <a:off x="0" y="0"/>
            <a:ext cx="12279086"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FCA7B4E-9B7A-F52C-BD8C-183FCF8D1825}"/>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4" name="Freeform: Shape 47">
            <a:extLst>
              <a:ext uri="{FF2B5EF4-FFF2-40B4-BE49-F238E27FC236}">
                <a16:creationId xmlns:a16="http://schemas.microsoft.com/office/drawing/2014/main" id="{84AE755E-BDC8-71C7-04EB-DEAE787E5359}"/>
              </a:ext>
            </a:extLst>
          </p:cNvPr>
          <p:cNvSpPr/>
          <p:nvPr userDrawn="1"/>
        </p:nvSpPr>
        <p:spPr>
          <a:xfrm>
            <a:off x="0" y="2151728"/>
            <a:ext cx="632862" cy="2554545"/>
          </a:xfrm>
          <a:custGeom>
            <a:avLst/>
            <a:gdLst>
              <a:gd name="connsiteX0" fmla="*/ 0 w 632862"/>
              <a:gd name="connsiteY0" fmla="*/ 0 h 2554545"/>
              <a:gd name="connsiteX1" fmla="*/ 632862 w 632862"/>
              <a:gd name="connsiteY1" fmla="*/ 0 h 2554545"/>
              <a:gd name="connsiteX2" fmla="*/ 632862 w 632862"/>
              <a:gd name="connsiteY2" fmla="*/ 2554545 h 2554545"/>
              <a:gd name="connsiteX3" fmla="*/ 0 w 632862"/>
              <a:gd name="connsiteY3" fmla="*/ 2554545 h 2554545"/>
              <a:gd name="connsiteX4" fmla="*/ 0 w 63286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2" h="2554545">
                <a:moveTo>
                  <a:pt x="0" y="0"/>
                </a:moveTo>
                <a:lnTo>
                  <a:pt x="632862" y="0"/>
                </a:lnTo>
                <a:lnTo>
                  <a:pt x="632862"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6">
            <a:extLst>
              <a:ext uri="{FF2B5EF4-FFF2-40B4-BE49-F238E27FC236}">
                <a16:creationId xmlns:a16="http://schemas.microsoft.com/office/drawing/2014/main" id="{8EA14D0B-26AF-B133-1A94-DBFF209812FA}"/>
              </a:ext>
            </a:extLst>
          </p:cNvPr>
          <p:cNvSpPr/>
          <p:nvPr userDrawn="1"/>
        </p:nvSpPr>
        <p:spPr>
          <a:xfrm>
            <a:off x="5857552" y="2151729"/>
            <a:ext cx="6421534" cy="2554545"/>
          </a:xfrm>
          <a:custGeom>
            <a:avLst/>
            <a:gdLst>
              <a:gd name="connsiteX0" fmla="*/ 0 w 6334448"/>
              <a:gd name="connsiteY0" fmla="*/ 0 h 2554545"/>
              <a:gd name="connsiteX1" fmla="*/ 6334448 w 6334448"/>
              <a:gd name="connsiteY1" fmla="*/ 0 h 2554545"/>
              <a:gd name="connsiteX2" fmla="*/ 6334448 w 6334448"/>
              <a:gd name="connsiteY2" fmla="*/ 2554545 h 2554545"/>
              <a:gd name="connsiteX3" fmla="*/ 0 w 6334448"/>
              <a:gd name="connsiteY3" fmla="*/ 2554545 h 2554545"/>
              <a:gd name="connsiteX4" fmla="*/ 0 w 6334448"/>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448" h="2554545">
                <a:moveTo>
                  <a:pt x="0" y="0"/>
                </a:moveTo>
                <a:lnTo>
                  <a:pt x="6334448" y="0"/>
                </a:lnTo>
                <a:lnTo>
                  <a:pt x="6334448"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147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1_Title Slide">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9F609BCF-710F-4E46-9417-FCA87D246672}"/>
              </a:ext>
            </a:extLst>
          </p:cNvPr>
          <p:cNvSpPr>
            <a:spLocks noGrp="1"/>
          </p:cNvSpPr>
          <p:nvPr>
            <p:ph type="pic" sz="quarter" idx="11" hasCustomPrompt="1"/>
          </p:nvPr>
        </p:nvSpPr>
        <p:spPr>
          <a:xfrm>
            <a:off x="4368989" y="632862"/>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3" name="Picture Placeholder 10">
            <a:extLst>
              <a:ext uri="{FF2B5EF4-FFF2-40B4-BE49-F238E27FC236}">
                <a16:creationId xmlns:a16="http://schemas.microsoft.com/office/drawing/2014/main" id="{428B1DE4-6F47-44FC-9D48-D9A7AFC9FE5B}"/>
              </a:ext>
            </a:extLst>
          </p:cNvPr>
          <p:cNvSpPr>
            <a:spLocks noGrp="1"/>
          </p:cNvSpPr>
          <p:nvPr>
            <p:ph type="pic" sz="quarter" idx="12" hasCustomPrompt="1"/>
          </p:nvPr>
        </p:nvSpPr>
        <p:spPr>
          <a:xfrm>
            <a:off x="8105117" y="632862"/>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4" name="Picture Placeholder 11">
            <a:extLst>
              <a:ext uri="{FF2B5EF4-FFF2-40B4-BE49-F238E27FC236}">
                <a16:creationId xmlns:a16="http://schemas.microsoft.com/office/drawing/2014/main" id="{A73780A7-9AAF-4485-AC2F-91DE058192F6}"/>
              </a:ext>
            </a:extLst>
          </p:cNvPr>
          <p:cNvSpPr>
            <a:spLocks noGrp="1"/>
          </p:cNvSpPr>
          <p:nvPr>
            <p:ph type="pic" sz="quarter" idx="13" hasCustomPrompt="1"/>
          </p:nvPr>
        </p:nvSpPr>
        <p:spPr>
          <a:xfrm>
            <a:off x="632862" y="3428999"/>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5" name="Picture Placeholder 12">
            <a:extLst>
              <a:ext uri="{FF2B5EF4-FFF2-40B4-BE49-F238E27FC236}">
                <a16:creationId xmlns:a16="http://schemas.microsoft.com/office/drawing/2014/main" id="{8E58EF0D-0C58-4F2D-8140-7EFDBE204310}"/>
              </a:ext>
            </a:extLst>
          </p:cNvPr>
          <p:cNvSpPr>
            <a:spLocks noGrp="1"/>
          </p:cNvSpPr>
          <p:nvPr>
            <p:ph type="pic" sz="quarter" idx="14" hasCustomPrompt="1"/>
          </p:nvPr>
        </p:nvSpPr>
        <p:spPr>
          <a:xfrm>
            <a:off x="4368989" y="3428999"/>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6" name="Picture Placeholder 13">
            <a:extLst>
              <a:ext uri="{FF2B5EF4-FFF2-40B4-BE49-F238E27FC236}">
                <a16:creationId xmlns:a16="http://schemas.microsoft.com/office/drawing/2014/main" id="{5BE7BB7E-D200-4552-8870-07695A5C4BC3}"/>
              </a:ext>
            </a:extLst>
          </p:cNvPr>
          <p:cNvSpPr>
            <a:spLocks noGrp="1"/>
          </p:cNvSpPr>
          <p:nvPr>
            <p:ph type="pic" sz="quarter" idx="15" hasCustomPrompt="1"/>
          </p:nvPr>
        </p:nvSpPr>
        <p:spPr>
          <a:xfrm>
            <a:off x="8105117" y="3428999"/>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7" name="Picture Placeholder 8">
            <a:extLst>
              <a:ext uri="{FF2B5EF4-FFF2-40B4-BE49-F238E27FC236}">
                <a16:creationId xmlns:a16="http://schemas.microsoft.com/office/drawing/2014/main" id="{45E9A062-A8FD-472E-90E1-35677EAB672B}"/>
              </a:ext>
            </a:extLst>
          </p:cNvPr>
          <p:cNvSpPr>
            <a:spLocks noGrp="1"/>
          </p:cNvSpPr>
          <p:nvPr>
            <p:ph type="pic" sz="quarter" idx="10" hasCustomPrompt="1"/>
          </p:nvPr>
        </p:nvSpPr>
        <p:spPr>
          <a:xfrm>
            <a:off x="632862" y="632862"/>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8" name="Rectangle 7">
            <a:extLst>
              <a:ext uri="{FF2B5EF4-FFF2-40B4-BE49-F238E27FC236}">
                <a16:creationId xmlns:a16="http://schemas.microsoft.com/office/drawing/2014/main" id="{D8CAAC8B-B0A5-5B73-1A89-AF738269DE14}"/>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94271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er_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3" name="Rectangle 22">
            <a:extLst>
              <a:ext uri="{FF2B5EF4-FFF2-40B4-BE49-F238E27FC236}">
                <a16:creationId xmlns:a16="http://schemas.microsoft.com/office/drawing/2014/main" id="{5A46374E-67CD-8129-00F8-CC18E44AA784}"/>
              </a:ext>
            </a:extLst>
          </p:cNvPr>
          <p:cNvSpPr/>
          <p:nvPr userDrawn="1"/>
        </p:nvSpPr>
        <p:spPr>
          <a:xfrm>
            <a:off x="632862" y="5550794"/>
            <a:ext cx="3454018" cy="67434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F85BF85-8D48-2833-9699-A18F4DA72363}"/>
              </a:ext>
            </a:extLst>
          </p:cNvPr>
          <p:cNvSpPr/>
          <p:nvPr userDrawn="1"/>
        </p:nvSpPr>
        <p:spPr>
          <a:xfrm>
            <a:off x="632862" y="2754655"/>
            <a:ext cx="3454018" cy="67434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32E5629-1845-04D8-A275-E53C34C544AC}"/>
              </a:ext>
            </a:extLst>
          </p:cNvPr>
          <p:cNvSpPr/>
          <p:nvPr userDrawn="1"/>
        </p:nvSpPr>
        <p:spPr>
          <a:xfrm>
            <a:off x="4368986" y="2754655"/>
            <a:ext cx="3454018" cy="67434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8C0D5C-E4E7-F634-D543-0AC25992B3AD}"/>
              </a:ext>
            </a:extLst>
          </p:cNvPr>
          <p:cNvSpPr/>
          <p:nvPr userDrawn="1"/>
        </p:nvSpPr>
        <p:spPr>
          <a:xfrm>
            <a:off x="8105107" y="2754655"/>
            <a:ext cx="3454018" cy="67434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1B704DF-2FCA-14AA-9F7E-66CD9676845F}"/>
              </a:ext>
            </a:extLst>
          </p:cNvPr>
          <p:cNvSpPr/>
          <p:nvPr userDrawn="1"/>
        </p:nvSpPr>
        <p:spPr>
          <a:xfrm>
            <a:off x="8105107" y="5550792"/>
            <a:ext cx="3454018" cy="67434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0904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F67190-D3F3-33BF-262D-9872045E3E91}"/>
              </a:ext>
            </a:extLst>
          </p:cNvPr>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6149097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51BC39-E6F0-B46D-40CC-9D34A3A5A924}"/>
              </a:ext>
            </a:extLst>
          </p:cNvPr>
          <p:cNvSpPr/>
          <p:nvPr userDrawn="1"/>
        </p:nvSpPr>
        <p:spPr>
          <a:xfrm>
            <a:off x="0" y="0"/>
            <a:ext cx="12192000"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553446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99D2A-A527-539E-B46D-0E5BA101F4D4}"/>
              </a:ext>
            </a:extLst>
          </p:cNvPr>
          <p:cNvSpPr/>
          <p:nvPr userDrawn="1"/>
        </p:nvSpPr>
        <p:spPr>
          <a:xfrm>
            <a:off x="0" y="0"/>
            <a:ext cx="12192000" cy="685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164185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146D1B-D45F-C922-81FA-91BD62B034C9}"/>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013151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6F6DB5-7BCA-1A0C-4516-D181C0D691FE}"/>
              </a:ext>
            </a:extLst>
          </p:cNvPr>
          <p:cNvSpPr/>
          <p:nvPr userDrawn="1"/>
        </p:nvSpPr>
        <p:spPr>
          <a:xfrm>
            <a:off x="0" y="0"/>
            <a:ext cx="12192000" cy="685800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4021360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8" name="Oval 7">
            <a:extLst>
              <a:ext uri="{FF2B5EF4-FFF2-40B4-BE49-F238E27FC236}">
                <a16:creationId xmlns:a16="http://schemas.microsoft.com/office/drawing/2014/main" id="{958337BD-FC59-E70E-41A9-181AB30DC86A}"/>
              </a:ext>
            </a:extLst>
          </p:cNvPr>
          <p:cNvSpPr/>
          <p:nvPr userDrawn="1"/>
        </p:nvSpPr>
        <p:spPr>
          <a:xfrm>
            <a:off x="9534976" y="4072021"/>
            <a:ext cx="906534" cy="906532"/>
          </a:xfrm>
          <a:prstGeom prst="ellipse">
            <a:avLst/>
          </a:prstGeom>
          <a:solidFill>
            <a:schemeClr val="accent2"/>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65B9C70-BB40-3E43-05BC-AD7B60BDAF68}"/>
              </a:ext>
            </a:extLst>
          </p:cNvPr>
          <p:cNvSpPr/>
          <p:nvPr userDrawn="1"/>
        </p:nvSpPr>
        <p:spPr>
          <a:xfrm>
            <a:off x="6421181" y="4065700"/>
            <a:ext cx="906534" cy="906532"/>
          </a:xfrm>
          <a:prstGeom prst="ellipse">
            <a:avLst/>
          </a:prstGeom>
          <a:solidFill>
            <a:schemeClr val="accent4"/>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D40FB28-2318-A2DC-2C34-0D9AEBE9A564}"/>
              </a:ext>
            </a:extLst>
          </p:cNvPr>
          <p:cNvSpPr/>
          <p:nvPr userDrawn="1"/>
        </p:nvSpPr>
        <p:spPr>
          <a:xfrm>
            <a:off x="4864284" y="3724054"/>
            <a:ext cx="906534" cy="906532"/>
          </a:xfrm>
          <a:prstGeom prst="ellipse">
            <a:avLst/>
          </a:prstGeom>
          <a:solidFill>
            <a:schemeClr val="accent3"/>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05CEC53-4CBF-50F3-7C82-E7B02828EE0A}"/>
              </a:ext>
            </a:extLst>
          </p:cNvPr>
          <p:cNvSpPr/>
          <p:nvPr userDrawn="1"/>
        </p:nvSpPr>
        <p:spPr>
          <a:xfrm>
            <a:off x="1750488" y="3724054"/>
            <a:ext cx="906534" cy="906532"/>
          </a:xfrm>
          <a:prstGeom prst="ellips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338209E-3778-6995-7FD0-57D63DEA4606}"/>
              </a:ext>
            </a:extLst>
          </p:cNvPr>
          <p:cNvSpPr/>
          <p:nvPr userDrawn="1"/>
        </p:nvSpPr>
        <p:spPr>
          <a:xfrm>
            <a:off x="1682838" y="3656404"/>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7D6812C-D424-E0CA-8FB5-2B9CEFF98C47}"/>
              </a:ext>
            </a:extLst>
          </p:cNvPr>
          <p:cNvSpPr/>
          <p:nvPr userDrawn="1"/>
        </p:nvSpPr>
        <p:spPr>
          <a:xfrm>
            <a:off x="4796634" y="3656404"/>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4BAB38B-6B3C-4C61-9809-4474ABEF28F9}"/>
              </a:ext>
            </a:extLst>
          </p:cNvPr>
          <p:cNvSpPr/>
          <p:nvPr userDrawn="1"/>
        </p:nvSpPr>
        <p:spPr>
          <a:xfrm>
            <a:off x="7910429" y="3656404"/>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B77CF7F-D0C8-9F03-06D9-F99890D60F5B}"/>
              </a:ext>
            </a:extLst>
          </p:cNvPr>
          <p:cNvCxnSpPr>
            <a:cxnSpLocks/>
            <a:stCxn id="12" idx="7"/>
            <a:endCxn id="19" idx="0"/>
          </p:cNvCxnSpPr>
          <p:nvPr userDrawn="1"/>
        </p:nvCxnSpPr>
        <p:spPr>
          <a:xfrm>
            <a:off x="2572099" y="3808977"/>
            <a:ext cx="1188554" cy="195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5E7207-4456-D9D1-4C8D-80B0F2657F9A}"/>
              </a:ext>
            </a:extLst>
          </p:cNvPr>
          <p:cNvCxnSpPr>
            <a:cxnSpLocks/>
            <a:stCxn id="21" idx="5"/>
            <a:endCxn id="14" idx="4"/>
          </p:cNvCxnSpPr>
          <p:nvPr userDrawn="1"/>
        </p:nvCxnSpPr>
        <p:spPr>
          <a:xfrm flipV="1">
            <a:off x="7242793" y="4698237"/>
            <a:ext cx="1188553" cy="195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76EA90-B151-F6D3-B0FA-E2B7D71CFDF8}"/>
              </a:ext>
            </a:extLst>
          </p:cNvPr>
          <p:cNvCxnSpPr>
            <a:cxnSpLocks/>
            <a:stCxn id="14" idx="7"/>
            <a:endCxn id="22" idx="0"/>
          </p:cNvCxnSpPr>
          <p:nvPr userDrawn="1"/>
        </p:nvCxnSpPr>
        <p:spPr>
          <a:xfrm>
            <a:off x="8799690" y="3808977"/>
            <a:ext cx="1188553" cy="195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B960479-EFA7-2CE5-974C-366D1D051A95}"/>
              </a:ext>
            </a:extLst>
          </p:cNvPr>
          <p:cNvSpPr/>
          <p:nvPr userDrawn="1"/>
        </p:nvSpPr>
        <p:spPr>
          <a:xfrm>
            <a:off x="7978079" y="3724054"/>
            <a:ext cx="906534" cy="906532"/>
          </a:xfrm>
          <a:prstGeom prst="ellipse">
            <a:avLst/>
          </a:prstGeom>
          <a:solidFill>
            <a:schemeClr val="accent3"/>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F225F1A-02AD-B452-B5CC-7F4D60231F7A}"/>
              </a:ext>
            </a:extLst>
          </p:cNvPr>
          <p:cNvSpPr/>
          <p:nvPr userDrawn="1"/>
        </p:nvSpPr>
        <p:spPr>
          <a:xfrm>
            <a:off x="3239736" y="4004371"/>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68C5B2A2-77BA-99FA-B5A1-73A4AB4EA298}"/>
              </a:ext>
            </a:extLst>
          </p:cNvPr>
          <p:cNvSpPr/>
          <p:nvPr userDrawn="1"/>
        </p:nvSpPr>
        <p:spPr>
          <a:xfrm>
            <a:off x="3308651" y="4065700"/>
            <a:ext cx="906534" cy="906532"/>
          </a:xfrm>
          <a:prstGeom prst="ellipse">
            <a:avLst/>
          </a:prstGeom>
          <a:solidFill>
            <a:schemeClr val="accent2"/>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166AE6A-7A19-9986-48BA-03B4325C0D76}"/>
              </a:ext>
            </a:extLst>
          </p:cNvPr>
          <p:cNvSpPr/>
          <p:nvPr userDrawn="1"/>
        </p:nvSpPr>
        <p:spPr>
          <a:xfrm>
            <a:off x="6353532" y="4004371"/>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2C9B2A5-4B8B-AFC8-F0DD-DFD774E3E36A}"/>
              </a:ext>
            </a:extLst>
          </p:cNvPr>
          <p:cNvSpPr/>
          <p:nvPr userDrawn="1"/>
        </p:nvSpPr>
        <p:spPr>
          <a:xfrm>
            <a:off x="9467326" y="4004371"/>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E4F0E6FD-C5AA-4B66-E7C3-5523712F956D}"/>
              </a:ext>
            </a:extLst>
          </p:cNvPr>
          <p:cNvCxnSpPr>
            <a:cxnSpLocks/>
            <a:stCxn id="19" idx="5"/>
            <a:endCxn id="13" idx="4"/>
          </p:cNvCxnSpPr>
          <p:nvPr userDrawn="1"/>
        </p:nvCxnSpPr>
        <p:spPr>
          <a:xfrm flipV="1">
            <a:off x="4128997" y="4698237"/>
            <a:ext cx="1188554" cy="195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FA3BB0-92F2-8F3B-E7EA-20BE3B0712B5}"/>
              </a:ext>
            </a:extLst>
          </p:cNvPr>
          <p:cNvCxnSpPr>
            <a:cxnSpLocks/>
            <a:stCxn id="21" idx="0"/>
            <a:endCxn id="13" idx="7"/>
          </p:cNvCxnSpPr>
          <p:nvPr userDrawn="1"/>
        </p:nvCxnSpPr>
        <p:spPr>
          <a:xfrm flipH="1" flipV="1">
            <a:off x="5685895" y="3808977"/>
            <a:ext cx="1188554" cy="195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285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7CED632F-6934-BDE9-4890-2DEDB9C2EF91}"/>
              </a:ext>
            </a:extLst>
          </p:cNvPr>
          <p:cNvSpPr/>
          <p:nvPr userDrawn="1"/>
        </p:nvSpPr>
        <p:spPr>
          <a:xfrm>
            <a:off x="5966864" y="632863"/>
            <a:ext cx="2796137" cy="2796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68305E6-0A97-17DB-4124-431E1B24BA3C}"/>
              </a:ext>
            </a:extLst>
          </p:cNvPr>
          <p:cNvSpPr/>
          <p:nvPr userDrawn="1"/>
        </p:nvSpPr>
        <p:spPr>
          <a:xfrm>
            <a:off x="8763001" y="632863"/>
            <a:ext cx="2796137" cy="27961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0BE6F8B-0B26-15DD-EC4C-BA7694BA40DD}"/>
              </a:ext>
            </a:extLst>
          </p:cNvPr>
          <p:cNvSpPr/>
          <p:nvPr userDrawn="1"/>
        </p:nvSpPr>
        <p:spPr>
          <a:xfrm>
            <a:off x="5966864" y="3429000"/>
            <a:ext cx="2796137" cy="27961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069E75E-1F81-DB3F-D040-5B780CB42D9D}"/>
              </a:ext>
            </a:extLst>
          </p:cNvPr>
          <p:cNvSpPr/>
          <p:nvPr userDrawn="1"/>
        </p:nvSpPr>
        <p:spPr>
          <a:xfrm>
            <a:off x="8763000" y="3428998"/>
            <a:ext cx="2796137" cy="27961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31">
            <a:extLst>
              <a:ext uri="{FF2B5EF4-FFF2-40B4-BE49-F238E27FC236}">
                <a16:creationId xmlns:a16="http://schemas.microsoft.com/office/drawing/2014/main" id="{2BB1843C-033C-D9A9-0E3C-84C696234C12}"/>
              </a:ext>
            </a:extLst>
          </p:cNvPr>
          <p:cNvSpPr/>
          <p:nvPr userDrawn="1"/>
        </p:nvSpPr>
        <p:spPr>
          <a:xfrm flipH="1">
            <a:off x="632859" y="632863"/>
            <a:ext cx="5334004" cy="5592276"/>
          </a:xfrm>
          <a:custGeom>
            <a:avLst/>
            <a:gdLst>
              <a:gd name="connsiteX0" fmla="*/ 3454021 w 3454021"/>
              <a:gd name="connsiteY0" fmla="*/ 0 h 4178624"/>
              <a:gd name="connsiteX1" fmla="*/ 0 w 3454021"/>
              <a:gd name="connsiteY1" fmla="*/ 0 h 4178624"/>
              <a:gd name="connsiteX2" fmla="*/ 0 w 3454021"/>
              <a:gd name="connsiteY2" fmla="*/ 4178624 h 4178624"/>
              <a:gd name="connsiteX3" fmla="*/ 3454021 w 3454021"/>
              <a:gd name="connsiteY3" fmla="*/ 4178624 h 4178624"/>
              <a:gd name="connsiteX4" fmla="*/ 3454021 w 3454021"/>
              <a:gd name="connsiteY4" fmla="*/ 0 h 4178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021" h="4178624">
                <a:moveTo>
                  <a:pt x="3454021" y="0"/>
                </a:moveTo>
                <a:lnTo>
                  <a:pt x="0" y="0"/>
                </a:lnTo>
                <a:lnTo>
                  <a:pt x="0" y="4178624"/>
                </a:lnTo>
                <a:lnTo>
                  <a:pt x="3454021" y="4178624"/>
                </a:lnTo>
                <a:lnTo>
                  <a:pt x="3454021"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8" name="Straight Connector 7">
            <a:extLst>
              <a:ext uri="{FF2B5EF4-FFF2-40B4-BE49-F238E27FC236}">
                <a16:creationId xmlns:a16="http://schemas.microsoft.com/office/drawing/2014/main" id="{D70A7D63-4F18-7CFF-0142-C35116C2F16D}"/>
              </a:ext>
            </a:extLst>
          </p:cNvPr>
          <p:cNvCxnSpPr/>
          <p:nvPr userDrawn="1"/>
        </p:nvCxnSpPr>
        <p:spPr>
          <a:xfrm>
            <a:off x="4370753" y="3063431"/>
            <a:ext cx="66765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A blue text with black background&#10;&#10;Description automatically generated">
            <a:extLst>
              <a:ext uri="{FF2B5EF4-FFF2-40B4-BE49-F238E27FC236}">
                <a16:creationId xmlns:a16="http://schemas.microsoft.com/office/drawing/2014/main" id="{D89CFB1C-BDD6-091F-7B2E-61BDFCC6A980}"/>
              </a:ext>
            </a:extLst>
          </p:cNvPr>
          <p:cNvPicPr>
            <a:picLocks noChangeAspect="1"/>
          </p:cNvPicPr>
          <p:nvPr userDrawn="1"/>
        </p:nvPicPr>
        <p:blipFill>
          <a:blip r:embed="rId2"/>
          <a:stretch>
            <a:fillRect/>
          </a:stretch>
        </p:blipFill>
        <p:spPr>
          <a:xfrm>
            <a:off x="3737112" y="1304843"/>
            <a:ext cx="1397871" cy="416702"/>
          </a:xfrm>
          <a:prstGeom prst="rect">
            <a:avLst/>
          </a:prstGeom>
        </p:spPr>
      </p:pic>
    </p:spTree>
    <p:extLst>
      <p:ext uri="{BB962C8B-B14F-4D97-AF65-F5344CB8AC3E}">
        <p14:creationId xmlns:p14="http://schemas.microsoft.com/office/powerpoint/2010/main" val="3458046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2" name="Group 1">
            <a:extLst>
              <a:ext uri="{FF2B5EF4-FFF2-40B4-BE49-F238E27FC236}">
                <a16:creationId xmlns:a16="http://schemas.microsoft.com/office/drawing/2014/main" id="{D7DA6623-64BC-5204-81EB-67F414E47A67}"/>
              </a:ext>
            </a:extLst>
          </p:cNvPr>
          <p:cNvGrpSpPr/>
          <p:nvPr userDrawn="1"/>
        </p:nvGrpSpPr>
        <p:grpSpPr>
          <a:xfrm>
            <a:off x="-3" y="1935574"/>
            <a:ext cx="6528205" cy="4289565"/>
            <a:chOff x="-1422403" y="1935574"/>
            <a:chExt cx="6528205" cy="4289565"/>
          </a:xfrm>
        </p:grpSpPr>
        <p:grpSp>
          <p:nvGrpSpPr>
            <p:cNvPr id="3" name="Group 2">
              <a:extLst>
                <a:ext uri="{FF2B5EF4-FFF2-40B4-BE49-F238E27FC236}">
                  <a16:creationId xmlns:a16="http://schemas.microsoft.com/office/drawing/2014/main" id="{41040170-58DF-7527-71D9-3B6BEC8E7E47}"/>
                </a:ext>
              </a:extLst>
            </p:cNvPr>
            <p:cNvGrpSpPr/>
            <p:nvPr/>
          </p:nvGrpSpPr>
          <p:grpSpPr>
            <a:xfrm rot="5400000">
              <a:off x="813515" y="815099"/>
              <a:ext cx="939870" cy="5411706"/>
              <a:chOff x="2099237" y="3070872"/>
              <a:chExt cx="939870" cy="5411706"/>
            </a:xfrm>
          </p:grpSpPr>
          <p:sp>
            <p:nvSpPr>
              <p:cNvPr id="14" name="Rectangle 13">
                <a:extLst>
                  <a:ext uri="{FF2B5EF4-FFF2-40B4-BE49-F238E27FC236}">
                    <a16:creationId xmlns:a16="http://schemas.microsoft.com/office/drawing/2014/main" id="{6F884664-752A-8853-FBCA-6CE36BB37BE9}"/>
                  </a:ext>
                </a:extLst>
              </p:cNvPr>
              <p:cNvSpPr/>
              <p:nvPr/>
            </p:nvSpPr>
            <p:spPr>
              <a:xfrm>
                <a:off x="2332410" y="3429002"/>
                <a:ext cx="473529" cy="5053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8C9C04E-1901-31B5-119E-267001B93753}"/>
                  </a:ext>
                </a:extLst>
              </p:cNvPr>
              <p:cNvSpPr/>
              <p:nvPr/>
            </p:nvSpPr>
            <p:spPr>
              <a:xfrm>
                <a:off x="2099237" y="3070872"/>
                <a:ext cx="939870" cy="939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AD7A7E23-E452-49CD-C25F-1577CD0AE293}"/>
                </a:ext>
              </a:extLst>
            </p:cNvPr>
            <p:cNvGrpSpPr/>
            <p:nvPr/>
          </p:nvGrpSpPr>
          <p:grpSpPr>
            <a:xfrm rot="5400000">
              <a:off x="254200" y="2491543"/>
              <a:ext cx="939870" cy="4293075"/>
              <a:chOff x="3565613" y="3703734"/>
              <a:chExt cx="939870" cy="4293075"/>
            </a:xfrm>
          </p:grpSpPr>
          <p:sp>
            <p:nvSpPr>
              <p:cNvPr id="12" name="Rectangle 11">
                <a:extLst>
                  <a:ext uri="{FF2B5EF4-FFF2-40B4-BE49-F238E27FC236}">
                    <a16:creationId xmlns:a16="http://schemas.microsoft.com/office/drawing/2014/main" id="{6BF47466-E1AA-9FFD-1060-E3A72045055E}"/>
                  </a:ext>
                </a:extLst>
              </p:cNvPr>
              <p:cNvSpPr/>
              <p:nvPr/>
            </p:nvSpPr>
            <p:spPr>
              <a:xfrm>
                <a:off x="3798784" y="4264844"/>
                <a:ext cx="473529" cy="3731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8D29758-927B-E77F-9A97-B07A2087B511}"/>
                  </a:ext>
                </a:extLst>
              </p:cNvPr>
              <p:cNvSpPr/>
              <p:nvPr/>
            </p:nvSpPr>
            <p:spPr>
              <a:xfrm>
                <a:off x="3565613" y="3703734"/>
                <a:ext cx="939870" cy="9398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1CE8BD31-D0D0-9160-382D-F734CEBE5E78}"/>
                </a:ext>
              </a:extLst>
            </p:cNvPr>
            <p:cNvGrpSpPr/>
            <p:nvPr/>
          </p:nvGrpSpPr>
          <p:grpSpPr>
            <a:xfrm rot="5400000">
              <a:off x="-306710" y="4169577"/>
              <a:ext cx="939870" cy="3171254"/>
              <a:chOff x="5031988" y="4336597"/>
              <a:chExt cx="939870" cy="3310150"/>
            </a:xfrm>
          </p:grpSpPr>
          <p:sp>
            <p:nvSpPr>
              <p:cNvPr id="10" name="Rectangle 9">
                <a:extLst>
                  <a:ext uri="{FF2B5EF4-FFF2-40B4-BE49-F238E27FC236}">
                    <a16:creationId xmlns:a16="http://schemas.microsoft.com/office/drawing/2014/main" id="{1F628FC8-043E-5526-2C50-AAA9F8EBEC95}"/>
                  </a:ext>
                </a:extLst>
              </p:cNvPr>
              <p:cNvSpPr/>
              <p:nvPr/>
            </p:nvSpPr>
            <p:spPr>
              <a:xfrm>
                <a:off x="5265160" y="4791076"/>
                <a:ext cx="473529" cy="2855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D76B5F8-0F3E-395D-54FA-B1B59A922F4B}"/>
                  </a:ext>
                </a:extLst>
              </p:cNvPr>
              <p:cNvSpPr/>
              <p:nvPr/>
            </p:nvSpPr>
            <p:spPr>
              <a:xfrm>
                <a:off x="5031988" y="4336597"/>
                <a:ext cx="939870" cy="9398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F8376421-39E0-88BD-3C5F-9454DD5314D6}"/>
                </a:ext>
              </a:extLst>
            </p:cNvPr>
            <p:cNvGrpSpPr/>
            <p:nvPr/>
          </p:nvGrpSpPr>
          <p:grpSpPr>
            <a:xfrm rot="5400000">
              <a:off x="1371765" y="-858593"/>
              <a:ext cx="939870" cy="6528204"/>
              <a:chOff x="632862" y="2438011"/>
              <a:chExt cx="939870" cy="6528204"/>
            </a:xfrm>
          </p:grpSpPr>
          <p:sp>
            <p:nvSpPr>
              <p:cNvPr id="8" name="Rectangle 7">
                <a:extLst>
                  <a:ext uri="{FF2B5EF4-FFF2-40B4-BE49-F238E27FC236}">
                    <a16:creationId xmlns:a16="http://schemas.microsoft.com/office/drawing/2014/main" id="{6D341E6E-E85C-8C00-7C2E-413D7082268B}"/>
                  </a:ext>
                </a:extLst>
              </p:cNvPr>
              <p:cNvSpPr/>
              <p:nvPr/>
            </p:nvSpPr>
            <p:spPr>
              <a:xfrm>
                <a:off x="866035" y="2942979"/>
                <a:ext cx="473529" cy="60232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4979AD-B3A9-36D5-6C81-93C3D997901C}"/>
                  </a:ext>
                </a:extLst>
              </p:cNvPr>
              <p:cNvSpPr/>
              <p:nvPr/>
            </p:nvSpPr>
            <p:spPr>
              <a:xfrm>
                <a:off x="632862" y="2438011"/>
                <a:ext cx="939870" cy="9398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6" name="Group 15">
            <a:extLst>
              <a:ext uri="{FF2B5EF4-FFF2-40B4-BE49-F238E27FC236}">
                <a16:creationId xmlns:a16="http://schemas.microsoft.com/office/drawing/2014/main" id="{6ABCE4EB-5A06-128B-760D-74BA87E75237}"/>
              </a:ext>
            </a:extLst>
          </p:cNvPr>
          <p:cNvGrpSpPr/>
          <p:nvPr userDrawn="1"/>
        </p:nvGrpSpPr>
        <p:grpSpPr>
          <a:xfrm>
            <a:off x="7334776" y="2130007"/>
            <a:ext cx="466725" cy="466725"/>
            <a:chOff x="5848350" y="3238500"/>
            <a:chExt cx="466725" cy="466725"/>
          </a:xfrm>
        </p:grpSpPr>
        <p:sp>
          <p:nvSpPr>
            <p:cNvPr id="17" name="Freeform 5">
              <a:extLst>
                <a:ext uri="{FF2B5EF4-FFF2-40B4-BE49-F238E27FC236}">
                  <a16:creationId xmlns:a16="http://schemas.microsoft.com/office/drawing/2014/main" id="{36254916-E9F3-BC69-AFA0-4A16758E42BB}"/>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Oval 17">
              <a:extLst>
                <a:ext uri="{FF2B5EF4-FFF2-40B4-BE49-F238E27FC236}">
                  <a16:creationId xmlns:a16="http://schemas.microsoft.com/office/drawing/2014/main" id="{B10CFF72-9843-80CB-8D30-B620BB7E78F8}"/>
                </a:ext>
              </a:extLst>
            </p:cNvPr>
            <p:cNvSpPr/>
            <p:nvPr/>
          </p:nvSpPr>
          <p:spPr>
            <a:xfrm>
              <a:off x="5848350" y="3238500"/>
              <a:ext cx="466725" cy="46672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6DB4D46-6442-51FA-7C4B-979C07CF20F1}"/>
              </a:ext>
            </a:extLst>
          </p:cNvPr>
          <p:cNvGrpSpPr/>
          <p:nvPr userDrawn="1"/>
        </p:nvGrpSpPr>
        <p:grpSpPr>
          <a:xfrm>
            <a:off x="6220351" y="3245449"/>
            <a:ext cx="466725" cy="466725"/>
            <a:chOff x="5848350" y="3238500"/>
            <a:chExt cx="466725" cy="466725"/>
          </a:xfrm>
        </p:grpSpPr>
        <p:sp>
          <p:nvSpPr>
            <p:cNvPr id="20" name="Freeform 5">
              <a:extLst>
                <a:ext uri="{FF2B5EF4-FFF2-40B4-BE49-F238E27FC236}">
                  <a16:creationId xmlns:a16="http://schemas.microsoft.com/office/drawing/2014/main" id="{BD1E3753-86C9-24B2-7275-C64AC9B0C1CF}"/>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Oval 20">
              <a:extLst>
                <a:ext uri="{FF2B5EF4-FFF2-40B4-BE49-F238E27FC236}">
                  <a16:creationId xmlns:a16="http://schemas.microsoft.com/office/drawing/2014/main" id="{6365CF9A-8FA5-E1B3-236C-E563B3AE2FE4}"/>
                </a:ext>
              </a:extLst>
            </p:cNvPr>
            <p:cNvSpPr/>
            <p:nvPr/>
          </p:nvSpPr>
          <p:spPr>
            <a:xfrm>
              <a:off x="5848350" y="3238500"/>
              <a:ext cx="466725" cy="46672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590A2634-FA0F-1E2B-1D61-47FA66BAEB46}"/>
              </a:ext>
            </a:extLst>
          </p:cNvPr>
          <p:cNvGrpSpPr/>
          <p:nvPr userDrawn="1"/>
        </p:nvGrpSpPr>
        <p:grpSpPr>
          <a:xfrm>
            <a:off x="3982976" y="5479701"/>
            <a:ext cx="466725" cy="466725"/>
            <a:chOff x="5848350" y="3238500"/>
            <a:chExt cx="466725" cy="466725"/>
          </a:xfrm>
        </p:grpSpPr>
        <p:sp>
          <p:nvSpPr>
            <p:cNvPr id="23" name="Freeform 5">
              <a:extLst>
                <a:ext uri="{FF2B5EF4-FFF2-40B4-BE49-F238E27FC236}">
                  <a16:creationId xmlns:a16="http://schemas.microsoft.com/office/drawing/2014/main" id="{D28D104D-8885-41D1-EDFB-7297828DFE35}"/>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Oval 23">
              <a:extLst>
                <a:ext uri="{FF2B5EF4-FFF2-40B4-BE49-F238E27FC236}">
                  <a16:creationId xmlns:a16="http://schemas.microsoft.com/office/drawing/2014/main" id="{5E0CF267-F6B6-9C59-7E17-1BF6960E12FF}"/>
                </a:ext>
              </a:extLst>
            </p:cNvPr>
            <p:cNvSpPr/>
            <p:nvPr/>
          </p:nvSpPr>
          <p:spPr>
            <a:xfrm>
              <a:off x="5848350" y="3238500"/>
              <a:ext cx="466725" cy="466725"/>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AC125EF9-D649-07E4-4497-514DA3AD4EEF}"/>
              </a:ext>
            </a:extLst>
          </p:cNvPr>
          <p:cNvGrpSpPr/>
          <p:nvPr userDrawn="1"/>
        </p:nvGrpSpPr>
        <p:grpSpPr>
          <a:xfrm>
            <a:off x="5102726" y="4362574"/>
            <a:ext cx="466725" cy="466725"/>
            <a:chOff x="5848350" y="3238500"/>
            <a:chExt cx="466725" cy="466725"/>
          </a:xfrm>
        </p:grpSpPr>
        <p:sp>
          <p:nvSpPr>
            <p:cNvPr id="26" name="Freeform 5">
              <a:extLst>
                <a:ext uri="{FF2B5EF4-FFF2-40B4-BE49-F238E27FC236}">
                  <a16:creationId xmlns:a16="http://schemas.microsoft.com/office/drawing/2014/main" id="{32B57035-D273-4532-6B64-EFE9AAE3EA66}"/>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Oval 26">
              <a:extLst>
                <a:ext uri="{FF2B5EF4-FFF2-40B4-BE49-F238E27FC236}">
                  <a16:creationId xmlns:a16="http://schemas.microsoft.com/office/drawing/2014/main" id="{3386226F-A848-A219-1F45-40A95F9C39DE}"/>
                </a:ext>
              </a:extLst>
            </p:cNvPr>
            <p:cNvSpPr/>
            <p:nvPr/>
          </p:nvSpPr>
          <p:spPr>
            <a:xfrm>
              <a:off x="5848350" y="3238500"/>
              <a:ext cx="466725" cy="46672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9518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Oval 1">
            <a:extLst>
              <a:ext uri="{FF2B5EF4-FFF2-40B4-BE49-F238E27FC236}">
                <a16:creationId xmlns:a16="http://schemas.microsoft.com/office/drawing/2014/main" id="{A30D0639-8C8C-22C9-1EB4-6181881F8390}"/>
              </a:ext>
            </a:extLst>
          </p:cNvPr>
          <p:cNvSpPr/>
          <p:nvPr userDrawn="1"/>
        </p:nvSpPr>
        <p:spPr>
          <a:xfrm>
            <a:off x="693187" y="3124200"/>
            <a:ext cx="2133600" cy="2133600"/>
          </a:xfrm>
          <a:prstGeom prst="ellipse">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6E78BF08-8FD9-2FC5-46F8-D23F97C19ED7}"/>
              </a:ext>
            </a:extLst>
          </p:cNvPr>
          <p:cNvCxnSpPr>
            <a:cxnSpLocks/>
            <a:stCxn id="2" idx="6"/>
          </p:cNvCxnSpPr>
          <p:nvPr userDrawn="1"/>
        </p:nvCxnSpPr>
        <p:spPr>
          <a:xfrm>
            <a:off x="2826787" y="4191000"/>
            <a:ext cx="63264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61A0FD2-D727-7B2B-2F17-C2D3A8247536}"/>
              </a:ext>
            </a:extLst>
          </p:cNvPr>
          <p:cNvSpPr/>
          <p:nvPr userDrawn="1"/>
        </p:nvSpPr>
        <p:spPr>
          <a:xfrm>
            <a:off x="3276600" y="3948113"/>
            <a:ext cx="485775" cy="485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874C458-3E96-E7DC-8B4A-10102CC96563}"/>
              </a:ext>
            </a:extLst>
          </p:cNvPr>
          <p:cNvSpPr/>
          <p:nvPr userDrawn="1"/>
        </p:nvSpPr>
        <p:spPr>
          <a:xfrm>
            <a:off x="4453488" y="3948113"/>
            <a:ext cx="485775" cy="485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EFF3C33-360C-05D5-78F3-46A61CAE13B0}"/>
              </a:ext>
            </a:extLst>
          </p:cNvPr>
          <p:cNvSpPr/>
          <p:nvPr userDrawn="1"/>
        </p:nvSpPr>
        <p:spPr>
          <a:xfrm>
            <a:off x="5630376" y="3948113"/>
            <a:ext cx="485775" cy="4857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E2BE5D2-CDE9-01B2-0D92-6B0313337578}"/>
              </a:ext>
            </a:extLst>
          </p:cNvPr>
          <p:cNvSpPr/>
          <p:nvPr userDrawn="1"/>
        </p:nvSpPr>
        <p:spPr>
          <a:xfrm>
            <a:off x="6807264" y="3948113"/>
            <a:ext cx="485775" cy="4857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9E1BD91-A0D1-B614-176E-E85235017B63}"/>
              </a:ext>
            </a:extLst>
          </p:cNvPr>
          <p:cNvSpPr/>
          <p:nvPr userDrawn="1"/>
        </p:nvSpPr>
        <p:spPr>
          <a:xfrm>
            <a:off x="7984152" y="3948113"/>
            <a:ext cx="485775" cy="48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D671A74-152A-EC76-6504-550E57966A12}"/>
              </a:ext>
            </a:extLst>
          </p:cNvPr>
          <p:cNvSpPr/>
          <p:nvPr userDrawn="1"/>
        </p:nvSpPr>
        <p:spPr>
          <a:xfrm>
            <a:off x="9161040" y="3948113"/>
            <a:ext cx="485775" cy="485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3286EE6-A1F7-BF94-3F2F-B5409D6B8E63}"/>
              </a:ext>
            </a:extLst>
          </p:cNvPr>
          <p:cNvCxnSpPr>
            <a:cxnSpLocks/>
            <a:endCxn id="6" idx="0"/>
          </p:cNvCxnSpPr>
          <p:nvPr userDrawn="1"/>
        </p:nvCxnSpPr>
        <p:spPr>
          <a:xfrm>
            <a:off x="4696375" y="2156863"/>
            <a:ext cx="1" cy="179125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1BE9BD-D5D6-2717-C837-2FACA79F3386}"/>
              </a:ext>
            </a:extLst>
          </p:cNvPr>
          <p:cNvCxnSpPr>
            <a:cxnSpLocks/>
            <a:stCxn id="4" idx="4"/>
          </p:cNvCxnSpPr>
          <p:nvPr userDrawn="1"/>
        </p:nvCxnSpPr>
        <p:spPr>
          <a:xfrm>
            <a:off x="3519488" y="4433888"/>
            <a:ext cx="0" cy="179125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AA9ED1-A92C-0143-6841-59BCC7F9B245}"/>
              </a:ext>
            </a:extLst>
          </p:cNvPr>
          <p:cNvCxnSpPr>
            <a:cxnSpLocks/>
            <a:endCxn id="8" idx="0"/>
          </p:cNvCxnSpPr>
          <p:nvPr userDrawn="1"/>
        </p:nvCxnSpPr>
        <p:spPr>
          <a:xfrm>
            <a:off x="7050151" y="2156863"/>
            <a:ext cx="1" cy="1791250"/>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C66572-F66A-54DC-2A80-FBA8760CCC64}"/>
              </a:ext>
            </a:extLst>
          </p:cNvPr>
          <p:cNvCxnSpPr>
            <a:cxnSpLocks/>
            <a:stCxn id="7" idx="4"/>
          </p:cNvCxnSpPr>
          <p:nvPr userDrawn="1"/>
        </p:nvCxnSpPr>
        <p:spPr>
          <a:xfrm>
            <a:off x="5873264" y="4433888"/>
            <a:ext cx="0" cy="179125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533E25-7587-0BA7-2C44-25C331AE341F}"/>
              </a:ext>
            </a:extLst>
          </p:cNvPr>
          <p:cNvCxnSpPr>
            <a:cxnSpLocks/>
            <a:endCxn id="10" idx="0"/>
          </p:cNvCxnSpPr>
          <p:nvPr userDrawn="1"/>
        </p:nvCxnSpPr>
        <p:spPr>
          <a:xfrm>
            <a:off x="9403927" y="2156863"/>
            <a:ext cx="1" cy="179125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7DF4F2-296A-AD1C-B7CF-C49067FA2BE9}"/>
              </a:ext>
            </a:extLst>
          </p:cNvPr>
          <p:cNvCxnSpPr>
            <a:cxnSpLocks/>
            <a:stCxn id="9" idx="4"/>
          </p:cNvCxnSpPr>
          <p:nvPr userDrawn="1"/>
        </p:nvCxnSpPr>
        <p:spPr>
          <a:xfrm>
            <a:off x="8227040" y="4433888"/>
            <a:ext cx="0" cy="179125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160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13">
            <a:extLst>
              <a:ext uri="{FF2B5EF4-FFF2-40B4-BE49-F238E27FC236}">
                <a16:creationId xmlns:a16="http://schemas.microsoft.com/office/drawing/2014/main" id="{E33EFA60-4C3B-A201-B32F-D31B80A36985}"/>
              </a:ext>
            </a:extLst>
          </p:cNvPr>
          <p:cNvSpPr/>
          <p:nvPr userDrawn="1"/>
        </p:nvSpPr>
        <p:spPr>
          <a:xfrm flipH="1">
            <a:off x="-1" y="3025915"/>
            <a:ext cx="6596729" cy="3832085"/>
          </a:xfrm>
          <a:custGeom>
            <a:avLst/>
            <a:gdLst>
              <a:gd name="connsiteX0" fmla="*/ 4110690 w 6596729"/>
              <a:gd name="connsiteY0" fmla="*/ 0 h 3832085"/>
              <a:gd name="connsiteX1" fmla="*/ 2957951 w 6596729"/>
              <a:gd name="connsiteY1" fmla="*/ 980730 h 3832085"/>
              <a:gd name="connsiteX2" fmla="*/ 2953360 w 6596729"/>
              <a:gd name="connsiteY2" fmla="*/ 997136 h 3832085"/>
              <a:gd name="connsiteX3" fmla="*/ 2949414 w 6596729"/>
              <a:gd name="connsiteY3" fmla="*/ 996572 h 3832085"/>
              <a:gd name="connsiteX4" fmla="*/ 2942983 w 6596729"/>
              <a:gd name="connsiteY4" fmla="*/ 995653 h 3832085"/>
              <a:gd name="connsiteX5" fmla="*/ 0 w 6596729"/>
              <a:gd name="connsiteY5" fmla="*/ 3499461 h 3832085"/>
              <a:gd name="connsiteX6" fmla="*/ 500305 w 6596729"/>
              <a:gd name="connsiteY6" fmla="*/ 3832085 h 3832085"/>
              <a:gd name="connsiteX7" fmla="*/ 2214614 w 6596729"/>
              <a:gd name="connsiteY7" fmla="*/ 3832085 h 3832085"/>
              <a:gd name="connsiteX8" fmla="*/ 2217295 w 6596729"/>
              <a:gd name="connsiteY8" fmla="*/ 3832085 h 3832085"/>
              <a:gd name="connsiteX9" fmla="*/ 6596729 w 6596729"/>
              <a:gd name="connsiteY9" fmla="*/ 3832085 h 3832085"/>
              <a:gd name="connsiteX10" fmla="*/ 6596729 w 6596729"/>
              <a:gd name="connsiteY10" fmla="*/ 1136320 h 383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6729" h="3832085">
                <a:moveTo>
                  <a:pt x="4110690" y="0"/>
                </a:moveTo>
                <a:cubicBezTo>
                  <a:pt x="4110690" y="0"/>
                  <a:pt x="2957951" y="980730"/>
                  <a:pt x="2957951" y="980730"/>
                </a:cubicBezTo>
                <a:lnTo>
                  <a:pt x="2953360" y="997136"/>
                </a:lnTo>
                <a:lnTo>
                  <a:pt x="2949414" y="996572"/>
                </a:lnTo>
                <a:cubicBezTo>
                  <a:pt x="2946199" y="996113"/>
                  <a:pt x="2942983" y="995653"/>
                  <a:pt x="2942983" y="995653"/>
                </a:cubicBezTo>
                <a:lnTo>
                  <a:pt x="0" y="3499461"/>
                </a:lnTo>
                <a:lnTo>
                  <a:pt x="500305" y="3832085"/>
                </a:lnTo>
                <a:lnTo>
                  <a:pt x="2214614" y="3832085"/>
                </a:lnTo>
                <a:lnTo>
                  <a:pt x="2217295" y="3832085"/>
                </a:lnTo>
                <a:lnTo>
                  <a:pt x="6596729" y="3832085"/>
                </a:lnTo>
                <a:lnTo>
                  <a:pt x="6596729" y="1136320"/>
                </a:lnTo>
                <a:close/>
              </a:path>
            </a:pathLst>
          </a:custGeom>
          <a:solidFill>
            <a:schemeClr val="accent2">
              <a:alpha val="92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 name="Shape 13">
            <a:extLst>
              <a:ext uri="{FF2B5EF4-FFF2-40B4-BE49-F238E27FC236}">
                <a16:creationId xmlns:a16="http://schemas.microsoft.com/office/drawing/2014/main" id="{07780523-E81C-7345-5EAA-D531A55C672C}"/>
              </a:ext>
            </a:extLst>
          </p:cNvPr>
          <p:cNvSpPr/>
          <p:nvPr userDrawn="1"/>
        </p:nvSpPr>
        <p:spPr>
          <a:xfrm flipH="1">
            <a:off x="-2" y="2148114"/>
            <a:ext cx="1553440" cy="2031650"/>
          </a:xfrm>
          <a:custGeom>
            <a:avLst/>
            <a:gdLst/>
            <a:ahLst/>
            <a:cxnLst>
              <a:cxn ang="0">
                <a:pos x="wd2" y="hd2"/>
              </a:cxn>
              <a:cxn ang="5400000">
                <a:pos x="wd2" y="hd2"/>
              </a:cxn>
              <a:cxn ang="10800000">
                <a:pos x="wd2" y="hd2"/>
              </a:cxn>
              <a:cxn ang="16200000">
                <a:pos x="wd2" y="hd2"/>
              </a:cxn>
            </a:cxnLst>
            <a:rect l="0" t="0" r="r" b="b"/>
            <a:pathLst>
              <a:path w="21600" h="21600" extrusionOk="0">
                <a:moveTo>
                  <a:pt x="0" y="14051"/>
                </a:moveTo>
                <a:lnTo>
                  <a:pt x="21600" y="21600"/>
                </a:lnTo>
                <a:lnTo>
                  <a:pt x="21600" y="0"/>
                </a:lnTo>
                <a:cubicBezTo>
                  <a:pt x="21600" y="0"/>
                  <a:pt x="0" y="14051"/>
                  <a:pt x="0" y="14051"/>
                </a:cubicBezTo>
                <a:close/>
              </a:path>
            </a:pathLst>
          </a:custGeom>
          <a:solidFill>
            <a:schemeClr val="accent1">
              <a:alpha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4" name="Shape 15">
            <a:extLst>
              <a:ext uri="{FF2B5EF4-FFF2-40B4-BE49-F238E27FC236}">
                <a16:creationId xmlns:a16="http://schemas.microsoft.com/office/drawing/2014/main" id="{EECE91DD-6E47-B9A8-1587-F0B0E49E5D38}"/>
              </a:ext>
            </a:extLst>
          </p:cNvPr>
          <p:cNvSpPr/>
          <p:nvPr userDrawn="1"/>
        </p:nvSpPr>
        <p:spPr>
          <a:xfrm flipH="1">
            <a:off x="6088040" y="6010634"/>
            <a:ext cx="1541665" cy="847366"/>
          </a:xfrm>
          <a:custGeom>
            <a:avLst/>
            <a:gdLst/>
            <a:ahLst/>
            <a:cxnLst>
              <a:cxn ang="0">
                <a:pos x="wd2" y="hd2"/>
              </a:cxn>
              <a:cxn ang="5400000">
                <a:pos x="wd2" y="hd2"/>
              </a:cxn>
              <a:cxn ang="10800000">
                <a:pos x="wd2" y="hd2"/>
              </a:cxn>
              <a:cxn ang="16200000">
                <a:pos x="wd2" y="hd2"/>
              </a:cxn>
            </a:cxnLst>
            <a:rect l="0" t="0" r="r" b="b"/>
            <a:pathLst>
              <a:path w="21600" h="21600" extrusionOk="0">
                <a:moveTo>
                  <a:pt x="14590" y="13121"/>
                </a:moveTo>
                <a:lnTo>
                  <a:pt x="3744" y="0"/>
                </a:lnTo>
                <a:lnTo>
                  <a:pt x="0" y="21600"/>
                </a:lnTo>
                <a:lnTo>
                  <a:pt x="9112" y="21600"/>
                </a:lnTo>
                <a:lnTo>
                  <a:pt x="21600" y="21600"/>
                </a:lnTo>
                <a:cubicBezTo>
                  <a:pt x="21600" y="21600"/>
                  <a:pt x="14590" y="13121"/>
                  <a:pt x="14590" y="13121"/>
                </a:cubicBezTo>
                <a:close/>
              </a:path>
            </a:pathLst>
          </a:custGeom>
          <a:solidFill>
            <a:schemeClr val="accent4">
              <a:alpha val="78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nvGrpSpPr>
          <p:cNvPr id="6" name="Group 5">
            <a:extLst>
              <a:ext uri="{FF2B5EF4-FFF2-40B4-BE49-F238E27FC236}">
                <a16:creationId xmlns:a16="http://schemas.microsoft.com/office/drawing/2014/main" id="{22B80CEB-DF05-1ADC-B48F-08BE25893E96}"/>
              </a:ext>
            </a:extLst>
          </p:cNvPr>
          <p:cNvGrpSpPr/>
          <p:nvPr userDrawn="1"/>
        </p:nvGrpSpPr>
        <p:grpSpPr>
          <a:xfrm>
            <a:off x="3461608" y="5333393"/>
            <a:ext cx="3834517" cy="2961183"/>
            <a:chOff x="6058874" y="5227620"/>
            <a:chExt cx="3125481" cy="2413634"/>
          </a:xfrm>
        </p:grpSpPr>
        <p:sp>
          <p:nvSpPr>
            <p:cNvPr id="7" name="Oval 6">
              <a:extLst>
                <a:ext uri="{FF2B5EF4-FFF2-40B4-BE49-F238E27FC236}">
                  <a16:creationId xmlns:a16="http://schemas.microsoft.com/office/drawing/2014/main" id="{AAC21C0E-8571-F9BF-AC4D-173648E24BFF}"/>
                </a:ext>
              </a:extLst>
            </p:cNvPr>
            <p:cNvSpPr/>
            <p:nvPr/>
          </p:nvSpPr>
          <p:spPr>
            <a:xfrm>
              <a:off x="8109231" y="5588712"/>
              <a:ext cx="1075124" cy="1075124"/>
            </a:xfrm>
            <a:prstGeom prst="ellipse">
              <a:avLst/>
            </a:pr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6E54269-943C-CBD9-CA83-2069DA5C2524}"/>
                </a:ext>
              </a:extLst>
            </p:cNvPr>
            <p:cNvSpPr/>
            <p:nvPr/>
          </p:nvSpPr>
          <p:spPr>
            <a:xfrm>
              <a:off x="6058874" y="5227620"/>
              <a:ext cx="2413634" cy="2413634"/>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51E4161-D084-698B-BFCE-1B353C1A9E16}"/>
                </a:ext>
              </a:extLst>
            </p:cNvPr>
            <p:cNvSpPr/>
            <p:nvPr/>
          </p:nvSpPr>
          <p:spPr>
            <a:xfrm>
              <a:off x="6390678" y="6260898"/>
              <a:ext cx="312323" cy="312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22311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Freeform: Shape 13">
            <a:extLst>
              <a:ext uri="{FF2B5EF4-FFF2-40B4-BE49-F238E27FC236}">
                <a16:creationId xmlns:a16="http://schemas.microsoft.com/office/drawing/2014/main" id="{E33EFA60-4C3B-A201-B32F-D31B80A36985}"/>
              </a:ext>
            </a:extLst>
          </p:cNvPr>
          <p:cNvSpPr/>
          <p:nvPr userDrawn="1"/>
        </p:nvSpPr>
        <p:spPr>
          <a:xfrm>
            <a:off x="5620580" y="3025915"/>
            <a:ext cx="6596729" cy="3832085"/>
          </a:xfrm>
          <a:custGeom>
            <a:avLst/>
            <a:gdLst>
              <a:gd name="connsiteX0" fmla="*/ 4110690 w 6596729"/>
              <a:gd name="connsiteY0" fmla="*/ 0 h 3832085"/>
              <a:gd name="connsiteX1" fmla="*/ 2957951 w 6596729"/>
              <a:gd name="connsiteY1" fmla="*/ 980730 h 3832085"/>
              <a:gd name="connsiteX2" fmla="*/ 2953360 w 6596729"/>
              <a:gd name="connsiteY2" fmla="*/ 997136 h 3832085"/>
              <a:gd name="connsiteX3" fmla="*/ 2949414 w 6596729"/>
              <a:gd name="connsiteY3" fmla="*/ 996572 h 3832085"/>
              <a:gd name="connsiteX4" fmla="*/ 2942983 w 6596729"/>
              <a:gd name="connsiteY4" fmla="*/ 995653 h 3832085"/>
              <a:gd name="connsiteX5" fmla="*/ 0 w 6596729"/>
              <a:gd name="connsiteY5" fmla="*/ 3499461 h 3832085"/>
              <a:gd name="connsiteX6" fmla="*/ 500305 w 6596729"/>
              <a:gd name="connsiteY6" fmla="*/ 3832085 h 3832085"/>
              <a:gd name="connsiteX7" fmla="*/ 2214614 w 6596729"/>
              <a:gd name="connsiteY7" fmla="*/ 3832085 h 3832085"/>
              <a:gd name="connsiteX8" fmla="*/ 2217295 w 6596729"/>
              <a:gd name="connsiteY8" fmla="*/ 3832085 h 3832085"/>
              <a:gd name="connsiteX9" fmla="*/ 6596729 w 6596729"/>
              <a:gd name="connsiteY9" fmla="*/ 3832085 h 3832085"/>
              <a:gd name="connsiteX10" fmla="*/ 6596729 w 6596729"/>
              <a:gd name="connsiteY10" fmla="*/ 1136320 h 383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6729" h="3832085">
                <a:moveTo>
                  <a:pt x="4110690" y="0"/>
                </a:moveTo>
                <a:cubicBezTo>
                  <a:pt x="4110690" y="0"/>
                  <a:pt x="2957951" y="980730"/>
                  <a:pt x="2957951" y="980730"/>
                </a:cubicBezTo>
                <a:lnTo>
                  <a:pt x="2953360" y="997136"/>
                </a:lnTo>
                <a:lnTo>
                  <a:pt x="2949414" y="996572"/>
                </a:lnTo>
                <a:cubicBezTo>
                  <a:pt x="2946199" y="996113"/>
                  <a:pt x="2942983" y="995653"/>
                  <a:pt x="2942983" y="995653"/>
                </a:cubicBezTo>
                <a:lnTo>
                  <a:pt x="0" y="3499461"/>
                </a:lnTo>
                <a:lnTo>
                  <a:pt x="500305" y="3832085"/>
                </a:lnTo>
                <a:lnTo>
                  <a:pt x="2214614" y="3832085"/>
                </a:lnTo>
                <a:lnTo>
                  <a:pt x="2217295" y="3832085"/>
                </a:lnTo>
                <a:lnTo>
                  <a:pt x="6596729" y="3832085"/>
                </a:lnTo>
                <a:lnTo>
                  <a:pt x="6596729" y="1136320"/>
                </a:lnTo>
                <a:close/>
              </a:path>
            </a:pathLst>
          </a:custGeom>
          <a:solidFill>
            <a:schemeClr val="accent1">
              <a:alpha val="6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 name="Shape 13">
            <a:extLst>
              <a:ext uri="{FF2B5EF4-FFF2-40B4-BE49-F238E27FC236}">
                <a16:creationId xmlns:a16="http://schemas.microsoft.com/office/drawing/2014/main" id="{07780523-E81C-7345-5EAA-D531A55C672C}"/>
              </a:ext>
            </a:extLst>
          </p:cNvPr>
          <p:cNvSpPr/>
          <p:nvPr userDrawn="1"/>
        </p:nvSpPr>
        <p:spPr>
          <a:xfrm>
            <a:off x="10663274" y="2148114"/>
            <a:ext cx="1553440" cy="2031650"/>
          </a:xfrm>
          <a:custGeom>
            <a:avLst/>
            <a:gdLst/>
            <a:ahLst/>
            <a:cxnLst>
              <a:cxn ang="0">
                <a:pos x="wd2" y="hd2"/>
              </a:cxn>
              <a:cxn ang="5400000">
                <a:pos x="wd2" y="hd2"/>
              </a:cxn>
              <a:cxn ang="10800000">
                <a:pos x="wd2" y="hd2"/>
              </a:cxn>
              <a:cxn ang="16200000">
                <a:pos x="wd2" y="hd2"/>
              </a:cxn>
            </a:cxnLst>
            <a:rect l="0" t="0" r="r" b="b"/>
            <a:pathLst>
              <a:path w="21600" h="21600" extrusionOk="0">
                <a:moveTo>
                  <a:pt x="0" y="14051"/>
                </a:moveTo>
                <a:lnTo>
                  <a:pt x="21600" y="21600"/>
                </a:lnTo>
                <a:lnTo>
                  <a:pt x="21600" y="0"/>
                </a:lnTo>
                <a:cubicBezTo>
                  <a:pt x="21600" y="0"/>
                  <a:pt x="0" y="14051"/>
                  <a:pt x="0" y="1405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4" name="Shape 15">
            <a:extLst>
              <a:ext uri="{FF2B5EF4-FFF2-40B4-BE49-F238E27FC236}">
                <a16:creationId xmlns:a16="http://schemas.microsoft.com/office/drawing/2014/main" id="{EECE91DD-6E47-B9A8-1587-F0B0E49E5D38}"/>
              </a:ext>
            </a:extLst>
          </p:cNvPr>
          <p:cNvSpPr/>
          <p:nvPr userDrawn="1"/>
        </p:nvSpPr>
        <p:spPr>
          <a:xfrm>
            <a:off x="4598388" y="6010634"/>
            <a:ext cx="1541665" cy="847366"/>
          </a:xfrm>
          <a:custGeom>
            <a:avLst/>
            <a:gdLst/>
            <a:ahLst/>
            <a:cxnLst>
              <a:cxn ang="0">
                <a:pos x="wd2" y="hd2"/>
              </a:cxn>
              <a:cxn ang="5400000">
                <a:pos x="wd2" y="hd2"/>
              </a:cxn>
              <a:cxn ang="10800000">
                <a:pos x="wd2" y="hd2"/>
              </a:cxn>
              <a:cxn ang="16200000">
                <a:pos x="wd2" y="hd2"/>
              </a:cxn>
            </a:cxnLst>
            <a:rect l="0" t="0" r="r" b="b"/>
            <a:pathLst>
              <a:path w="21600" h="21600" extrusionOk="0">
                <a:moveTo>
                  <a:pt x="14590" y="13121"/>
                </a:moveTo>
                <a:lnTo>
                  <a:pt x="3744" y="0"/>
                </a:lnTo>
                <a:lnTo>
                  <a:pt x="0" y="21600"/>
                </a:lnTo>
                <a:lnTo>
                  <a:pt x="9112" y="21600"/>
                </a:lnTo>
                <a:lnTo>
                  <a:pt x="21600" y="21600"/>
                </a:lnTo>
                <a:cubicBezTo>
                  <a:pt x="21600" y="21600"/>
                  <a:pt x="14590" y="13121"/>
                  <a:pt x="14590" y="13121"/>
                </a:cubicBezTo>
                <a:close/>
              </a:path>
            </a:pathLst>
          </a:custGeom>
          <a:solidFill>
            <a:schemeClr val="accent4">
              <a:alpha val="78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nvGrpSpPr>
          <p:cNvPr id="6" name="Group 5">
            <a:extLst>
              <a:ext uri="{FF2B5EF4-FFF2-40B4-BE49-F238E27FC236}">
                <a16:creationId xmlns:a16="http://schemas.microsoft.com/office/drawing/2014/main" id="{22B80CEB-DF05-1ADC-B48F-08BE25893E96}"/>
              </a:ext>
            </a:extLst>
          </p:cNvPr>
          <p:cNvGrpSpPr/>
          <p:nvPr userDrawn="1"/>
        </p:nvGrpSpPr>
        <p:grpSpPr>
          <a:xfrm flipH="1">
            <a:off x="4932553" y="5333393"/>
            <a:ext cx="3834517" cy="2961183"/>
            <a:chOff x="6058874" y="5227620"/>
            <a:chExt cx="3125481" cy="2413634"/>
          </a:xfrm>
        </p:grpSpPr>
        <p:sp>
          <p:nvSpPr>
            <p:cNvPr id="7" name="Oval 6">
              <a:extLst>
                <a:ext uri="{FF2B5EF4-FFF2-40B4-BE49-F238E27FC236}">
                  <a16:creationId xmlns:a16="http://schemas.microsoft.com/office/drawing/2014/main" id="{AAC21C0E-8571-F9BF-AC4D-173648E24BFF}"/>
                </a:ext>
              </a:extLst>
            </p:cNvPr>
            <p:cNvSpPr/>
            <p:nvPr/>
          </p:nvSpPr>
          <p:spPr>
            <a:xfrm>
              <a:off x="8109231" y="5588712"/>
              <a:ext cx="1075124" cy="1075124"/>
            </a:xfrm>
            <a:prstGeom prst="ellipse">
              <a:avLst/>
            </a:pr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6E54269-943C-CBD9-CA83-2069DA5C2524}"/>
                </a:ext>
              </a:extLst>
            </p:cNvPr>
            <p:cNvSpPr/>
            <p:nvPr/>
          </p:nvSpPr>
          <p:spPr>
            <a:xfrm>
              <a:off x="6058874" y="5227620"/>
              <a:ext cx="2413634" cy="2413634"/>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51E4161-D084-698B-BFCE-1B353C1A9E16}"/>
                </a:ext>
              </a:extLst>
            </p:cNvPr>
            <p:cNvSpPr/>
            <p:nvPr/>
          </p:nvSpPr>
          <p:spPr>
            <a:xfrm>
              <a:off x="6390678" y="6260898"/>
              <a:ext cx="312323" cy="312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D64F14D7-E367-A459-6B72-81E8F86CBC47}"/>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627173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41D341-4D06-6DF6-CAB9-E39C8B813335}"/>
              </a:ext>
            </a:extLst>
          </p:cNvPr>
          <p:cNvGrpSpPr/>
          <p:nvPr userDrawn="1"/>
        </p:nvGrpSpPr>
        <p:grpSpPr>
          <a:xfrm rot="5400000">
            <a:off x="-3261320" y="3261320"/>
            <a:ext cx="6858000" cy="335360"/>
            <a:chOff x="1333500" y="4521200"/>
            <a:chExt cx="6477000" cy="279400"/>
          </a:xfrm>
        </p:grpSpPr>
        <p:sp>
          <p:nvSpPr>
            <p:cNvPr id="6" name="Rectangle 5">
              <a:extLst>
                <a:ext uri="{FF2B5EF4-FFF2-40B4-BE49-F238E27FC236}">
                  <a16:creationId xmlns:a16="http://schemas.microsoft.com/office/drawing/2014/main" id="{295C244B-584F-60DD-8A7B-4F3F56648908}"/>
                </a:ext>
              </a:extLst>
            </p:cNvPr>
            <p:cNvSpPr/>
            <p:nvPr/>
          </p:nvSpPr>
          <p:spPr>
            <a:xfrm>
              <a:off x="1333500" y="4521200"/>
              <a:ext cx="2159000" cy="27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7E11A5A-5FE9-9A2E-EE59-D368C356F41B}"/>
                </a:ext>
              </a:extLst>
            </p:cNvPr>
            <p:cNvSpPr/>
            <p:nvPr/>
          </p:nvSpPr>
          <p:spPr>
            <a:xfrm>
              <a:off x="3492500" y="4521200"/>
              <a:ext cx="2159000" cy="27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3D4C6A-9F39-1C08-624C-148410973619}"/>
                </a:ext>
              </a:extLst>
            </p:cNvPr>
            <p:cNvSpPr/>
            <p:nvPr/>
          </p:nvSpPr>
          <p:spPr>
            <a:xfrm>
              <a:off x="5651500" y="4521200"/>
              <a:ext cx="2159000" cy="279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6B80A666-7F2B-A806-292A-DC887918F735}"/>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22565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128">
            <a:extLst>
              <a:ext uri="{FF2B5EF4-FFF2-40B4-BE49-F238E27FC236}">
                <a16:creationId xmlns:a16="http://schemas.microsoft.com/office/drawing/2014/main" id="{5E0B27A8-CB16-79BA-7602-276AC646B17A}"/>
              </a:ext>
            </a:extLst>
          </p:cNvPr>
          <p:cNvSpPr/>
          <p:nvPr userDrawn="1"/>
        </p:nvSpPr>
        <p:spPr>
          <a:xfrm rot="5400000" flipH="1">
            <a:off x="6169500" y="3637598"/>
            <a:ext cx="2655085" cy="2519992"/>
          </a:xfrm>
          <a:custGeom>
            <a:avLst/>
            <a:gdLst>
              <a:gd name="connsiteX0" fmla="*/ 2655085 w 2655085"/>
              <a:gd name="connsiteY0" fmla="*/ 2519992 h 2519992"/>
              <a:gd name="connsiteX1" fmla="*/ 2655085 w 2655085"/>
              <a:gd name="connsiteY1" fmla="*/ 0 h 2519992"/>
              <a:gd name="connsiteX2" fmla="*/ 0 w 2655085"/>
              <a:gd name="connsiteY2" fmla="*/ 0 h 2519992"/>
              <a:gd name="connsiteX3" fmla="*/ 0 w 2655085"/>
              <a:gd name="connsiteY3" fmla="*/ 2519992 h 2519992"/>
              <a:gd name="connsiteX4" fmla="*/ 2655085 w 2655085"/>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92">
                <a:moveTo>
                  <a:pt x="2655085" y="2519992"/>
                </a:moveTo>
                <a:lnTo>
                  <a:pt x="2655085" y="0"/>
                </a:lnTo>
                <a:lnTo>
                  <a:pt x="0" y="0"/>
                </a:lnTo>
                <a:lnTo>
                  <a:pt x="0" y="2519992"/>
                </a:lnTo>
                <a:lnTo>
                  <a:pt x="2655085" y="2519992"/>
                </a:lnTo>
                <a:close/>
              </a:path>
            </a:pathLst>
          </a:custGeom>
          <a:solidFill>
            <a:schemeClr val="bg1"/>
          </a:solidFill>
          <a:ln w="25400">
            <a:noFill/>
          </a:ln>
          <a:effectLst>
            <a:outerShdw blurRad="482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126">
            <a:extLst>
              <a:ext uri="{FF2B5EF4-FFF2-40B4-BE49-F238E27FC236}">
                <a16:creationId xmlns:a16="http://schemas.microsoft.com/office/drawing/2014/main" id="{7395661C-697C-45CC-1FE8-F44912CF5900}"/>
              </a:ext>
            </a:extLst>
          </p:cNvPr>
          <p:cNvSpPr/>
          <p:nvPr userDrawn="1"/>
        </p:nvSpPr>
        <p:spPr>
          <a:xfrm rot="5400000" flipH="1">
            <a:off x="8971598" y="700407"/>
            <a:ext cx="2655085" cy="2519992"/>
          </a:xfrm>
          <a:custGeom>
            <a:avLst/>
            <a:gdLst>
              <a:gd name="connsiteX0" fmla="*/ 2655085 w 2655085"/>
              <a:gd name="connsiteY0" fmla="*/ 2519992 h 2519992"/>
              <a:gd name="connsiteX1" fmla="*/ 2655085 w 2655085"/>
              <a:gd name="connsiteY1" fmla="*/ 0 h 2519992"/>
              <a:gd name="connsiteX2" fmla="*/ 0 w 2655085"/>
              <a:gd name="connsiteY2" fmla="*/ 0 h 2519992"/>
              <a:gd name="connsiteX3" fmla="*/ 0 w 2655085"/>
              <a:gd name="connsiteY3" fmla="*/ 2519992 h 2519992"/>
              <a:gd name="connsiteX4" fmla="*/ 2655085 w 2655085"/>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92">
                <a:moveTo>
                  <a:pt x="2655085" y="2519992"/>
                </a:moveTo>
                <a:lnTo>
                  <a:pt x="2655085" y="0"/>
                </a:lnTo>
                <a:lnTo>
                  <a:pt x="0" y="0"/>
                </a:lnTo>
                <a:lnTo>
                  <a:pt x="0" y="2519992"/>
                </a:lnTo>
                <a:lnTo>
                  <a:pt x="2655085" y="2519992"/>
                </a:lnTo>
                <a:close/>
              </a:path>
            </a:pathLst>
          </a:custGeom>
          <a:solidFill>
            <a:schemeClr val="bg1"/>
          </a:solidFill>
          <a:ln w="25400">
            <a:noFill/>
          </a:ln>
          <a:effectLst>
            <a:outerShdw blurRad="482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Shape 125">
            <a:extLst>
              <a:ext uri="{FF2B5EF4-FFF2-40B4-BE49-F238E27FC236}">
                <a16:creationId xmlns:a16="http://schemas.microsoft.com/office/drawing/2014/main" id="{9346550C-C9DA-B7EF-1ED1-72FB0C0A9516}"/>
              </a:ext>
            </a:extLst>
          </p:cNvPr>
          <p:cNvSpPr/>
          <p:nvPr userDrawn="1"/>
        </p:nvSpPr>
        <p:spPr>
          <a:xfrm rot="5400000" flipH="1">
            <a:off x="565315" y="3637599"/>
            <a:ext cx="2655085" cy="2519992"/>
          </a:xfrm>
          <a:custGeom>
            <a:avLst/>
            <a:gdLst>
              <a:gd name="connsiteX0" fmla="*/ 2655085 w 2655085"/>
              <a:gd name="connsiteY0" fmla="*/ 2519992 h 2519992"/>
              <a:gd name="connsiteX1" fmla="*/ 2655085 w 2655085"/>
              <a:gd name="connsiteY1" fmla="*/ 0 h 2519992"/>
              <a:gd name="connsiteX2" fmla="*/ 0 w 2655085"/>
              <a:gd name="connsiteY2" fmla="*/ 0 h 2519992"/>
              <a:gd name="connsiteX3" fmla="*/ 0 w 2655085"/>
              <a:gd name="connsiteY3" fmla="*/ 2519992 h 2519992"/>
              <a:gd name="connsiteX4" fmla="*/ 2655085 w 2655085"/>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92">
                <a:moveTo>
                  <a:pt x="2655085" y="2519992"/>
                </a:moveTo>
                <a:lnTo>
                  <a:pt x="2655085" y="0"/>
                </a:lnTo>
                <a:lnTo>
                  <a:pt x="0" y="0"/>
                </a:lnTo>
                <a:lnTo>
                  <a:pt x="0" y="2519992"/>
                </a:lnTo>
                <a:lnTo>
                  <a:pt x="2655085" y="2519992"/>
                </a:lnTo>
                <a:close/>
              </a:path>
            </a:pathLst>
          </a:custGeom>
          <a:solidFill>
            <a:schemeClr val="bg1"/>
          </a:solidFill>
          <a:ln w="25400">
            <a:noFill/>
          </a:ln>
          <a:effectLst>
            <a:outerShdw blurRad="482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Shape 68">
            <a:extLst>
              <a:ext uri="{FF2B5EF4-FFF2-40B4-BE49-F238E27FC236}">
                <a16:creationId xmlns:a16="http://schemas.microsoft.com/office/drawing/2014/main" id="{76EA3492-AF30-8BB6-DAF6-7A2F45C6A218}"/>
              </a:ext>
            </a:extLst>
          </p:cNvPr>
          <p:cNvSpPr/>
          <p:nvPr userDrawn="1"/>
        </p:nvSpPr>
        <p:spPr>
          <a:xfrm rot="5400000" flipH="1">
            <a:off x="3367403" y="700407"/>
            <a:ext cx="2655085" cy="2519992"/>
          </a:xfrm>
          <a:custGeom>
            <a:avLst/>
            <a:gdLst>
              <a:gd name="connsiteX0" fmla="*/ 2655085 w 2655085"/>
              <a:gd name="connsiteY0" fmla="*/ 2519992 h 2519992"/>
              <a:gd name="connsiteX1" fmla="*/ 2655085 w 2655085"/>
              <a:gd name="connsiteY1" fmla="*/ 0 h 2519992"/>
              <a:gd name="connsiteX2" fmla="*/ 0 w 2655085"/>
              <a:gd name="connsiteY2" fmla="*/ 0 h 2519992"/>
              <a:gd name="connsiteX3" fmla="*/ 0 w 2655085"/>
              <a:gd name="connsiteY3" fmla="*/ 2519992 h 2519992"/>
              <a:gd name="connsiteX4" fmla="*/ 2655085 w 2655085"/>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92">
                <a:moveTo>
                  <a:pt x="2655085" y="2519992"/>
                </a:moveTo>
                <a:lnTo>
                  <a:pt x="2655085" y="0"/>
                </a:lnTo>
                <a:lnTo>
                  <a:pt x="0" y="0"/>
                </a:lnTo>
                <a:lnTo>
                  <a:pt x="0" y="2519992"/>
                </a:lnTo>
                <a:lnTo>
                  <a:pt x="2655085" y="2519992"/>
                </a:lnTo>
                <a:close/>
              </a:path>
            </a:pathLst>
          </a:custGeom>
          <a:solidFill>
            <a:schemeClr val="bg1"/>
          </a:solidFill>
          <a:ln w="25400">
            <a:noFill/>
          </a:ln>
          <a:effectLst>
            <a:outerShdw blurRad="482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127">
            <a:extLst>
              <a:ext uri="{FF2B5EF4-FFF2-40B4-BE49-F238E27FC236}">
                <a16:creationId xmlns:a16="http://schemas.microsoft.com/office/drawing/2014/main" id="{7B0169B0-EF25-A55F-0299-0419E5D21F4C}"/>
              </a:ext>
            </a:extLst>
          </p:cNvPr>
          <p:cNvSpPr/>
          <p:nvPr userDrawn="1"/>
        </p:nvSpPr>
        <p:spPr>
          <a:xfrm rot="5400000" flipH="1">
            <a:off x="8971599" y="3637598"/>
            <a:ext cx="2655084" cy="2519992"/>
          </a:xfrm>
          <a:custGeom>
            <a:avLst/>
            <a:gdLst>
              <a:gd name="connsiteX0" fmla="*/ 2655084 w 2655084"/>
              <a:gd name="connsiteY0" fmla="*/ 2519992 h 2519992"/>
              <a:gd name="connsiteX1" fmla="*/ 2655083 w 2655084"/>
              <a:gd name="connsiteY1" fmla="*/ 0 h 2519992"/>
              <a:gd name="connsiteX2" fmla="*/ 0 w 2655084"/>
              <a:gd name="connsiteY2" fmla="*/ 0 h 2519992"/>
              <a:gd name="connsiteX3" fmla="*/ 0 w 2655084"/>
              <a:gd name="connsiteY3" fmla="*/ 2519992 h 2519992"/>
              <a:gd name="connsiteX4" fmla="*/ 2655084 w 2655084"/>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4" h="2519992">
                <a:moveTo>
                  <a:pt x="2655084" y="2519992"/>
                </a:moveTo>
                <a:lnTo>
                  <a:pt x="2655083" y="0"/>
                </a:lnTo>
                <a:lnTo>
                  <a:pt x="0" y="0"/>
                </a:lnTo>
                <a:lnTo>
                  <a:pt x="0" y="2519992"/>
                </a:lnTo>
                <a:lnTo>
                  <a:pt x="2655084" y="2519992"/>
                </a:ln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67">
            <a:extLst>
              <a:ext uri="{FF2B5EF4-FFF2-40B4-BE49-F238E27FC236}">
                <a16:creationId xmlns:a16="http://schemas.microsoft.com/office/drawing/2014/main" id="{D5286FCA-030F-AC5E-8F32-616E26FD5C7C}"/>
              </a:ext>
            </a:extLst>
          </p:cNvPr>
          <p:cNvSpPr/>
          <p:nvPr userDrawn="1"/>
        </p:nvSpPr>
        <p:spPr>
          <a:xfrm rot="5400000" flipH="1">
            <a:off x="6169501" y="700407"/>
            <a:ext cx="2655085" cy="2519992"/>
          </a:xfrm>
          <a:custGeom>
            <a:avLst/>
            <a:gdLst>
              <a:gd name="connsiteX0" fmla="*/ 2655085 w 2655085"/>
              <a:gd name="connsiteY0" fmla="*/ 2519992 h 2519992"/>
              <a:gd name="connsiteX1" fmla="*/ 2655085 w 2655085"/>
              <a:gd name="connsiteY1" fmla="*/ 0 h 2519992"/>
              <a:gd name="connsiteX2" fmla="*/ 0 w 2655085"/>
              <a:gd name="connsiteY2" fmla="*/ 0 h 2519992"/>
              <a:gd name="connsiteX3" fmla="*/ 0 w 2655085"/>
              <a:gd name="connsiteY3" fmla="*/ 2519992 h 2519992"/>
              <a:gd name="connsiteX4" fmla="*/ 2655085 w 2655085"/>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92">
                <a:moveTo>
                  <a:pt x="2655085" y="2519992"/>
                </a:moveTo>
                <a:lnTo>
                  <a:pt x="2655085" y="0"/>
                </a:lnTo>
                <a:lnTo>
                  <a:pt x="0" y="0"/>
                </a:lnTo>
                <a:lnTo>
                  <a:pt x="0" y="2519992"/>
                </a:lnTo>
                <a:lnTo>
                  <a:pt x="2655085" y="2519992"/>
                </a:ln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59">
            <a:extLst>
              <a:ext uri="{FF2B5EF4-FFF2-40B4-BE49-F238E27FC236}">
                <a16:creationId xmlns:a16="http://schemas.microsoft.com/office/drawing/2014/main" id="{CE2075FE-3918-286E-1A28-B7D22FC71D47}"/>
              </a:ext>
            </a:extLst>
          </p:cNvPr>
          <p:cNvSpPr/>
          <p:nvPr userDrawn="1"/>
        </p:nvSpPr>
        <p:spPr>
          <a:xfrm rot="5400000" flipH="1">
            <a:off x="3367403" y="3637598"/>
            <a:ext cx="2655084" cy="2519992"/>
          </a:xfrm>
          <a:custGeom>
            <a:avLst/>
            <a:gdLst>
              <a:gd name="connsiteX0" fmla="*/ 2655084 w 2655084"/>
              <a:gd name="connsiteY0" fmla="*/ 2519992 h 2519992"/>
              <a:gd name="connsiteX1" fmla="*/ 2655083 w 2655084"/>
              <a:gd name="connsiteY1" fmla="*/ 0 h 2519992"/>
              <a:gd name="connsiteX2" fmla="*/ 0 w 2655084"/>
              <a:gd name="connsiteY2" fmla="*/ 0 h 2519992"/>
              <a:gd name="connsiteX3" fmla="*/ 0 w 2655084"/>
              <a:gd name="connsiteY3" fmla="*/ 2519992 h 2519992"/>
              <a:gd name="connsiteX4" fmla="*/ 2655084 w 2655084"/>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4" h="2519992">
                <a:moveTo>
                  <a:pt x="2655084" y="2519992"/>
                </a:moveTo>
                <a:lnTo>
                  <a:pt x="2655083" y="0"/>
                </a:lnTo>
                <a:lnTo>
                  <a:pt x="0" y="0"/>
                </a:lnTo>
                <a:lnTo>
                  <a:pt x="0" y="2519992"/>
                </a:lnTo>
                <a:lnTo>
                  <a:pt x="2655084" y="2519992"/>
                </a:ln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69">
            <a:extLst>
              <a:ext uri="{FF2B5EF4-FFF2-40B4-BE49-F238E27FC236}">
                <a16:creationId xmlns:a16="http://schemas.microsoft.com/office/drawing/2014/main" id="{66561422-E2ED-87B0-5BD5-24E04C6B4A70}"/>
              </a:ext>
            </a:extLst>
          </p:cNvPr>
          <p:cNvSpPr/>
          <p:nvPr userDrawn="1"/>
        </p:nvSpPr>
        <p:spPr>
          <a:xfrm rot="5400000" flipH="1">
            <a:off x="565310" y="700412"/>
            <a:ext cx="2655085" cy="2519982"/>
          </a:xfrm>
          <a:custGeom>
            <a:avLst/>
            <a:gdLst>
              <a:gd name="connsiteX0" fmla="*/ 2655085 w 2655085"/>
              <a:gd name="connsiteY0" fmla="*/ 2519982 h 2519982"/>
              <a:gd name="connsiteX1" fmla="*/ 2655085 w 2655085"/>
              <a:gd name="connsiteY1" fmla="*/ 0 h 2519982"/>
              <a:gd name="connsiteX2" fmla="*/ 0 w 2655085"/>
              <a:gd name="connsiteY2" fmla="*/ 0 h 2519982"/>
              <a:gd name="connsiteX3" fmla="*/ 0 w 2655085"/>
              <a:gd name="connsiteY3" fmla="*/ 2519982 h 2519982"/>
              <a:gd name="connsiteX4" fmla="*/ 2655085 w 2655085"/>
              <a:gd name="connsiteY4" fmla="*/ 2519982 h 251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82">
                <a:moveTo>
                  <a:pt x="2655085" y="2519982"/>
                </a:moveTo>
                <a:lnTo>
                  <a:pt x="2655085" y="0"/>
                </a:lnTo>
                <a:lnTo>
                  <a:pt x="0" y="0"/>
                </a:lnTo>
                <a:lnTo>
                  <a:pt x="0" y="2519982"/>
                </a:lnTo>
                <a:lnTo>
                  <a:pt x="2655085" y="2519982"/>
                </a:ln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47150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60">
            <a:extLst>
              <a:ext uri="{FF2B5EF4-FFF2-40B4-BE49-F238E27FC236}">
                <a16:creationId xmlns:a16="http://schemas.microsoft.com/office/drawing/2014/main" id="{4FA87CE9-55A2-C9A5-AF28-AB9CEE6D6781}"/>
              </a:ext>
            </a:extLst>
          </p:cNvPr>
          <p:cNvSpPr/>
          <p:nvPr userDrawn="1"/>
        </p:nvSpPr>
        <p:spPr>
          <a:xfrm flipV="1">
            <a:off x="2" y="0"/>
            <a:ext cx="5248274" cy="6857999"/>
          </a:xfrm>
          <a:custGeom>
            <a:avLst/>
            <a:gdLst>
              <a:gd name="connsiteX0" fmla="*/ 0 w 4481431"/>
              <a:gd name="connsiteY0" fmla="*/ 6857999 h 6857999"/>
              <a:gd name="connsiteX1" fmla="*/ 1639907 w 4481431"/>
              <a:gd name="connsiteY1" fmla="*/ 6857999 h 6857999"/>
              <a:gd name="connsiteX2" fmla="*/ 4481431 w 4481431"/>
              <a:gd name="connsiteY2" fmla="*/ 0 h 6857999"/>
              <a:gd name="connsiteX3" fmla="*/ 0 w 4481431"/>
              <a:gd name="connsiteY3" fmla="*/ 0 h 6857999"/>
              <a:gd name="connsiteX4" fmla="*/ 0 w 4481431"/>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1431" h="6857999">
                <a:moveTo>
                  <a:pt x="0" y="6857999"/>
                </a:moveTo>
                <a:lnTo>
                  <a:pt x="1639907" y="6857999"/>
                </a:lnTo>
                <a:lnTo>
                  <a:pt x="4481431" y="0"/>
                </a:lnTo>
                <a:lnTo>
                  <a:pt x="0" y="0"/>
                </a:lnTo>
                <a:lnTo>
                  <a:pt x="0" y="685799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solidFill>
            </a:endParaRPr>
          </a:p>
        </p:txBody>
      </p:sp>
    </p:spTree>
    <p:extLst>
      <p:ext uri="{BB962C8B-B14F-4D97-AF65-F5344CB8AC3E}">
        <p14:creationId xmlns:p14="http://schemas.microsoft.com/office/powerpoint/2010/main" val="349181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BF869-1DA0-3948-BFB2-91A5922AB476}"/>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314763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3673537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1E04362-9221-427A-83DE-89183725FA11}"/>
              </a:ext>
            </a:extLst>
          </p:cNvPr>
          <p:cNvSpPr>
            <a:spLocks noGrp="1"/>
          </p:cNvSpPr>
          <p:nvPr>
            <p:ph type="pic" sz="quarter" idx="31"/>
          </p:nvPr>
        </p:nvSpPr>
        <p:spPr>
          <a:xfrm>
            <a:off x="2" y="2"/>
            <a:ext cx="4481431" cy="6857999"/>
          </a:xfrm>
          <a:custGeom>
            <a:avLst/>
            <a:gdLst>
              <a:gd name="connsiteX0" fmla="*/ 0 w 4481431"/>
              <a:gd name="connsiteY0" fmla="*/ 0 h 6857999"/>
              <a:gd name="connsiteX1" fmla="*/ 1639907 w 4481431"/>
              <a:gd name="connsiteY1" fmla="*/ 0 h 6857999"/>
              <a:gd name="connsiteX2" fmla="*/ 4481431 w 4481431"/>
              <a:gd name="connsiteY2" fmla="*/ 6857999 h 6857999"/>
              <a:gd name="connsiteX3" fmla="*/ 0 w 448143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81431" h="6857999">
                <a:moveTo>
                  <a:pt x="0" y="0"/>
                </a:moveTo>
                <a:lnTo>
                  <a:pt x="1639907" y="0"/>
                </a:lnTo>
                <a:lnTo>
                  <a:pt x="4481431" y="6857999"/>
                </a:lnTo>
                <a:lnTo>
                  <a:pt x="0" y="6857999"/>
                </a:lnTo>
                <a:close/>
              </a:path>
            </a:pathLst>
          </a:custGeom>
        </p:spPr>
        <p:txBody>
          <a:bodyPr wrap="square" anchor="ctr">
            <a:noAutofit/>
          </a:bodyPr>
          <a:lstStyle>
            <a:lvl1pPr marL="0" indent="0" algn="ctr">
              <a:buNone/>
              <a:defRPr sz="1200"/>
            </a:lvl1pPr>
          </a:lstStyle>
          <a:p>
            <a:endParaRPr lang="en-US" dirty="0"/>
          </a:p>
        </p:txBody>
      </p:sp>
      <p:sp>
        <p:nvSpPr>
          <p:cNvPr id="2" name="Rectangle 1">
            <a:extLst>
              <a:ext uri="{FF2B5EF4-FFF2-40B4-BE49-F238E27FC236}">
                <a16:creationId xmlns:a16="http://schemas.microsoft.com/office/drawing/2014/main" id="{D0BE247E-48E3-B5A7-076E-DDADC4E564E3}"/>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679644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BC053A-33B1-5968-7C60-66A46F98D97C}"/>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3" name="Group 2">
            <a:extLst>
              <a:ext uri="{FF2B5EF4-FFF2-40B4-BE49-F238E27FC236}">
                <a16:creationId xmlns:a16="http://schemas.microsoft.com/office/drawing/2014/main" id="{FE61953D-7065-804C-DA3E-793BD0D209AB}"/>
              </a:ext>
            </a:extLst>
          </p:cNvPr>
          <p:cNvGrpSpPr/>
          <p:nvPr userDrawn="1"/>
        </p:nvGrpSpPr>
        <p:grpSpPr>
          <a:xfrm>
            <a:off x="6957988" y="2143686"/>
            <a:ext cx="466725" cy="466725"/>
            <a:chOff x="5848350" y="3238500"/>
            <a:chExt cx="466725" cy="466725"/>
          </a:xfrm>
        </p:grpSpPr>
        <p:sp>
          <p:nvSpPr>
            <p:cNvPr id="5" name="Freeform 5">
              <a:extLst>
                <a:ext uri="{FF2B5EF4-FFF2-40B4-BE49-F238E27FC236}">
                  <a16:creationId xmlns:a16="http://schemas.microsoft.com/office/drawing/2014/main" id="{A1C517E8-44FE-2338-DFA6-E87C8E6B0E87}"/>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Oval 5">
              <a:extLst>
                <a:ext uri="{FF2B5EF4-FFF2-40B4-BE49-F238E27FC236}">
                  <a16:creationId xmlns:a16="http://schemas.microsoft.com/office/drawing/2014/main" id="{84C2B547-C5F2-EE11-2D9E-43D4339B2CAC}"/>
                </a:ext>
              </a:extLst>
            </p:cNvPr>
            <p:cNvSpPr/>
            <p:nvPr/>
          </p:nvSpPr>
          <p:spPr>
            <a:xfrm>
              <a:off x="5848350" y="3238500"/>
              <a:ext cx="466725" cy="46672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AF986D0-3853-EEB9-AB4F-9131662DA04C}"/>
              </a:ext>
            </a:extLst>
          </p:cNvPr>
          <p:cNvGrpSpPr/>
          <p:nvPr userDrawn="1"/>
        </p:nvGrpSpPr>
        <p:grpSpPr>
          <a:xfrm>
            <a:off x="6957988" y="3336925"/>
            <a:ext cx="466725" cy="466725"/>
            <a:chOff x="5848350" y="3238500"/>
            <a:chExt cx="466725" cy="466725"/>
          </a:xfrm>
        </p:grpSpPr>
        <p:sp>
          <p:nvSpPr>
            <p:cNvPr id="8" name="Freeform 5">
              <a:extLst>
                <a:ext uri="{FF2B5EF4-FFF2-40B4-BE49-F238E27FC236}">
                  <a16:creationId xmlns:a16="http://schemas.microsoft.com/office/drawing/2014/main" id="{400E68DD-B73D-343E-9340-4708ACB10D07}"/>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Oval 8">
              <a:extLst>
                <a:ext uri="{FF2B5EF4-FFF2-40B4-BE49-F238E27FC236}">
                  <a16:creationId xmlns:a16="http://schemas.microsoft.com/office/drawing/2014/main" id="{558A2A79-4846-9CBD-5EB8-377A1FA00651}"/>
                </a:ext>
              </a:extLst>
            </p:cNvPr>
            <p:cNvSpPr/>
            <p:nvPr/>
          </p:nvSpPr>
          <p:spPr>
            <a:xfrm>
              <a:off x="5848350" y="3238500"/>
              <a:ext cx="466725" cy="46672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0A38A379-1975-0D45-F50D-5699DA4362A4}"/>
              </a:ext>
            </a:extLst>
          </p:cNvPr>
          <p:cNvGrpSpPr/>
          <p:nvPr userDrawn="1"/>
        </p:nvGrpSpPr>
        <p:grpSpPr>
          <a:xfrm>
            <a:off x="6957988" y="4530164"/>
            <a:ext cx="466725" cy="466725"/>
            <a:chOff x="5848350" y="3238500"/>
            <a:chExt cx="466725" cy="466725"/>
          </a:xfrm>
        </p:grpSpPr>
        <p:sp>
          <p:nvSpPr>
            <p:cNvPr id="14" name="Freeform 5">
              <a:extLst>
                <a:ext uri="{FF2B5EF4-FFF2-40B4-BE49-F238E27FC236}">
                  <a16:creationId xmlns:a16="http://schemas.microsoft.com/office/drawing/2014/main" id="{135AC829-A0E9-B9E3-E68E-D44DF22B230F}"/>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Oval 14">
              <a:extLst>
                <a:ext uri="{FF2B5EF4-FFF2-40B4-BE49-F238E27FC236}">
                  <a16:creationId xmlns:a16="http://schemas.microsoft.com/office/drawing/2014/main" id="{30548748-C11E-740B-8A96-7518A5920CC6}"/>
                </a:ext>
              </a:extLst>
            </p:cNvPr>
            <p:cNvSpPr/>
            <p:nvPr/>
          </p:nvSpPr>
          <p:spPr>
            <a:xfrm>
              <a:off x="5848350" y="3238500"/>
              <a:ext cx="466725" cy="46672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B8A7F396-FC63-54F7-5E36-5DC8BE07F7F9}"/>
              </a:ext>
            </a:extLst>
          </p:cNvPr>
          <p:cNvSpPr/>
          <p:nvPr userDrawn="1"/>
        </p:nvSpPr>
        <p:spPr>
          <a:xfrm>
            <a:off x="632862" y="586594"/>
            <a:ext cx="5684811" cy="568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087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0" name="Rectangle 19">
            <a:extLst>
              <a:ext uri="{FF2B5EF4-FFF2-40B4-BE49-F238E27FC236}">
                <a16:creationId xmlns:a16="http://schemas.microsoft.com/office/drawing/2014/main" id="{E8792D29-56DA-65CD-8B4F-FAC4588F6320}"/>
              </a:ext>
            </a:extLst>
          </p:cNvPr>
          <p:cNvSpPr/>
          <p:nvPr userDrawn="1"/>
        </p:nvSpPr>
        <p:spPr>
          <a:xfrm rot="10800000" flipV="1">
            <a:off x="0" y="4022857"/>
            <a:ext cx="12192000" cy="958284"/>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ardrop 20">
            <a:extLst>
              <a:ext uri="{FF2B5EF4-FFF2-40B4-BE49-F238E27FC236}">
                <a16:creationId xmlns:a16="http://schemas.microsoft.com/office/drawing/2014/main" id="{1A67E367-B1F0-1DE2-BA02-DC3D2581F123}"/>
              </a:ext>
            </a:extLst>
          </p:cNvPr>
          <p:cNvSpPr/>
          <p:nvPr userDrawn="1"/>
        </p:nvSpPr>
        <p:spPr>
          <a:xfrm rot="8100000">
            <a:off x="7099754" y="1060344"/>
            <a:ext cx="754952" cy="754952"/>
          </a:xfrm>
          <a:prstGeom prst="teardrop">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ardrop 21">
            <a:extLst>
              <a:ext uri="{FF2B5EF4-FFF2-40B4-BE49-F238E27FC236}">
                <a16:creationId xmlns:a16="http://schemas.microsoft.com/office/drawing/2014/main" id="{08FC3FD0-07DF-7455-649E-72CF17AC8996}"/>
              </a:ext>
            </a:extLst>
          </p:cNvPr>
          <p:cNvSpPr/>
          <p:nvPr userDrawn="1"/>
        </p:nvSpPr>
        <p:spPr>
          <a:xfrm rot="8100000">
            <a:off x="8423989" y="1420491"/>
            <a:ext cx="754952" cy="754952"/>
          </a:xfrm>
          <a:prstGeom prst="teardrop">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ardrop 22">
            <a:extLst>
              <a:ext uri="{FF2B5EF4-FFF2-40B4-BE49-F238E27FC236}">
                <a16:creationId xmlns:a16="http://schemas.microsoft.com/office/drawing/2014/main" id="{E0B36861-A947-B570-18B2-2D7E1B0A3599}"/>
              </a:ext>
            </a:extLst>
          </p:cNvPr>
          <p:cNvSpPr/>
          <p:nvPr userDrawn="1"/>
        </p:nvSpPr>
        <p:spPr>
          <a:xfrm rot="8100000">
            <a:off x="5751721" y="551296"/>
            <a:ext cx="754952" cy="754952"/>
          </a:xfrm>
          <a:prstGeom prst="teardrop">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ardrop 23">
            <a:extLst>
              <a:ext uri="{FF2B5EF4-FFF2-40B4-BE49-F238E27FC236}">
                <a16:creationId xmlns:a16="http://schemas.microsoft.com/office/drawing/2014/main" id="{24E50304-86CE-94F3-DC4D-455DEE33B9E3}"/>
              </a:ext>
            </a:extLst>
          </p:cNvPr>
          <p:cNvSpPr/>
          <p:nvPr userDrawn="1"/>
        </p:nvSpPr>
        <p:spPr>
          <a:xfrm rot="8100000">
            <a:off x="4421258" y="1120690"/>
            <a:ext cx="754952" cy="754952"/>
          </a:xfrm>
          <a:prstGeom prst="teardrop">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ardrop 24">
            <a:extLst>
              <a:ext uri="{FF2B5EF4-FFF2-40B4-BE49-F238E27FC236}">
                <a16:creationId xmlns:a16="http://schemas.microsoft.com/office/drawing/2014/main" id="{F9DB50F9-A88B-E368-7FE9-B8D655FE28BD}"/>
              </a:ext>
            </a:extLst>
          </p:cNvPr>
          <p:cNvSpPr/>
          <p:nvPr userDrawn="1"/>
        </p:nvSpPr>
        <p:spPr>
          <a:xfrm rot="8100000">
            <a:off x="3139212" y="1956346"/>
            <a:ext cx="754952" cy="754952"/>
          </a:xfrm>
          <a:prstGeom prst="teardrop">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hape 6">
            <a:extLst>
              <a:ext uri="{FF2B5EF4-FFF2-40B4-BE49-F238E27FC236}">
                <a16:creationId xmlns:a16="http://schemas.microsoft.com/office/drawing/2014/main" id="{90B07EF6-839A-8753-CA15-C50D86CB78D8}"/>
              </a:ext>
            </a:extLst>
          </p:cNvPr>
          <p:cNvSpPr/>
          <p:nvPr userDrawn="1"/>
        </p:nvSpPr>
        <p:spPr>
          <a:xfrm>
            <a:off x="1927188" y="2910495"/>
            <a:ext cx="3004360" cy="11123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4">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7" name="Shape 6">
            <a:extLst>
              <a:ext uri="{FF2B5EF4-FFF2-40B4-BE49-F238E27FC236}">
                <a16:creationId xmlns:a16="http://schemas.microsoft.com/office/drawing/2014/main" id="{5438DC14-AE64-B574-D31A-9D3EAE97AEE7}"/>
              </a:ext>
            </a:extLst>
          </p:cNvPr>
          <p:cNvSpPr/>
          <p:nvPr userDrawn="1"/>
        </p:nvSpPr>
        <p:spPr>
          <a:xfrm>
            <a:off x="7260452" y="2401448"/>
            <a:ext cx="3004360" cy="16214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1">
              <a:lumMod val="60000"/>
              <a:lumOff val="40000"/>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8" name="Shape 6">
            <a:extLst>
              <a:ext uri="{FF2B5EF4-FFF2-40B4-BE49-F238E27FC236}">
                <a16:creationId xmlns:a16="http://schemas.microsoft.com/office/drawing/2014/main" id="{1C4730FE-B41A-03A2-1BF0-8E3D57C607E0}"/>
              </a:ext>
            </a:extLst>
          </p:cNvPr>
          <p:cNvSpPr/>
          <p:nvPr userDrawn="1"/>
        </p:nvSpPr>
        <p:spPr>
          <a:xfrm>
            <a:off x="5934308" y="2052656"/>
            <a:ext cx="3004360" cy="1970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1">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9" name="Shape 6">
            <a:extLst>
              <a:ext uri="{FF2B5EF4-FFF2-40B4-BE49-F238E27FC236}">
                <a16:creationId xmlns:a16="http://schemas.microsoft.com/office/drawing/2014/main" id="{F5D761A9-56FC-5E82-5F7B-F0DFD8338D59}"/>
              </a:ext>
            </a:extLst>
          </p:cNvPr>
          <p:cNvSpPr/>
          <p:nvPr userDrawn="1"/>
        </p:nvSpPr>
        <p:spPr>
          <a:xfrm>
            <a:off x="4608163" y="1581316"/>
            <a:ext cx="3004360" cy="24415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2">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0" name="Shape 6">
            <a:extLst>
              <a:ext uri="{FF2B5EF4-FFF2-40B4-BE49-F238E27FC236}">
                <a16:creationId xmlns:a16="http://schemas.microsoft.com/office/drawing/2014/main" id="{9CB69493-1A59-B75A-BFC7-A6CEC9CE740F}"/>
              </a:ext>
            </a:extLst>
          </p:cNvPr>
          <p:cNvSpPr/>
          <p:nvPr userDrawn="1"/>
        </p:nvSpPr>
        <p:spPr>
          <a:xfrm>
            <a:off x="3253333" y="2165778"/>
            <a:ext cx="3004360" cy="18570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3">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1" name="Oval 30">
            <a:extLst>
              <a:ext uri="{FF2B5EF4-FFF2-40B4-BE49-F238E27FC236}">
                <a16:creationId xmlns:a16="http://schemas.microsoft.com/office/drawing/2014/main" id="{A4FB2EE2-EC2E-D7B7-9C04-4362E6D69A10}"/>
              </a:ext>
            </a:extLst>
          </p:cNvPr>
          <p:cNvSpPr/>
          <p:nvPr userDrawn="1"/>
        </p:nvSpPr>
        <p:spPr>
          <a:xfrm>
            <a:off x="3281984" y="2093616"/>
            <a:ext cx="469408" cy="46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6DE06788-D21C-E172-CE86-593A4370B7A5}"/>
              </a:ext>
            </a:extLst>
          </p:cNvPr>
          <p:cNvSpPr/>
          <p:nvPr userDrawn="1"/>
        </p:nvSpPr>
        <p:spPr>
          <a:xfrm>
            <a:off x="4564030" y="1257960"/>
            <a:ext cx="469408" cy="46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D594C7C-4FD2-5E62-B687-E5D3C98E554C}"/>
              </a:ext>
            </a:extLst>
          </p:cNvPr>
          <p:cNvSpPr/>
          <p:nvPr userDrawn="1"/>
        </p:nvSpPr>
        <p:spPr>
          <a:xfrm>
            <a:off x="5894493" y="688566"/>
            <a:ext cx="469408" cy="46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50ACDD5-B840-A262-BDC7-134E00DACACF}"/>
              </a:ext>
            </a:extLst>
          </p:cNvPr>
          <p:cNvSpPr/>
          <p:nvPr userDrawn="1"/>
        </p:nvSpPr>
        <p:spPr>
          <a:xfrm>
            <a:off x="7242526" y="1197614"/>
            <a:ext cx="469408" cy="46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EC92B736-F9A9-BDC5-D323-6012F09CBDCD}"/>
              </a:ext>
            </a:extLst>
          </p:cNvPr>
          <p:cNvSpPr/>
          <p:nvPr userDrawn="1"/>
        </p:nvSpPr>
        <p:spPr>
          <a:xfrm>
            <a:off x="8566761" y="1557761"/>
            <a:ext cx="469408" cy="46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7507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739829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Quad Arrow 1">
            <a:extLst>
              <a:ext uri="{FF2B5EF4-FFF2-40B4-BE49-F238E27FC236}">
                <a16:creationId xmlns:a16="http://schemas.microsoft.com/office/drawing/2014/main" id="{5B55C2B8-6A1D-24AC-812B-10F0683D7FF4}"/>
              </a:ext>
            </a:extLst>
          </p:cNvPr>
          <p:cNvSpPr/>
          <p:nvPr userDrawn="1"/>
        </p:nvSpPr>
        <p:spPr>
          <a:xfrm>
            <a:off x="4273891" y="2221483"/>
            <a:ext cx="3644218" cy="3644218"/>
          </a:xfrm>
          <a:prstGeom prst="quadArrow">
            <a:avLst>
              <a:gd name="adj1" fmla="val 2000"/>
              <a:gd name="adj2" fmla="val 4000"/>
              <a:gd name="adj3" fmla="val 5000"/>
            </a:avLst>
          </a:prstGeom>
          <a:solidFill>
            <a:schemeClr val="tx1">
              <a:alpha val="11000"/>
            </a:schemeClr>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3" name="Group 2">
            <a:extLst>
              <a:ext uri="{FF2B5EF4-FFF2-40B4-BE49-F238E27FC236}">
                <a16:creationId xmlns:a16="http://schemas.microsoft.com/office/drawing/2014/main" id="{637B4A21-C3B4-FEB4-5A16-BF524086AFB8}"/>
              </a:ext>
            </a:extLst>
          </p:cNvPr>
          <p:cNvGrpSpPr/>
          <p:nvPr userDrawn="1"/>
        </p:nvGrpSpPr>
        <p:grpSpPr>
          <a:xfrm>
            <a:off x="4510766" y="2458357"/>
            <a:ext cx="1457687" cy="1457687"/>
            <a:chOff x="353945" y="236874"/>
            <a:chExt cx="1457687" cy="1457687"/>
          </a:xfrm>
        </p:grpSpPr>
        <p:sp>
          <p:nvSpPr>
            <p:cNvPr id="4" name="Rounded Rectangle 3">
              <a:extLst>
                <a:ext uri="{FF2B5EF4-FFF2-40B4-BE49-F238E27FC236}">
                  <a16:creationId xmlns:a16="http://schemas.microsoft.com/office/drawing/2014/main" id="{D6FA1D3D-28A1-469B-CB20-0747DC7A46E4}"/>
                </a:ext>
              </a:extLst>
            </p:cNvPr>
            <p:cNvSpPr/>
            <p:nvPr/>
          </p:nvSpPr>
          <p:spPr>
            <a:xfrm>
              <a:off x="353945" y="236874"/>
              <a:ext cx="1457687" cy="1457687"/>
            </a:xfrm>
            <a:prstGeom prst="roundRect">
              <a:avLst/>
            </a:prstGeom>
            <a:solidFill>
              <a:schemeClr val="accent1">
                <a:alpha val="85000"/>
              </a:schemeClr>
            </a:solidFill>
            <a:ln w="15875">
              <a:solidFill>
                <a:schemeClr val="accent1">
                  <a:lumMod val="60000"/>
                  <a:lumOff val="40000"/>
                </a:schemeClr>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5" name="Rounded Rectangle 5">
              <a:extLst>
                <a:ext uri="{FF2B5EF4-FFF2-40B4-BE49-F238E27FC236}">
                  <a16:creationId xmlns:a16="http://schemas.microsoft.com/office/drawing/2014/main" id="{7C8AA636-FAD1-CE8F-0106-91A247265818}"/>
                </a:ext>
              </a:extLst>
            </p:cNvPr>
            <p:cNvSpPr txBox="1"/>
            <p:nvPr/>
          </p:nvSpPr>
          <p:spPr>
            <a:xfrm>
              <a:off x="425103" y="308032"/>
              <a:ext cx="1315371" cy="13153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sp>
        <p:nvSpPr>
          <p:cNvPr id="6" name="Rounded Rectangle 5">
            <a:extLst>
              <a:ext uri="{FF2B5EF4-FFF2-40B4-BE49-F238E27FC236}">
                <a16:creationId xmlns:a16="http://schemas.microsoft.com/office/drawing/2014/main" id="{03E43574-BB2A-D051-88FF-80981AF37AE7}"/>
              </a:ext>
            </a:extLst>
          </p:cNvPr>
          <p:cNvSpPr/>
          <p:nvPr userDrawn="1"/>
        </p:nvSpPr>
        <p:spPr>
          <a:xfrm>
            <a:off x="6223548" y="2458357"/>
            <a:ext cx="1457687" cy="1457687"/>
          </a:xfrm>
          <a:prstGeom prst="roundRect">
            <a:avLst/>
          </a:prstGeom>
          <a:solidFill>
            <a:schemeClr val="accent2">
              <a:alpha val="85000"/>
            </a:schemeClr>
          </a:solidFill>
          <a:ln w="15875">
            <a:solidFill>
              <a:schemeClr val="accent2">
                <a:lumMod val="60000"/>
                <a:lumOff val="40000"/>
              </a:schemeClr>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7" name="Rounded Rectangle 6">
            <a:extLst>
              <a:ext uri="{FF2B5EF4-FFF2-40B4-BE49-F238E27FC236}">
                <a16:creationId xmlns:a16="http://schemas.microsoft.com/office/drawing/2014/main" id="{3BF5D99D-B6C2-F50E-4F1F-C97DC28F2F20}"/>
              </a:ext>
            </a:extLst>
          </p:cNvPr>
          <p:cNvSpPr/>
          <p:nvPr userDrawn="1"/>
        </p:nvSpPr>
        <p:spPr>
          <a:xfrm>
            <a:off x="4510766" y="4171139"/>
            <a:ext cx="1457687" cy="1457687"/>
          </a:xfrm>
          <a:prstGeom prst="roundRect">
            <a:avLst/>
          </a:prstGeom>
          <a:solidFill>
            <a:schemeClr val="accent4">
              <a:alpha val="85000"/>
            </a:schemeClr>
          </a:solidFill>
          <a:ln w="15875">
            <a:solidFill>
              <a:schemeClr val="accent4">
                <a:lumMod val="60000"/>
                <a:lumOff val="40000"/>
              </a:schemeClr>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8" name="Rounded Rectangle 7">
            <a:extLst>
              <a:ext uri="{FF2B5EF4-FFF2-40B4-BE49-F238E27FC236}">
                <a16:creationId xmlns:a16="http://schemas.microsoft.com/office/drawing/2014/main" id="{72E60187-D13D-3BCC-AF9A-5F4FE43EAB06}"/>
              </a:ext>
            </a:extLst>
          </p:cNvPr>
          <p:cNvSpPr/>
          <p:nvPr userDrawn="1"/>
        </p:nvSpPr>
        <p:spPr>
          <a:xfrm>
            <a:off x="6223548" y="4171139"/>
            <a:ext cx="1457687" cy="1457687"/>
          </a:xfrm>
          <a:prstGeom prst="roundRect">
            <a:avLst/>
          </a:prstGeom>
          <a:solidFill>
            <a:schemeClr val="accent3">
              <a:alpha val="85000"/>
            </a:schemeClr>
          </a:solidFill>
          <a:ln w="15875">
            <a:solidFill>
              <a:schemeClr val="accent3">
                <a:lumMod val="60000"/>
                <a:lumOff val="40000"/>
              </a:schemeClr>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3522358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2" name="Group 1">
            <a:extLst>
              <a:ext uri="{FF2B5EF4-FFF2-40B4-BE49-F238E27FC236}">
                <a16:creationId xmlns:a16="http://schemas.microsoft.com/office/drawing/2014/main" id="{B14D88FB-3BB6-03BA-40D3-237EAF546E97}"/>
              </a:ext>
            </a:extLst>
          </p:cNvPr>
          <p:cNvGrpSpPr/>
          <p:nvPr userDrawn="1"/>
        </p:nvGrpSpPr>
        <p:grpSpPr>
          <a:xfrm>
            <a:off x="826755" y="2138435"/>
            <a:ext cx="4341483" cy="4086703"/>
            <a:chOff x="826755" y="2138435"/>
            <a:chExt cx="4341483" cy="4086703"/>
          </a:xfrm>
        </p:grpSpPr>
        <p:graphicFrame>
          <p:nvGraphicFramePr>
            <p:cNvPr id="3" name="Chart 2">
              <a:extLst>
                <a:ext uri="{FF2B5EF4-FFF2-40B4-BE49-F238E27FC236}">
                  <a16:creationId xmlns:a16="http://schemas.microsoft.com/office/drawing/2014/main" id="{52EEA4DE-6106-3F9F-8019-36FCC249E330}"/>
                </a:ext>
              </a:extLst>
            </p:cNvPr>
            <p:cNvGraphicFramePr/>
            <p:nvPr/>
          </p:nvGraphicFramePr>
          <p:xfrm>
            <a:off x="826755" y="2138435"/>
            <a:ext cx="4341483" cy="4086703"/>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A16C8699-E2CA-D38C-945E-657309DE362E}"/>
                </a:ext>
              </a:extLst>
            </p:cNvPr>
            <p:cNvSpPr/>
            <p:nvPr/>
          </p:nvSpPr>
          <p:spPr>
            <a:xfrm>
              <a:off x="2550737" y="3735027"/>
              <a:ext cx="893518" cy="893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a:extLst>
              <a:ext uri="{FF2B5EF4-FFF2-40B4-BE49-F238E27FC236}">
                <a16:creationId xmlns:a16="http://schemas.microsoft.com/office/drawing/2014/main" id="{5FB968C5-8EE9-8238-18C3-D3F0CD88C151}"/>
              </a:ext>
            </a:extLst>
          </p:cNvPr>
          <p:cNvSpPr/>
          <p:nvPr userDrawn="1"/>
        </p:nvSpPr>
        <p:spPr>
          <a:xfrm>
            <a:off x="5929680" y="3041324"/>
            <a:ext cx="775352" cy="775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42292057-DF00-FB2F-A912-50664879C4B5}"/>
              </a:ext>
            </a:extLst>
          </p:cNvPr>
          <p:cNvSpPr/>
          <p:nvPr userDrawn="1"/>
        </p:nvSpPr>
        <p:spPr>
          <a:xfrm>
            <a:off x="8941500" y="3041324"/>
            <a:ext cx="775352" cy="7753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34BFAE8-CFB2-191D-6C7B-21865E76122E}"/>
              </a:ext>
            </a:extLst>
          </p:cNvPr>
          <p:cNvSpPr/>
          <p:nvPr userDrawn="1"/>
        </p:nvSpPr>
        <p:spPr>
          <a:xfrm>
            <a:off x="5929680" y="4788954"/>
            <a:ext cx="775352" cy="775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00C61A4-126B-19A3-DA56-4CC6AB48E8CC}"/>
              </a:ext>
            </a:extLst>
          </p:cNvPr>
          <p:cNvSpPr/>
          <p:nvPr userDrawn="1"/>
        </p:nvSpPr>
        <p:spPr>
          <a:xfrm>
            <a:off x="8941500" y="4788954"/>
            <a:ext cx="775352" cy="7753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6470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Oval 1">
            <a:extLst>
              <a:ext uri="{FF2B5EF4-FFF2-40B4-BE49-F238E27FC236}">
                <a16:creationId xmlns:a16="http://schemas.microsoft.com/office/drawing/2014/main" id="{644443B5-8BBA-D081-637E-6EDF4E654F18}"/>
              </a:ext>
            </a:extLst>
          </p:cNvPr>
          <p:cNvSpPr/>
          <p:nvPr userDrawn="1"/>
        </p:nvSpPr>
        <p:spPr>
          <a:xfrm>
            <a:off x="7542592" y="4193643"/>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240D32A7-324B-28A1-D996-D5354AA3C0C8}"/>
              </a:ext>
            </a:extLst>
          </p:cNvPr>
          <p:cNvSpPr/>
          <p:nvPr userDrawn="1"/>
        </p:nvSpPr>
        <p:spPr>
          <a:xfrm>
            <a:off x="7542592" y="4948848"/>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7220B81C-60A6-6CDD-7177-4A44E1F995A0}"/>
              </a:ext>
            </a:extLst>
          </p:cNvPr>
          <p:cNvSpPr/>
          <p:nvPr userDrawn="1"/>
        </p:nvSpPr>
        <p:spPr>
          <a:xfrm>
            <a:off x="7542592" y="5704053"/>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0846CE0A-CAFB-7DCE-16E6-E2A80E8DEA56}"/>
              </a:ext>
            </a:extLst>
          </p:cNvPr>
          <p:cNvCxnSpPr>
            <a:cxnSpLocks/>
          </p:cNvCxnSpPr>
          <p:nvPr userDrawn="1"/>
        </p:nvCxnSpPr>
        <p:spPr>
          <a:xfrm flipH="1">
            <a:off x="7542592" y="1885950"/>
            <a:ext cx="75778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67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Oval 1">
            <a:extLst>
              <a:ext uri="{FF2B5EF4-FFF2-40B4-BE49-F238E27FC236}">
                <a16:creationId xmlns:a16="http://schemas.microsoft.com/office/drawing/2014/main" id="{BF6E4DF3-BE13-3AFB-3CC0-1F199DB14726}"/>
              </a:ext>
            </a:extLst>
          </p:cNvPr>
          <p:cNvSpPr/>
          <p:nvPr userDrawn="1"/>
        </p:nvSpPr>
        <p:spPr>
          <a:xfrm>
            <a:off x="6742492" y="4193643"/>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C1665C32-4A6D-051C-058F-806BD519074E}"/>
              </a:ext>
            </a:extLst>
          </p:cNvPr>
          <p:cNvSpPr/>
          <p:nvPr userDrawn="1"/>
        </p:nvSpPr>
        <p:spPr>
          <a:xfrm>
            <a:off x="6742492" y="4948848"/>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E156ABD4-98B6-6263-811B-828454A6AFBD}"/>
              </a:ext>
            </a:extLst>
          </p:cNvPr>
          <p:cNvSpPr/>
          <p:nvPr userDrawn="1"/>
        </p:nvSpPr>
        <p:spPr>
          <a:xfrm>
            <a:off x="6742492" y="5704053"/>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7135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etitor Analysi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66739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30705D-DC2B-44AA-8D84-194736EF0266}"/>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431107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CA5784-9B28-AC1E-1506-DBDAFE68015C}"/>
              </a:ext>
            </a:extLst>
          </p:cNvPr>
          <p:cNvSpPr/>
          <p:nvPr userDrawn="1"/>
        </p:nvSpPr>
        <p:spPr>
          <a:xfrm>
            <a:off x="0" y="0"/>
            <a:ext cx="12192000" cy="6858000"/>
          </a:xfrm>
          <a:prstGeom prst="rect">
            <a:avLst/>
          </a:prstGeom>
          <a:gradFill flip="none" rotWithShape="1">
            <a:gsLst>
              <a:gs pos="53000">
                <a:schemeClr val="accent3">
                  <a:alpha val="95000"/>
                </a:schemeClr>
              </a:gs>
              <a:gs pos="25000">
                <a:schemeClr val="accent2">
                  <a:alpha val="95000"/>
                </a:schemeClr>
              </a:gs>
              <a:gs pos="0">
                <a:schemeClr val="accent1">
                  <a:alpha val="95000"/>
                </a:schemeClr>
              </a:gs>
              <a:gs pos="84000">
                <a:schemeClr val="accent4">
                  <a:alpha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6">
            <a:extLst>
              <a:ext uri="{FF2B5EF4-FFF2-40B4-BE49-F238E27FC236}">
                <a16:creationId xmlns:a16="http://schemas.microsoft.com/office/drawing/2014/main" id="{23488056-1B7C-26E3-173D-AACC12CFA9B4}"/>
              </a:ext>
            </a:extLst>
          </p:cNvPr>
          <p:cNvSpPr>
            <a:spLocks/>
          </p:cNvSpPr>
          <p:nvPr userDrawn="1"/>
        </p:nvSpPr>
        <p:spPr bwMode="auto">
          <a:xfrm>
            <a:off x="3116263" y="6243638"/>
            <a:ext cx="1227138" cy="1225550"/>
          </a:xfrm>
          <a:custGeom>
            <a:avLst/>
            <a:gdLst>
              <a:gd name="T0" fmla="*/ 170 w 340"/>
              <a:gd name="T1" fmla="*/ 340 h 340"/>
              <a:gd name="T2" fmla="*/ 340 w 340"/>
              <a:gd name="T3" fmla="*/ 170 h 340"/>
              <a:gd name="T4" fmla="*/ 170 w 340"/>
              <a:gd name="T5" fmla="*/ 0 h 340"/>
              <a:gd name="T6" fmla="*/ 0 w 340"/>
              <a:gd name="T7" fmla="*/ 170 h 340"/>
              <a:gd name="T8" fmla="*/ 170 w 340"/>
              <a:gd name="T9" fmla="*/ 340 h 340"/>
              <a:gd name="T10" fmla="*/ 170 w 340"/>
              <a:gd name="T11" fmla="*/ 340 h 340"/>
            </a:gdLst>
            <a:ahLst/>
            <a:cxnLst>
              <a:cxn ang="0">
                <a:pos x="T0" y="T1"/>
              </a:cxn>
              <a:cxn ang="0">
                <a:pos x="T2" y="T3"/>
              </a:cxn>
              <a:cxn ang="0">
                <a:pos x="T4" y="T5"/>
              </a:cxn>
              <a:cxn ang="0">
                <a:pos x="T6" y="T7"/>
              </a:cxn>
              <a:cxn ang="0">
                <a:pos x="T8" y="T9"/>
              </a:cxn>
              <a:cxn ang="0">
                <a:pos x="T10" y="T11"/>
              </a:cxn>
            </a:cxnLst>
            <a:rect l="0" t="0" r="r" b="b"/>
            <a:pathLst>
              <a:path w="340" h="340">
                <a:moveTo>
                  <a:pt x="170" y="340"/>
                </a:moveTo>
                <a:cubicBezTo>
                  <a:pt x="264" y="340"/>
                  <a:pt x="340" y="264"/>
                  <a:pt x="340" y="170"/>
                </a:cubicBezTo>
                <a:cubicBezTo>
                  <a:pt x="340" y="76"/>
                  <a:pt x="264" y="0"/>
                  <a:pt x="170" y="0"/>
                </a:cubicBezTo>
                <a:cubicBezTo>
                  <a:pt x="76" y="0"/>
                  <a:pt x="0" y="76"/>
                  <a:pt x="0" y="170"/>
                </a:cubicBezTo>
                <a:cubicBezTo>
                  <a:pt x="0" y="264"/>
                  <a:pt x="76" y="340"/>
                  <a:pt x="170" y="340"/>
                </a:cubicBezTo>
                <a:cubicBezTo>
                  <a:pt x="170" y="340"/>
                  <a:pt x="170" y="340"/>
                  <a:pt x="170" y="340"/>
                </a:cubicBezTo>
                <a:close/>
              </a:path>
            </a:pathLst>
          </a:custGeom>
          <a:solidFill>
            <a:schemeClr val="bg1">
              <a:alpha val="40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4" name="Freeform 7">
            <a:extLst>
              <a:ext uri="{FF2B5EF4-FFF2-40B4-BE49-F238E27FC236}">
                <a16:creationId xmlns:a16="http://schemas.microsoft.com/office/drawing/2014/main" id="{9BBB2BE6-861A-E720-DA9D-6F450B6EACE6}"/>
              </a:ext>
            </a:extLst>
          </p:cNvPr>
          <p:cNvSpPr>
            <a:spLocks/>
          </p:cNvSpPr>
          <p:nvPr userDrawn="1"/>
        </p:nvSpPr>
        <p:spPr bwMode="auto">
          <a:xfrm>
            <a:off x="3563938" y="4775200"/>
            <a:ext cx="1230313" cy="1306513"/>
          </a:xfrm>
          <a:custGeom>
            <a:avLst/>
            <a:gdLst>
              <a:gd name="T0" fmla="*/ 71 w 341"/>
              <a:gd name="T1" fmla="*/ 331 h 363"/>
              <a:gd name="T2" fmla="*/ 170 w 341"/>
              <a:gd name="T3" fmla="*/ 363 h 363"/>
              <a:gd name="T4" fmla="*/ 308 w 341"/>
              <a:gd name="T5" fmla="*/ 293 h 363"/>
              <a:gd name="T6" fmla="*/ 340 w 341"/>
              <a:gd name="T7" fmla="*/ 193 h 363"/>
              <a:gd name="T8" fmla="*/ 270 w 341"/>
              <a:gd name="T9" fmla="*/ 56 h 363"/>
              <a:gd name="T10" fmla="*/ 33 w 341"/>
              <a:gd name="T11" fmla="*/ 93 h 363"/>
              <a:gd name="T12" fmla="*/ 0 w 341"/>
              <a:gd name="T13" fmla="*/ 193 h 363"/>
              <a:gd name="T14" fmla="*/ 71 w 341"/>
              <a:gd name="T15" fmla="*/ 331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63">
                <a:moveTo>
                  <a:pt x="71" y="331"/>
                </a:moveTo>
                <a:cubicBezTo>
                  <a:pt x="101" y="353"/>
                  <a:pt x="136" y="363"/>
                  <a:pt x="170" y="363"/>
                </a:cubicBezTo>
                <a:cubicBezTo>
                  <a:pt x="223" y="363"/>
                  <a:pt x="275" y="339"/>
                  <a:pt x="308" y="293"/>
                </a:cubicBezTo>
                <a:cubicBezTo>
                  <a:pt x="330" y="263"/>
                  <a:pt x="341" y="228"/>
                  <a:pt x="340" y="193"/>
                </a:cubicBezTo>
                <a:cubicBezTo>
                  <a:pt x="340" y="140"/>
                  <a:pt x="316" y="89"/>
                  <a:pt x="270" y="56"/>
                </a:cubicBezTo>
                <a:cubicBezTo>
                  <a:pt x="194" y="0"/>
                  <a:pt x="88" y="17"/>
                  <a:pt x="33" y="93"/>
                </a:cubicBezTo>
                <a:cubicBezTo>
                  <a:pt x="11" y="124"/>
                  <a:pt x="0" y="159"/>
                  <a:pt x="0" y="193"/>
                </a:cubicBezTo>
                <a:cubicBezTo>
                  <a:pt x="1" y="246"/>
                  <a:pt x="25" y="298"/>
                  <a:pt x="71" y="331"/>
                </a:cubicBezTo>
                <a:close/>
              </a:path>
            </a:pathLst>
          </a:custGeom>
          <a:solidFill>
            <a:schemeClr val="bg1">
              <a:alpha val="35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8">
            <a:extLst>
              <a:ext uri="{FF2B5EF4-FFF2-40B4-BE49-F238E27FC236}">
                <a16:creationId xmlns:a16="http://schemas.microsoft.com/office/drawing/2014/main" id="{4C2B7ABA-7E31-13E1-BC38-E7F29FF8D977}"/>
              </a:ext>
            </a:extLst>
          </p:cNvPr>
          <p:cNvSpPr>
            <a:spLocks/>
          </p:cNvSpPr>
          <p:nvPr userDrawn="1"/>
        </p:nvSpPr>
        <p:spPr bwMode="auto">
          <a:xfrm>
            <a:off x="7388226" y="4770438"/>
            <a:ext cx="1225550" cy="1304925"/>
          </a:xfrm>
          <a:custGeom>
            <a:avLst/>
            <a:gdLst>
              <a:gd name="T0" fmla="*/ 33 w 340"/>
              <a:gd name="T1" fmla="*/ 293 h 362"/>
              <a:gd name="T2" fmla="*/ 170 w 340"/>
              <a:gd name="T3" fmla="*/ 362 h 362"/>
              <a:gd name="T4" fmla="*/ 270 w 340"/>
              <a:gd name="T5" fmla="*/ 330 h 362"/>
              <a:gd name="T6" fmla="*/ 340 w 340"/>
              <a:gd name="T7" fmla="*/ 192 h 362"/>
              <a:gd name="T8" fmla="*/ 307 w 340"/>
              <a:gd name="T9" fmla="*/ 92 h 362"/>
              <a:gd name="T10" fmla="*/ 70 w 340"/>
              <a:gd name="T11" fmla="*/ 55 h 362"/>
              <a:gd name="T12" fmla="*/ 0 w 340"/>
              <a:gd name="T13" fmla="*/ 193 h 362"/>
              <a:gd name="T14" fmla="*/ 33 w 340"/>
              <a:gd name="T15" fmla="*/ 293 h 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62">
                <a:moveTo>
                  <a:pt x="33" y="293"/>
                </a:moveTo>
                <a:cubicBezTo>
                  <a:pt x="66" y="338"/>
                  <a:pt x="118" y="362"/>
                  <a:pt x="170" y="362"/>
                </a:cubicBezTo>
                <a:cubicBezTo>
                  <a:pt x="205" y="362"/>
                  <a:pt x="240" y="352"/>
                  <a:pt x="270" y="330"/>
                </a:cubicBezTo>
                <a:cubicBezTo>
                  <a:pt x="316" y="296"/>
                  <a:pt x="340" y="245"/>
                  <a:pt x="340" y="192"/>
                </a:cubicBezTo>
                <a:cubicBezTo>
                  <a:pt x="340" y="157"/>
                  <a:pt x="329" y="122"/>
                  <a:pt x="307" y="92"/>
                </a:cubicBezTo>
                <a:cubicBezTo>
                  <a:pt x="252" y="16"/>
                  <a:pt x="146" y="0"/>
                  <a:pt x="70" y="55"/>
                </a:cubicBezTo>
                <a:cubicBezTo>
                  <a:pt x="24" y="89"/>
                  <a:pt x="0" y="140"/>
                  <a:pt x="0" y="193"/>
                </a:cubicBezTo>
                <a:cubicBezTo>
                  <a:pt x="0" y="227"/>
                  <a:pt x="11" y="263"/>
                  <a:pt x="33" y="293"/>
                </a:cubicBezTo>
                <a:close/>
              </a:path>
            </a:pathLst>
          </a:custGeom>
          <a:solidFill>
            <a:schemeClr val="bg1">
              <a:alpha val="20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9">
            <a:extLst>
              <a:ext uri="{FF2B5EF4-FFF2-40B4-BE49-F238E27FC236}">
                <a16:creationId xmlns:a16="http://schemas.microsoft.com/office/drawing/2014/main" id="{CEB253BD-ABAB-3D83-FC4E-C8F283AFA2B2}"/>
              </a:ext>
            </a:extLst>
          </p:cNvPr>
          <p:cNvSpPr>
            <a:spLocks/>
          </p:cNvSpPr>
          <p:nvPr userDrawn="1"/>
        </p:nvSpPr>
        <p:spPr bwMode="auto">
          <a:xfrm>
            <a:off x="4743451" y="3924300"/>
            <a:ext cx="1230313" cy="1300163"/>
          </a:xfrm>
          <a:custGeom>
            <a:avLst/>
            <a:gdLst>
              <a:gd name="T0" fmla="*/ 171 w 341"/>
              <a:gd name="T1" fmla="*/ 361 h 361"/>
              <a:gd name="T2" fmla="*/ 223 w 341"/>
              <a:gd name="T3" fmla="*/ 352 h 361"/>
              <a:gd name="T4" fmla="*/ 341 w 341"/>
              <a:gd name="T5" fmla="*/ 190 h 361"/>
              <a:gd name="T6" fmla="*/ 332 w 341"/>
              <a:gd name="T7" fmla="*/ 138 h 361"/>
              <a:gd name="T8" fmla="*/ 118 w 341"/>
              <a:gd name="T9" fmla="*/ 29 h 361"/>
              <a:gd name="T10" fmla="*/ 0 w 341"/>
              <a:gd name="T11" fmla="*/ 191 h 361"/>
              <a:gd name="T12" fmla="*/ 9 w 341"/>
              <a:gd name="T13" fmla="*/ 243 h 361"/>
              <a:gd name="T14" fmla="*/ 171 w 341"/>
              <a:gd name="T15" fmla="*/ 361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61">
                <a:moveTo>
                  <a:pt x="171" y="361"/>
                </a:moveTo>
                <a:cubicBezTo>
                  <a:pt x="188" y="361"/>
                  <a:pt x="206" y="358"/>
                  <a:pt x="223" y="352"/>
                </a:cubicBezTo>
                <a:cubicBezTo>
                  <a:pt x="295" y="329"/>
                  <a:pt x="341" y="262"/>
                  <a:pt x="341" y="190"/>
                </a:cubicBezTo>
                <a:cubicBezTo>
                  <a:pt x="341" y="173"/>
                  <a:pt x="338" y="155"/>
                  <a:pt x="332" y="138"/>
                </a:cubicBezTo>
                <a:cubicBezTo>
                  <a:pt x="303" y="49"/>
                  <a:pt x="207" y="0"/>
                  <a:pt x="118" y="29"/>
                </a:cubicBezTo>
                <a:cubicBezTo>
                  <a:pt x="46" y="52"/>
                  <a:pt x="0" y="119"/>
                  <a:pt x="0" y="191"/>
                </a:cubicBezTo>
                <a:cubicBezTo>
                  <a:pt x="1" y="208"/>
                  <a:pt x="3" y="226"/>
                  <a:pt x="9" y="243"/>
                </a:cubicBezTo>
                <a:cubicBezTo>
                  <a:pt x="32" y="315"/>
                  <a:pt x="99" y="361"/>
                  <a:pt x="171" y="361"/>
                </a:cubicBezTo>
                <a:close/>
              </a:path>
            </a:pathLst>
          </a:custGeom>
          <a:solidFill>
            <a:schemeClr val="bg1">
              <a:alpha val="30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0">
            <a:extLst>
              <a:ext uri="{FF2B5EF4-FFF2-40B4-BE49-F238E27FC236}">
                <a16:creationId xmlns:a16="http://schemas.microsoft.com/office/drawing/2014/main" id="{13E495A2-369B-2AD2-4EAC-C0CB5D5F5AA6}"/>
              </a:ext>
            </a:extLst>
          </p:cNvPr>
          <p:cNvSpPr>
            <a:spLocks/>
          </p:cNvSpPr>
          <p:nvPr userDrawn="1"/>
        </p:nvSpPr>
        <p:spPr bwMode="auto">
          <a:xfrm>
            <a:off x="7842251" y="6237288"/>
            <a:ext cx="1227138" cy="1227138"/>
          </a:xfrm>
          <a:custGeom>
            <a:avLst/>
            <a:gdLst>
              <a:gd name="T0" fmla="*/ 170 w 340"/>
              <a:gd name="T1" fmla="*/ 0 h 341"/>
              <a:gd name="T2" fmla="*/ 0 w 340"/>
              <a:gd name="T3" fmla="*/ 170 h 341"/>
              <a:gd name="T4" fmla="*/ 0 w 340"/>
              <a:gd name="T5" fmla="*/ 170 h 341"/>
              <a:gd name="T6" fmla="*/ 0 w 340"/>
              <a:gd name="T7" fmla="*/ 171 h 341"/>
              <a:gd name="T8" fmla="*/ 0 w 340"/>
              <a:gd name="T9" fmla="*/ 171 h 341"/>
              <a:gd name="T10" fmla="*/ 170 w 340"/>
              <a:gd name="T11" fmla="*/ 341 h 341"/>
              <a:gd name="T12" fmla="*/ 340 w 340"/>
              <a:gd name="T13" fmla="*/ 171 h 341"/>
              <a:gd name="T14" fmla="*/ 340 w 340"/>
              <a:gd name="T15" fmla="*/ 171 h 341"/>
              <a:gd name="T16" fmla="*/ 340 w 340"/>
              <a:gd name="T17" fmla="*/ 170 h 341"/>
              <a:gd name="T18" fmla="*/ 340 w 340"/>
              <a:gd name="T19" fmla="*/ 170 h 341"/>
              <a:gd name="T20" fmla="*/ 170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170" y="0"/>
                </a:moveTo>
                <a:cubicBezTo>
                  <a:pt x="76" y="0"/>
                  <a:pt x="0" y="76"/>
                  <a:pt x="0" y="170"/>
                </a:cubicBezTo>
                <a:cubicBezTo>
                  <a:pt x="0" y="170"/>
                  <a:pt x="0" y="170"/>
                  <a:pt x="0" y="170"/>
                </a:cubicBezTo>
                <a:cubicBezTo>
                  <a:pt x="0" y="171"/>
                  <a:pt x="0" y="171"/>
                  <a:pt x="0" y="171"/>
                </a:cubicBezTo>
                <a:cubicBezTo>
                  <a:pt x="0" y="171"/>
                  <a:pt x="0" y="171"/>
                  <a:pt x="0" y="171"/>
                </a:cubicBezTo>
                <a:cubicBezTo>
                  <a:pt x="0" y="265"/>
                  <a:pt x="76" y="341"/>
                  <a:pt x="170" y="341"/>
                </a:cubicBezTo>
                <a:cubicBezTo>
                  <a:pt x="264" y="341"/>
                  <a:pt x="340" y="265"/>
                  <a:pt x="340" y="171"/>
                </a:cubicBezTo>
                <a:cubicBezTo>
                  <a:pt x="340" y="171"/>
                  <a:pt x="340" y="171"/>
                  <a:pt x="340" y="171"/>
                </a:cubicBezTo>
                <a:cubicBezTo>
                  <a:pt x="340" y="171"/>
                  <a:pt x="340" y="170"/>
                  <a:pt x="340" y="170"/>
                </a:cubicBezTo>
                <a:cubicBezTo>
                  <a:pt x="340" y="170"/>
                  <a:pt x="340" y="170"/>
                  <a:pt x="340" y="170"/>
                </a:cubicBezTo>
                <a:cubicBezTo>
                  <a:pt x="340" y="76"/>
                  <a:pt x="263" y="0"/>
                  <a:pt x="170" y="0"/>
                </a:cubicBezTo>
                <a:close/>
              </a:path>
            </a:pathLst>
          </a:custGeom>
          <a:solidFill>
            <a:schemeClr val="bg1">
              <a:alpha val="15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3">
            <a:extLst>
              <a:ext uri="{FF2B5EF4-FFF2-40B4-BE49-F238E27FC236}">
                <a16:creationId xmlns:a16="http://schemas.microsoft.com/office/drawing/2014/main" id="{D7EE9275-A6E5-6A25-128D-0BDDD72DE247}"/>
              </a:ext>
            </a:extLst>
          </p:cNvPr>
          <p:cNvSpPr>
            <a:spLocks/>
          </p:cNvSpPr>
          <p:nvPr userDrawn="1"/>
        </p:nvSpPr>
        <p:spPr bwMode="auto">
          <a:xfrm>
            <a:off x="6203951" y="3921125"/>
            <a:ext cx="1227138" cy="1300163"/>
          </a:xfrm>
          <a:custGeom>
            <a:avLst/>
            <a:gdLst>
              <a:gd name="T0" fmla="*/ 118 w 340"/>
              <a:gd name="T1" fmla="*/ 353 h 361"/>
              <a:gd name="T2" fmla="*/ 170 w 340"/>
              <a:gd name="T3" fmla="*/ 361 h 361"/>
              <a:gd name="T4" fmla="*/ 332 w 340"/>
              <a:gd name="T5" fmla="*/ 243 h 361"/>
              <a:gd name="T6" fmla="*/ 340 w 340"/>
              <a:gd name="T7" fmla="*/ 191 h 361"/>
              <a:gd name="T8" fmla="*/ 223 w 340"/>
              <a:gd name="T9" fmla="*/ 29 h 361"/>
              <a:gd name="T10" fmla="*/ 9 w 340"/>
              <a:gd name="T11" fmla="*/ 139 h 361"/>
              <a:gd name="T12" fmla="*/ 0 w 340"/>
              <a:gd name="T13" fmla="*/ 191 h 361"/>
              <a:gd name="T14" fmla="*/ 118 w 340"/>
              <a:gd name="T15" fmla="*/ 353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61">
                <a:moveTo>
                  <a:pt x="118" y="353"/>
                </a:moveTo>
                <a:cubicBezTo>
                  <a:pt x="135" y="358"/>
                  <a:pt x="153" y="361"/>
                  <a:pt x="170" y="361"/>
                </a:cubicBezTo>
                <a:cubicBezTo>
                  <a:pt x="242" y="361"/>
                  <a:pt x="309" y="315"/>
                  <a:pt x="332" y="243"/>
                </a:cubicBezTo>
                <a:cubicBezTo>
                  <a:pt x="338" y="226"/>
                  <a:pt x="340" y="208"/>
                  <a:pt x="340" y="191"/>
                </a:cubicBezTo>
                <a:cubicBezTo>
                  <a:pt x="340" y="119"/>
                  <a:pt x="295" y="53"/>
                  <a:pt x="223" y="29"/>
                </a:cubicBezTo>
                <a:cubicBezTo>
                  <a:pt x="133" y="0"/>
                  <a:pt x="37" y="49"/>
                  <a:pt x="9" y="139"/>
                </a:cubicBezTo>
                <a:cubicBezTo>
                  <a:pt x="3" y="156"/>
                  <a:pt x="0" y="174"/>
                  <a:pt x="0" y="191"/>
                </a:cubicBezTo>
                <a:cubicBezTo>
                  <a:pt x="0" y="263"/>
                  <a:pt x="46" y="330"/>
                  <a:pt x="118" y="353"/>
                </a:cubicBezTo>
                <a:close/>
              </a:path>
            </a:pathLst>
          </a:custGeom>
          <a:solidFill>
            <a:schemeClr val="bg1">
              <a:alpha val="25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Shape 143">
            <a:extLst>
              <a:ext uri="{FF2B5EF4-FFF2-40B4-BE49-F238E27FC236}">
                <a16:creationId xmlns:a16="http://schemas.microsoft.com/office/drawing/2014/main" id="{E616DE1F-501C-15C0-4A60-DDD0EFB5EDD6}"/>
              </a:ext>
            </a:extLst>
          </p:cNvPr>
          <p:cNvSpPr>
            <a:spLocks/>
          </p:cNvSpPr>
          <p:nvPr userDrawn="1"/>
        </p:nvSpPr>
        <p:spPr bwMode="auto">
          <a:xfrm>
            <a:off x="4105600" y="4770438"/>
            <a:ext cx="3983976" cy="4181476"/>
          </a:xfrm>
          <a:custGeom>
            <a:avLst/>
            <a:gdLst>
              <a:gd name="connsiteX0" fmla="*/ 1990233 w 3983976"/>
              <a:gd name="connsiteY0" fmla="*/ 0 h 4181476"/>
              <a:gd name="connsiteX1" fmla="*/ 2481649 w 3983976"/>
              <a:gd name="connsiteY1" fmla="*/ 584847 h 4181476"/>
              <a:gd name="connsiteX2" fmla="*/ 3222282 w 3983976"/>
              <a:gd name="connsiteY2" fmla="*/ 395735 h 4181476"/>
              <a:gd name="connsiteX3" fmla="*/ 3134529 w 3983976"/>
              <a:gd name="connsiteY3" fmla="*/ 738938 h 4181476"/>
              <a:gd name="connsiteX4" fmla="*/ 3271424 w 3983976"/>
              <a:gd name="connsiteY4" fmla="*/ 1159187 h 4181476"/>
              <a:gd name="connsiteX5" fmla="*/ 3983976 w 3983976"/>
              <a:gd name="connsiteY5" fmla="*/ 1439352 h 4181476"/>
              <a:gd name="connsiteX6" fmla="*/ 3576803 w 3983976"/>
              <a:gd name="connsiteY6" fmla="*/ 2083734 h 4181476"/>
              <a:gd name="connsiteX7" fmla="*/ 3576803 w 3983976"/>
              <a:gd name="connsiteY7" fmla="*/ 2087236 h 4181476"/>
              <a:gd name="connsiteX8" fmla="*/ 3576803 w 3983976"/>
              <a:gd name="connsiteY8" fmla="*/ 2090738 h 4181476"/>
              <a:gd name="connsiteX9" fmla="*/ 3983976 w 3983976"/>
              <a:gd name="connsiteY9" fmla="*/ 2735120 h 4181476"/>
              <a:gd name="connsiteX10" fmla="*/ 3274934 w 3983976"/>
              <a:gd name="connsiteY10" fmla="*/ 3018788 h 4181476"/>
              <a:gd name="connsiteX11" fmla="*/ 3138039 w 3983976"/>
              <a:gd name="connsiteY11" fmla="*/ 3439037 h 4181476"/>
              <a:gd name="connsiteX12" fmla="*/ 3225792 w 3983976"/>
              <a:gd name="connsiteY12" fmla="*/ 3782240 h 4181476"/>
              <a:gd name="connsiteX13" fmla="*/ 2485159 w 3983976"/>
              <a:gd name="connsiteY13" fmla="*/ 3593128 h 4181476"/>
              <a:gd name="connsiteX14" fmla="*/ 1993743 w 3983976"/>
              <a:gd name="connsiteY14" fmla="*/ 4181476 h 4181476"/>
              <a:gd name="connsiteX15" fmla="*/ 1505838 w 3983976"/>
              <a:gd name="connsiteY15" fmla="*/ 3593128 h 4181476"/>
              <a:gd name="connsiteX16" fmla="*/ 1284701 w 3983976"/>
              <a:gd name="connsiteY16" fmla="*/ 3558107 h 4181476"/>
              <a:gd name="connsiteX17" fmla="*/ 761694 w 3983976"/>
              <a:gd name="connsiteY17" fmla="*/ 3782240 h 4181476"/>
              <a:gd name="connsiteX18" fmla="*/ 849447 w 3983976"/>
              <a:gd name="connsiteY18" fmla="*/ 3439037 h 4181476"/>
              <a:gd name="connsiteX19" fmla="*/ 712553 w 3983976"/>
              <a:gd name="connsiteY19" fmla="*/ 3018788 h 4181476"/>
              <a:gd name="connsiteX20" fmla="*/ 3510 w 3983976"/>
              <a:gd name="connsiteY20" fmla="*/ 2738622 h 4181476"/>
              <a:gd name="connsiteX21" fmla="*/ 410683 w 3983976"/>
              <a:gd name="connsiteY21" fmla="*/ 2090738 h 4181476"/>
              <a:gd name="connsiteX22" fmla="*/ 0 w 3983976"/>
              <a:gd name="connsiteY22" fmla="*/ 1446357 h 4181476"/>
              <a:gd name="connsiteX23" fmla="*/ 712553 w 3983976"/>
              <a:gd name="connsiteY23" fmla="*/ 1162689 h 4181476"/>
              <a:gd name="connsiteX24" fmla="*/ 845937 w 3983976"/>
              <a:gd name="connsiteY24" fmla="*/ 745942 h 4181476"/>
              <a:gd name="connsiteX25" fmla="*/ 758184 w 3983976"/>
              <a:gd name="connsiteY25" fmla="*/ 399237 h 4181476"/>
              <a:gd name="connsiteX26" fmla="*/ 1502328 w 3983976"/>
              <a:gd name="connsiteY26" fmla="*/ 588349 h 4181476"/>
              <a:gd name="connsiteX27" fmla="*/ 1990233 w 3983976"/>
              <a:gd name="connsiteY27" fmla="*/ 0 h 4181476"/>
              <a:gd name="connsiteX28" fmla="*/ 1990937 w 3983976"/>
              <a:gd name="connsiteY28" fmla="*/ 838626 h 4181476"/>
              <a:gd name="connsiteX29" fmla="*/ 1698738 w 3983976"/>
              <a:gd name="connsiteY29" fmla="*/ 1190979 h 4181476"/>
              <a:gd name="connsiteX30" fmla="*/ 1253081 w 3983976"/>
              <a:gd name="connsiteY30" fmla="*/ 1077723 h 4181476"/>
              <a:gd name="connsiteX31" fmla="*/ 1305635 w 3983976"/>
              <a:gd name="connsiteY31" fmla="*/ 1285360 h 4181476"/>
              <a:gd name="connsiteX32" fmla="*/ 1225753 w 3983976"/>
              <a:gd name="connsiteY32" fmla="*/ 1534943 h 4181476"/>
              <a:gd name="connsiteX33" fmla="*/ 799016 w 3983976"/>
              <a:gd name="connsiteY33" fmla="*/ 1704828 h 4181476"/>
              <a:gd name="connsiteX34" fmla="*/ 1044968 w 3983976"/>
              <a:gd name="connsiteY34" fmla="*/ 2090738 h 4181476"/>
              <a:gd name="connsiteX35" fmla="*/ 801118 w 3983976"/>
              <a:gd name="connsiteY35" fmla="*/ 2478746 h 4181476"/>
              <a:gd name="connsiteX36" fmla="*/ 1225753 w 3983976"/>
              <a:gd name="connsiteY36" fmla="*/ 2646533 h 4181476"/>
              <a:gd name="connsiteX37" fmla="*/ 1307737 w 3983976"/>
              <a:gd name="connsiteY37" fmla="*/ 2898214 h 4181476"/>
              <a:gd name="connsiteX38" fmla="*/ 1255184 w 3983976"/>
              <a:gd name="connsiteY38" fmla="*/ 3103753 h 4181476"/>
              <a:gd name="connsiteX39" fmla="*/ 1568404 w 3983976"/>
              <a:gd name="connsiteY39" fmla="*/ 2969524 h 4181476"/>
              <a:gd name="connsiteX40" fmla="*/ 1700840 w 3983976"/>
              <a:gd name="connsiteY40" fmla="*/ 2990497 h 4181476"/>
              <a:gd name="connsiteX41" fmla="*/ 1993039 w 3983976"/>
              <a:gd name="connsiteY41" fmla="*/ 3342850 h 4181476"/>
              <a:gd name="connsiteX42" fmla="*/ 2287341 w 3983976"/>
              <a:gd name="connsiteY42" fmla="*/ 2990497 h 4181476"/>
              <a:gd name="connsiteX43" fmla="*/ 2730895 w 3983976"/>
              <a:gd name="connsiteY43" fmla="*/ 3103753 h 4181476"/>
              <a:gd name="connsiteX44" fmla="*/ 2678341 w 3983976"/>
              <a:gd name="connsiteY44" fmla="*/ 2898214 h 4181476"/>
              <a:gd name="connsiteX45" fmla="*/ 2760325 w 3983976"/>
              <a:gd name="connsiteY45" fmla="*/ 2646533 h 4181476"/>
              <a:gd name="connsiteX46" fmla="*/ 3184960 w 3983976"/>
              <a:gd name="connsiteY46" fmla="*/ 2476649 h 4181476"/>
              <a:gd name="connsiteX47" fmla="*/ 2941110 w 3983976"/>
              <a:gd name="connsiteY47" fmla="*/ 2090738 h 4181476"/>
              <a:gd name="connsiteX48" fmla="*/ 2941110 w 3983976"/>
              <a:gd name="connsiteY48" fmla="*/ 2088641 h 4181476"/>
              <a:gd name="connsiteX49" fmla="*/ 2941110 w 3983976"/>
              <a:gd name="connsiteY49" fmla="*/ 2086544 h 4181476"/>
              <a:gd name="connsiteX50" fmla="*/ 3184960 w 3983976"/>
              <a:gd name="connsiteY50" fmla="*/ 1700633 h 4181476"/>
              <a:gd name="connsiteX51" fmla="*/ 2758223 w 3983976"/>
              <a:gd name="connsiteY51" fmla="*/ 1532846 h 4181476"/>
              <a:gd name="connsiteX52" fmla="*/ 2676239 w 3983976"/>
              <a:gd name="connsiteY52" fmla="*/ 1281165 h 4181476"/>
              <a:gd name="connsiteX53" fmla="*/ 2728793 w 3983976"/>
              <a:gd name="connsiteY53" fmla="*/ 1075626 h 4181476"/>
              <a:gd name="connsiteX54" fmla="*/ 2285239 w 3983976"/>
              <a:gd name="connsiteY54" fmla="*/ 1188882 h 4181476"/>
              <a:gd name="connsiteX55" fmla="*/ 1990937 w 3983976"/>
              <a:gd name="connsiteY55" fmla="*/ 838626 h 41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983976" h="4181476">
                <a:moveTo>
                  <a:pt x="1990233" y="0"/>
                </a:moveTo>
                <a:cubicBezTo>
                  <a:pt x="2025334" y="262656"/>
                  <a:pt x="2207860" y="497295"/>
                  <a:pt x="2481649" y="584847"/>
                </a:cubicBezTo>
                <a:cubicBezTo>
                  <a:pt x="2751927" y="672398"/>
                  <a:pt x="3039756" y="591851"/>
                  <a:pt x="3222282" y="395735"/>
                </a:cubicBezTo>
                <a:cubicBezTo>
                  <a:pt x="3166120" y="500797"/>
                  <a:pt x="3134529" y="619867"/>
                  <a:pt x="3134529" y="738938"/>
                </a:cubicBezTo>
                <a:cubicBezTo>
                  <a:pt x="3134529" y="886025"/>
                  <a:pt x="3180161" y="1033112"/>
                  <a:pt x="3271424" y="1159187"/>
                </a:cubicBezTo>
                <a:cubicBezTo>
                  <a:pt x="3439909" y="1390323"/>
                  <a:pt x="3720718" y="1488382"/>
                  <a:pt x="3983976" y="1439352"/>
                </a:cubicBezTo>
                <a:cubicBezTo>
                  <a:pt x="3741778" y="1554921"/>
                  <a:pt x="3576803" y="1800066"/>
                  <a:pt x="3576803" y="2083734"/>
                </a:cubicBezTo>
                <a:cubicBezTo>
                  <a:pt x="3576803" y="2083734"/>
                  <a:pt x="3576803" y="2087236"/>
                  <a:pt x="3576803" y="2087236"/>
                </a:cubicBezTo>
                <a:cubicBezTo>
                  <a:pt x="3576803" y="2087236"/>
                  <a:pt x="3576803" y="2090738"/>
                  <a:pt x="3576803" y="2090738"/>
                </a:cubicBezTo>
                <a:cubicBezTo>
                  <a:pt x="3576803" y="2374406"/>
                  <a:pt x="3745289" y="2619551"/>
                  <a:pt x="3983976" y="2735120"/>
                </a:cubicBezTo>
                <a:cubicBezTo>
                  <a:pt x="3720718" y="2686091"/>
                  <a:pt x="3443419" y="2787651"/>
                  <a:pt x="3274934" y="3018788"/>
                </a:cubicBezTo>
                <a:cubicBezTo>
                  <a:pt x="3183671" y="3144862"/>
                  <a:pt x="3138039" y="3291949"/>
                  <a:pt x="3138039" y="3439037"/>
                </a:cubicBezTo>
                <a:cubicBezTo>
                  <a:pt x="3138039" y="3558107"/>
                  <a:pt x="3169630" y="3677178"/>
                  <a:pt x="3225792" y="3782240"/>
                </a:cubicBezTo>
                <a:cubicBezTo>
                  <a:pt x="3043266" y="3586124"/>
                  <a:pt x="2755437" y="3505576"/>
                  <a:pt x="2485159" y="3593128"/>
                </a:cubicBezTo>
                <a:cubicBezTo>
                  <a:pt x="2211370" y="3680680"/>
                  <a:pt x="2028844" y="3915318"/>
                  <a:pt x="1993743" y="4181476"/>
                </a:cubicBezTo>
                <a:cubicBezTo>
                  <a:pt x="1958642" y="3915318"/>
                  <a:pt x="1776116" y="3680680"/>
                  <a:pt x="1505838" y="3593128"/>
                </a:cubicBezTo>
                <a:cubicBezTo>
                  <a:pt x="1432125" y="3568613"/>
                  <a:pt x="1358413" y="3558107"/>
                  <a:pt x="1284701" y="3558107"/>
                </a:cubicBezTo>
                <a:cubicBezTo>
                  <a:pt x="1084624" y="3558107"/>
                  <a:pt x="898589" y="3642157"/>
                  <a:pt x="761694" y="3782240"/>
                </a:cubicBezTo>
                <a:cubicBezTo>
                  <a:pt x="821366" y="3677178"/>
                  <a:pt x="849447" y="3558107"/>
                  <a:pt x="849447" y="3439037"/>
                </a:cubicBezTo>
                <a:cubicBezTo>
                  <a:pt x="849447" y="3291949"/>
                  <a:pt x="807326" y="3144862"/>
                  <a:pt x="712553" y="3018788"/>
                </a:cubicBezTo>
                <a:cubicBezTo>
                  <a:pt x="544067" y="2787651"/>
                  <a:pt x="266769" y="2689593"/>
                  <a:pt x="3510" y="2738622"/>
                </a:cubicBezTo>
                <a:cubicBezTo>
                  <a:pt x="242198" y="2623053"/>
                  <a:pt x="410683" y="2377908"/>
                  <a:pt x="410683" y="2090738"/>
                </a:cubicBezTo>
                <a:cubicBezTo>
                  <a:pt x="410683" y="1807070"/>
                  <a:pt x="242198" y="1561925"/>
                  <a:pt x="0" y="1446357"/>
                </a:cubicBezTo>
                <a:cubicBezTo>
                  <a:pt x="263259" y="1495386"/>
                  <a:pt x="544067" y="1393826"/>
                  <a:pt x="712553" y="1162689"/>
                </a:cubicBezTo>
                <a:cubicBezTo>
                  <a:pt x="803816" y="1036614"/>
                  <a:pt x="845937" y="889527"/>
                  <a:pt x="845937" y="745942"/>
                </a:cubicBezTo>
                <a:cubicBezTo>
                  <a:pt x="849447" y="626871"/>
                  <a:pt x="817856" y="507801"/>
                  <a:pt x="758184" y="399237"/>
                </a:cubicBezTo>
                <a:cubicBezTo>
                  <a:pt x="944220" y="595353"/>
                  <a:pt x="1228539" y="675900"/>
                  <a:pt x="1502328" y="588349"/>
                </a:cubicBezTo>
                <a:cubicBezTo>
                  <a:pt x="1772606" y="500797"/>
                  <a:pt x="1955132" y="262656"/>
                  <a:pt x="1990233" y="0"/>
                </a:cubicBezTo>
                <a:close/>
                <a:moveTo>
                  <a:pt x="1990937" y="838626"/>
                </a:moveTo>
                <a:cubicBezTo>
                  <a:pt x="1969916" y="995927"/>
                  <a:pt x="1860604" y="1138546"/>
                  <a:pt x="1698738" y="1190979"/>
                </a:cubicBezTo>
                <a:cubicBezTo>
                  <a:pt x="1534770" y="1243413"/>
                  <a:pt x="1364495" y="1195174"/>
                  <a:pt x="1253081" y="1077723"/>
                </a:cubicBezTo>
                <a:cubicBezTo>
                  <a:pt x="1288818" y="1142741"/>
                  <a:pt x="1307737" y="1214050"/>
                  <a:pt x="1305635" y="1285360"/>
                </a:cubicBezTo>
                <a:cubicBezTo>
                  <a:pt x="1305635" y="1371351"/>
                  <a:pt x="1280409" y="1459439"/>
                  <a:pt x="1225753" y="1534943"/>
                </a:cubicBezTo>
                <a:cubicBezTo>
                  <a:pt x="1124850" y="1673368"/>
                  <a:pt x="956678" y="1734190"/>
                  <a:pt x="799016" y="1704828"/>
                </a:cubicBezTo>
                <a:cubicBezTo>
                  <a:pt x="944065" y="1774040"/>
                  <a:pt x="1044968" y="1920854"/>
                  <a:pt x="1044968" y="2090738"/>
                </a:cubicBezTo>
                <a:cubicBezTo>
                  <a:pt x="1044968" y="2262720"/>
                  <a:pt x="944065" y="2409534"/>
                  <a:pt x="801118" y="2478746"/>
                </a:cubicBezTo>
                <a:cubicBezTo>
                  <a:pt x="958780" y="2449383"/>
                  <a:pt x="1124850" y="2508109"/>
                  <a:pt x="1225753" y="2646533"/>
                </a:cubicBezTo>
                <a:cubicBezTo>
                  <a:pt x="1282511" y="2722038"/>
                  <a:pt x="1307737" y="2810126"/>
                  <a:pt x="1307737" y="2898214"/>
                </a:cubicBezTo>
                <a:cubicBezTo>
                  <a:pt x="1307737" y="2969524"/>
                  <a:pt x="1290920" y="3040833"/>
                  <a:pt x="1255184" y="3103753"/>
                </a:cubicBezTo>
                <a:cubicBezTo>
                  <a:pt x="1337167" y="3019860"/>
                  <a:pt x="1448582" y="2969524"/>
                  <a:pt x="1568404" y="2969524"/>
                </a:cubicBezTo>
                <a:cubicBezTo>
                  <a:pt x="1612550" y="2969524"/>
                  <a:pt x="1656695" y="2975816"/>
                  <a:pt x="1700840" y="2990497"/>
                </a:cubicBezTo>
                <a:cubicBezTo>
                  <a:pt x="1862706" y="3042931"/>
                  <a:pt x="1972018" y="3183452"/>
                  <a:pt x="1993039" y="3342850"/>
                </a:cubicBezTo>
                <a:cubicBezTo>
                  <a:pt x="2014061" y="3183452"/>
                  <a:pt x="2123373" y="3042931"/>
                  <a:pt x="2287341" y="2990497"/>
                </a:cubicBezTo>
                <a:cubicBezTo>
                  <a:pt x="2449207" y="2938063"/>
                  <a:pt x="2621583" y="2986302"/>
                  <a:pt x="2730895" y="3103753"/>
                </a:cubicBezTo>
                <a:cubicBezTo>
                  <a:pt x="2697261" y="3040833"/>
                  <a:pt x="2678341" y="2969524"/>
                  <a:pt x="2678341" y="2898214"/>
                </a:cubicBezTo>
                <a:cubicBezTo>
                  <a:pt x="2678341" y="2810126"/>
                  <a:pt x="2705669" y="2722038"/>
                  <a:pt x="2760325" y="2646533"/>
                </a:cubicBezTo>
                <a:cubicBezTo>
                  <a:pt x="2861229" y="2508109"/>
                  <a:pt x="3027299" y="2447286"/>
                  <a:pt x="3184960" y="2476649"/>
                </a:cubicBezTo>
                <a:cubicBezTo>
                  <a:pt x="3042014" y="2407437"/>
                  <a:pt x="2941110" y="2260623"/>
                  <a:pt x="2941110" y="2090738"/>
                </a:cubicBezTo>
                <a:cubicBezTo>
                  <a:pt x="2941110" y="2090738"/>
                  <a:pt x="2941110" y="2088641"/>
                  <a:pt x="2941110" y="2088641"/>
                </a:cubicBezTo>
                <a:cubicBezTo>
                  <a:pt x="2941110" y="2088641"/>
                  <a:pt x="2941110" y="2086544"/>
                  <a:pt x="2941110" y="2086544"/>
                </a:cubicBezTo>
                <a:cubicBezTo>
                  <a:pt x="2941110" y="1916659"/>
                  <a:pt x="3039912" y="1769845"/>
                  <a:pt x="3184960" y="1700633"/>
                </a:cubicBezTo>
                <a:cubicBezTo>
                  <a:pt x="3027299" y="1729996"/>
                  <a:pt x="2859126" y="1671270"/>
                  <a:pt x="2758223" y="1532846"/>
                </a:cubicBezTo>
                <a:cubicBezTo>
                  <a:pt x="2703567" y="1457342"/>
                  <a:pt x="2676239" y="1369253"/>
                  <a:pt x="2676239" y="1281165"/>
                </a:cubicBezTo>
                <a:cubicBezTo>
                  <a:pt x="2676239" y="1209855"/>
                  <a:pt x="2695158" y="1138546"/>
                  <a:pt x="2728793" y="1075626"/>
                </a:cubicBezTo>
                <a:cubicBezTo>
                  <a:pt x="2619481" y="1193077"/>
                  <a:pt x="2447104" y="1241316"/>
                  <a:pt x="2285239" y="1188882"/>
                </a:cubicBezTo>
                <a:cubicBezTo>
                  <a:pt x="2121271" y="1136449"/>
                  <a:pt x="2011959" y="995927"/>
                  <a:pt x="1990937" y="83862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924500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Oval 1">
            <a:extLst>
              <a:ext uri="{FF2B5EF4-FFF2-40B4-BE49-F238E27FC236}">
                <a16:creationId xmlns:a16="http://schemas.microsoft.com/office/drawing/2014/main" id="{C9778BB2-FC79-CA06-0393-E101254C3E9A}"/>
              </a:ext>
            </a:extLst>
          </p:cNvPr>
          <p:cNvSpPr/>
          <p:nvPr userDrawn="1"/>
        </p:nvSpPr>
        <p:spPr>
          <a:xfrm>
            <a:off x="4192569" y="1943100"/>
            <a:ext cx="1263764" cy="1263764"/>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8F48AE5B-096D-39D2-9F1F-152E0C0FAD97}"/>
              </a:ext>
            </a:extLst>
          </p:cNvPr>
          <p:cNvSpPr/>
          <p:nvPr userDrawn="1"/>
        </p:nvSpPr>
        <p:spPr>
          <a:xfrm>
            <a:off x="2695792" y="1943100"/>
            <a:ext cx="1263764" cy="1263764"/>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F3CEB859-89FC-F36F-0FA1-DA7BF59272D9}"/>
              </a:ext>
            </a:extLst>
          </p:cNvPr>
          <p:cNvSpPr/>
          <p:nvPr userDrawn="1"/>
        </p:nvSpPr>
        <p:spPr>
          <a:xfrm>
            <a:off x="1199014" y="1943100"/>
            <a:ext cx="1263764" cy="1263764"/>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573EE9-6221-6C44-3082-E5DD8BD849F0}"/>
              </a:ext>
            </a:extLst>
          </p:cNvPr>
          <p:cNvSpPr/>
          <p:nvPr userDrawn="1"/>
        </p:nvSpPr>
        <p:spPr>
          <a:xfrm>
            <a:off x="9729219" y="1943100"/>
            <a:ext cx="1263764" cy="1263764"/>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0DBE7AE-0BAE-951F-DE50-FFDC51CDBC00}"/>
              </a:ext>
            </a:extLst>
          </p:cNvPr>
          <p:cNvSpPr/>
          <p:nvPr userDrawn="1"/>
        </p:nvSpPr>
        <p:spPr>
          <a:xfrm>
            <a:off x="8232442" y="1943100"/>
            <a:ext cx="1263764" cy="1263764"/>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380024C-EECE-398C-E9A3-208BE474ECC7}"/>
              </a:ext>
            </a:extLst>
          </p:cNvPr>
          <p:cNvSpPr/>
          <p:nvPr userDrawn="1"/>
        </p:nvSpPr>
        <p:spPr>
          <a:xfrm>
            <a:off x="6735664" y="1943100"/>
            <a:ext cx="1263764" cy="1263764"/>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0B19C88E-951A-80E9-5540-0F7CE231E91F}"/>
              </a:ext>
            </a:extLst>
          </p:cNvPr>
          <p:cNvCxnSpPr>
            <a:cxnSpLocks/>
          </p:cNvCxnSpPr>
          <p:nvPr userDrawn="1"/>
        </p:nvCxnSpPr>
        <p:spPr>
          <a:xfrm>
            <a:off x="6096000" y="1943100"/>
            <a:ext cx="0" cy="428203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809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cxnSp>
        <p:nvCxnSpPr>
          <p:cNvPr id="2" name="Straight Connector 1">
            <a:extLst>
              <a:ext uri="{FF2B5EF4-FFF2-40B4-BE49-F238E27FC236}">
                <a16:creationId xmlns:a16="http://schemas.microsoft.com/office/drawing/2014/main" id="{2D2EAB47-F5EA-8BA1-8520-928CDA812C2C}"/>
              </a:ext>
            </a:extLst>
          </p:cNvPr>
          <p:cNvCxnSpPr>
            <a:cxnSpLocks/>
          </p:cNvCxnSpPr>
          <p:nvPr userDrawn="1"/>
        </p:nvCxnSpPr>
        <p:spPr>
          <a:xfrm>
            <a:off x="6096000"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60B50DD-3A75-B059-59B5-C24BFEDAD790}"/>
              </a:ext>
            </a:extLst>
          </p:cNvPr>
          <p:cNvSpPr/>
          <p:nvPr userDrawn="1"/>
        </p:nvSpPr>
        <p:spPr>
          <a:xfrm>
            <a:off x="5502276" y="2835278"/>
            <a:ext cx="1187448" cy="118744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847A354D-F658-2EF5-E7CD-E974B4D04E98}"/>
              </a:ext>
            </a:extLst>
          </p:cNvPr>
          <p:cNvSpPr/>
          <p:nvPr userDrawn="1"/>
        </p:nvSpPr>
        <p:spPr>
          <a:xfrm>
            <a:off x="5502276" y="4723365"/>
            <a:ext cx="1187448" cy="1187448"/>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EBE6F6A-50F6-06DF-6185-1C6FB8D96424}"/>
              </a:ext>
            </a:extLst>
          </p:cNvPr>
          <p:cNvSpPr/>
          <p:nvPr userDrawn="1"/>
        </p:nvSpPr>
        <p:spPr>
          <a:xfrm>
            <a:off x="5502276" y="947186"/>
            <a:ext cx="1187448" cy="1187448"/>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0511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cxnSp>
        <p:nvCxnSpPr>
          <p:cNvPr id="2" name="Straight Connector 1">
            <a:extLst>
              <a:ext uri="{FF2B5EF4-FFF2-40B4-BE49-F238E27FC236}">
                <a16:creationId xmlns:a16="http://schemas.microsoft.com/office/drawing/2014/main" id="{69833E45-E6F9-766D-CE72-F007F9A794DF}"/>
              </a:ext>
            </a:extLst>
          </p:cNvPr>
          <p:cNvCxnSpPr>
            <a:cxnSpLocks/>
            <a:stCxn id="3" idx="4"/>
          </p:cNvCxnSpPr>
          <p:nvPr userDrawn="1"/>
        </p:nvCxnSpPr>
        <p:spPr>
          <a:xfrm>
            <a:off x="6096000" y="4022726"/>
            <a:ext cx="0" cy="283527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82D4582-197F-8E7B-80D6-6D215B12F3CB}"/>
              </a:ext>
            </a:extLst>
          </p:cNvPr>
          <p:cNvSpPr/>
          <p:nvPr userDrawn="1"/>
        </p:nvSpPr>
        <p:spPr>
          <a:xfrm>
            <a:off x="5502276" y="2835278"/>
            <a:ext cx="1187448" cy="118744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31E9AEC6-8ABA-15C4-BAF5-1755A482E8DD}"/>
              </a:ext>
            </a:extLst>
          </p:cNvPr>
          <p:cNvSpPr/>
          <p:nvPr userDrawn="1"/>
        </p:nvSpPr>
        <p:spPr>
          <a:xfrm>
            <a:off x="5502276" y="4723365"/>
            <a:ext cx="1187448" cy="118744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2196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04CAA289-A69E-6332-E456-9037A4C68523}"/>
              </a:ext>
            </a:extLst>
          </p:cNvPr>
          <p:cNvSpPr/>
          <p:nvPr userDrawn="1"/>
        </p:nvSpPr>
        <p:spPr>
          <a:xfrm>
            <a:off x="5677306" y="1760080"/>
            <a:ext cx="5001310" cy="31198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BC757FDA-8971-5605-D359-0AA29786D859}"/>
              </a:ext>
            </a:extLst>
          </p:cNvPr>
          <p:cNvGrpSpPr/>
          <p:nvPr userDrawn="1"/>
        </p:nvGrpSpPr>
        <p:grpSpPr>
          <a:xfrm>
            <a:off x="4795136" y="1488693"/>
            <a:ext cx="6764004" cy="3880614"/>
            <a:chOff x="3938949" y="2303516"/>
            <a:chExt cx="4210968" cy="2415898"/>
          </a:xfrm>
        </p:grpSpPr>
        <p:sp>
          <p:nvSpPr>
            <p:cNvPr id="8" name="Shape 6">
              <a:extLst>
                <a:ext uri="{FF2B5EF4-FFF2-40B4-BE49-F238E27FC236}">
                  <a16:creationId xmlns:a16="http://schemas.microsoft.com/office/drawing/2014/main" id="{C80A890C-54CD-6AD2-6395-120E003CCE04}"/>
                </a:ext>
              </a:extLst>
            </p:cNvPr>
            <p:cNvSpPr/>
            <p:nvPr/>
          </p:nvSpPr>
          <p:spPr>
            <a:xfrm>
              <a:off x="4357133" y="2334880"/>
              <a:ext cx="3375972" cy="2288727"/>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9" name="Shape 7">
              <a:extLst>
                <a:ext uri="{FF2B5EF4-FFF2-40B4-BE49-F238E27FC236}">
                  <a16:creationId xmlns:a16="http://schemas.microsoft.com/office/drawing/2014/main" id="{421A546C-8E02-309F-E0C8-5539A502A708}"/>
                </a:ext>
              </a:extLst>
            </p:cNvPr>
            <p:cNvSpPr/>
            <p:nvPr/>
          </p:nvSpPr>
          <p:spPr>
            <a:xfrm>
              <a:off x="7719331" y="4576339"/>
              <a:ext cx="28020" cy="530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0" name="Shape 8">
              <a:extLst>
                <a:ext uri="{FF2B5EF4-FFF2-40B4-BE49-F238E27FC236}">
                  <a16:creationId xmlns:a16="http://schemas.microsoft.com/office/drawing/2014/main" id="{2E1C19B2-2060-4ED5-2CD9-5AD621C00C52}"/>
                </a:ext>
              </a:extLst>
            </p:cNvPr>
            <p:cNvSpPr/>
            <p:nvPr/>
          </p:nvSpPr>
          <p:spPr>
            <a:xfrm>
              <a:off x="4342496" y="4576339"/>
              <a:ext cx="28021" cy="530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1" name="Shape 9">
              <a:extLst>
                <a:ext uri="{FF2B5EF4-FFF2-40B4-BE49-F238E27FC236}">
                  <a16:creationId xmlns:a16="http://schemas.microsoft.com/office/drawing/2014/main" id="{C55CF6D6-B434-0A89-6883-8134EE97632B}"/>
                </a:ext>
              </a:extLst>
            </p:cNvPr>
            <p:cNvSpPr/>
            <p:nvPr/>
          </p:nvSpPr>
          <p:spPr>
            <a:xfrm>
              <a:off x="4325769" y="2303516"/>
              <a:ext cx="3437365" cy="2409831"/>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2" name="Shape 10">
              <a:extLst>
                <a:ext uri="{FF2B5EF4-FFF2-40B4-BE49-F238E27FC236}">
                  <a16:creationId xmlns:a16="http://schemas.microsoft.com/office/drawing/2014/main" id="{C03E0CB8-7FF4-89C8-897E-B15B2A65F792}"/>
                </a:ext>
              </a:extLst>
            </p:cNvPr>
            <p:cNvSpPr/>
            <p:nvPr/>
          </p:nvSpPr>
          <p:spPr>
            <a:xfrm>
              <a:off x="4336224" y="2313971"/>
              <a:ext cx="3415439" cy="2387903"/>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3" name="Shape 11">
              <a:extLst>
                <a:ext uri="{FF2B5EF4-FFF2-40B4-BE49-F238E27FC236}">
                  <a16:creationId xmlns:a16="http://schemas.microsoft.com/office/drawing/2014/main" id="{8569FA7B-148C-995B-DA8A-97FBFFCA448B}"/>
                </a:ext>
              </a:extLst>
            </p:cNvPr>
            <p:cNvSpPr/>
            <p:nvPr/>
          </p:nvSpPr>
          <p:spPr>
            <a:xfrm>
              <a:off x="4357133" y="2334880"/>
              <a:ext cx="3375972" cy="2288729"/>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4" name="Shape 12">
              <a:extLst>
                <a:ext uri="{FF2B5EF4-FFF2-40B4-BE49-F238E27FC236}">
                  <a16:creationId xmlns:a16="http://schemas.microsoft.com/office/drawing/2014/main" id="{CABED5F8-F047-5DE6-77F8-A70742E70F49}"/>
                </a:ext>
              </a:extLst>
            </p:cNvPr>
            <p:cNvSpPr/>
            <p:nvPr/>
          </p:nvSpPr>
          <p:spPr>
            <a:xfrm>
              <a:off x="4342496" y="2320243"/>
              <a:ext cx="3406669" cy="2319426"/>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5" name="Shape 13">
              <a:extLst>
                <a:ext uri="{FF2B5EF4-FFF2-40B4-BE49-F238E27FC236}">
                  <a16:creationId xmlns:a16="http://schemas.microsoft.com/office/drawing/2014/main" id="{835208DB-0F7B-5D36-BB1C-88B25C71C635}"/>
                </a:ext>
              </a:extLst>
            </p:cNvPr>
            <p:cNvSpPr/>
            <p:nvPr/>
          </p:nvSpPr>
          <p:spPr>
            <a:xfrm>
              <a:off x="7633603" y="2324425"/>
              <a:ext cx="111220" cy="111222"/>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6" name="Shape 14">
              <a:extLst>
                <a:ext uri="{FF2B5EF4-FFF2-40B4-BE49-F238E27FC236}">
                  <a16:creationId xmlns:a16="http://schemas.microsoft.com/office/drawing/2014/main" id="{892CD8E6-4B01-12D5-4FA9-BD7019C69EA0}"/>
                </a:ext>
              </a:extLst>
            </p:cNvPr>
            <p:cNvSpPr/>
            <p:nvPr/>
          </p:nvSpPr>
          <p:spPr>
            <a:xfrm>
              <a:off x="4346678" y="2324425"/>
              <a:ext cx="111220" cy="111222"/>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7" name="Shape 15">
              <a:extLst>
                <a:ext uri="{FF2B5EF4-FFF2-40B4-BE49-F238E27FC236}">
                  <a16:creationId xmlns:a16="http://schemas.microsoft.com/office/drawing/2014/main" id="{A3D2DD44-A60B-574B-97CE-ABB5172ECD98}"/>
                </a:ext>
              </a:extLst>
            </p:cNvPr>
            <p:cNvSpPr/>
            <p:nvPr/>
          </p:nvSpPr>
          <p:spPr>
            <a:xfrm>
              <a:off x="4495133" y="2472880"/>
              <a:ext cx="3099624" cy="1941886"/>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8" name="Shape 16">
              <a:extLst>
                <a:ext uri="{FF2B5EF4-FFF2-40B4-BE49-F238E27FC236}">
                  <a16:creationId xmlns:a16="http://schemas.microsoft.com/office/drawing/2014/main" id="{86142205-50DB-71A4-3BA2-DD155AF54116}"/>
                </a:ext>
              </a:extLst>
            </p:cNvPr>
            <p:cNvSpPr/>
            <p:nvPr/>
          </p:nvSpPr>
          <p:spPr>
            <a:xfrm>
              <a:off x="4486770" y="2464516"/>
              <a:ext cx="3114972" cy="1957237"/>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0" name="Shape 17">
              <a:extLst>
                <a:ext uri="{FF2B5EF4-FFF2-40B4-BE49-F238E27FC236}">
                  <a16:creationId xmlns:a16="http://schemas.microsoft.com/office/drawing/2014/main" id="{E201EA6E-2BC2-697A-AEF7-CA98C686FAA1}"/>
                </a:ext>
              </a:extLst>
            </p:cNvPr>
            <p:cNvSpPr/>
            <p:nvPr/>
          </p:nvSpPr>
          <p:spPr>
            <a:xfrm>
              <a:off x="6023595" y="2387153"/>
              <a:ext cx="42637" cy="4263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1" name="Shape 18">
              <a:extLst>
                <a:ext uri="{FF2B5EF4-FFF2-40B4-BE49-F238E27FC236}">
                  <a16:creationId xmlns:a16="http://schemas.microsoft.com/office/drawing/2014/main" id="{CDE80050-1080-A5C9-CC4A-BF3D6E7568BB}"/>
                </a:ext>
              </a:extLst>
            </p:cNvPr>
            <p:cNvSpPr/>
            <p:nvPr/>
          </p:nvSpPr>
          <p:spPr>
            <a:xfrm>
              <a:off x="3945222" y="4639067"/>
              <a:ext cx="4201748" cy="8034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2" name="Shape 19">
              <a:extLst>
                <a:ext uri="{FF2B5EF4-FFF2-40B4-BE49-F238E27FC236}">
                  <a16:creationId xmlns:a16="http://schemas.microsoft.com/office/drawing/2014/main" id="{9278222A-8559-582F-A7D0-11264B72D767}"/>
                </a:ext>
              </a:extLst>
            </p:cNvPr>
            <p:cNvSpPr/>
            <p:nvPr/>
          </p:nvSpPr>
          <p:spPr>
            <a:xfrm>
              <a:off x="3945222" y="4639067"/>
              <a:ext cx="4201748" cy="8034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3" name="Shape 20">
              <a:extLst>
                <a:ext uri="{FF2B5EF4-FFF2-40B4-BE49-F238E27FC236}">
                  <a16:creationId xmlns:a16="http://schemas.microsoft.com/office/drawing/2014/main" id="{E62CC4F8-771A-302E-8FAF-1F9F65800D5B}"/>
                </a:ext>
              </a:extLst>
            </p:cNvPr>
            <p:cNvSpPr/>
            <p:nvPr/>
          </p:nvSpPr>
          <p:spPr>
            <a:xfrm>
              <a:off x="3938949" y="4628612"/>
              <a:ext cx="4210968" cy="106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4" name="Shape 21">
              <a:extLst>
                <a:ext uri="{FF2B5EF4-FFF2-40B4-BE49-F238E27FC236}">
                  <a16:creationId xmlns:a16="http://schemas.microsoft.com/office/drawing/2014/main" id="{888159BB-9692-05DC-325C-CBD654041119}"/>
                </a:ext>
              </a:extLst>
            </p:cNvPr>
            <p:cNvSpPr/>
            <p:nvPr/>
          </p:nvSpPr>
          <p:spPr>
            <a:xfrm>
              <a:off x="3945222" y="4639067"/>
              <a:ext cx="4201748" cy="243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5" name="Shape 22">
              <a:extLst>
                <a:ext uri="{FF2B5EF4-FFF2-40B4-BE49-F238E27FC236}">
                  <a16:creationId xmlns:a16="http://schemas.microsoft.com/office/drawing/2014/main" id="{F778893E-8A44-C09E-6DB3-90A5B8EB53FB}"/>
                </a:ext>
              </a:extLst>
            </p:cNvPr>
            <p:cNvSpPr/>
            <p:nvPr/>
          </p:nvSpPr>
          <p:spPr>
            <a:xfrm>
              <a:off x="5682775" y="4628612"/>
              <a:ext cx="701653" cy="224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6" name="Shape 23">
              <a:extLst>
                <a:ext uri="{FF2B5EF4-FFF2-40B4-BE49-F238E27FC236}">
                  <a16:creationId xmlns:a16="http://schemas.microsoft.com/office/drawing/2014/main" id="{F81B6D2D-3DC4-2C62-377A-E0E0955E3B7D}"/>
                </a:ext>
              </a:extLst>
            </p:cNvPr>
            <p:cNvSpPr/>
            <p:nvPr/>
          </p:nvSpPr>
          <p:spPr>
            <a:xfrm>
              <a:off x="5676503" y="4645339"/>
              <a:ext cx="716479" cy="15031"/>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7" name="Shape 24">
              <a:extLst>
                <a:ext uri="{FF2B5EF4-FFF2-40B4-BE49-F238E27FC236}">
                  <a16:creationId xmlns:a16="http://schemas.microsoft.com/office/drawing/2014/main" id="{9FFFA766-5112-71E3-1FF6-20EDB67728DE}"/>
                </a:ext>
              </a:extLst>
            </p:cNvPr>
            <p:cNvSpPr/>
            <p:nvPr/>
          </p:nvSpPr>
          <p:spPr>
            <a:xfrm>
              <a:off x="5323137" y="4676703"/>
              <a:ext cx="39533" cy="8771"/>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8" name="Shape 25">
              <a:extLst>
                <a:ext uri="{FF2B5EF4-FFF2-40B4-BE49-F238E27FC236}">
                  <a16:creationId xmlns:a16="http://schemas.microsoft.com/office/drawing/2014/main" id="{7438464F-3B43-2069-F9A1-BEBE2E4CD414}"/>
                </a:ext>
              </a:extLst>
            </p:cNvPr>
            <p:cNvSpPr/>
            <p:nvPr/>
          </p:nvSpPr>
          <p:spPr>
            <a:xfrm>
              <a:off x="6705235" y="4676703"/>
              <a:ext cx="39533" cy="8771"/>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9" name="Shape 26">
              <a:extLst>
                <a:ext uri="{FF2B5EF4-FFF2-40B4-BE49-F238E27FC236}">
                  <a16:creationId xmlns:a16="http://schemas.microsoft.com/office/drawing/2014/main" id="{A6A09F0F-DCF4-DB5B-2403-8515ABA932B6}"/>
                </a:ext>
              </a:extLst>
            </p:cNvPr>
            <p:cNvSpPr/>
            <p:nvPr/>
          </p:nvSpPr>
          <p:spPr>
            <a:xfrm>
              <a:off x="3955676" y="4639067"/>
              <a:ext cx="4180772" cy="15601"/>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0" name="Shape 27">
              <a:extLst>
                <a:ext uri="{FF2B5EF4-FFF2-40B4-BE49-F238E27FC236}">
                  <a16:creationId xmlns:a16="http://schemas.microsoft.com/office/drawing/2014/main" id="{C39DC371-B9E6-DBD1-A479-2E05E2D8C742}"/>
                </a:ext>
              </a:extLst>
            </p:cNvPr>
            <p:cNvSpPr/>
            <p:nvPr/>
          </p:nvSpPr>
          <p:spPr>
            <a:xfrm>
              <a:off x="6027777" y="2391334"/>
              <a:ext cx="33595" cy="33587"/>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1" name="Shape 28">
              <a:extLst>
                <a:ext uri="{FF2B5EF4-FFF2-40B4-BE49-F238E27FC236}">
                  <a16:creationId xmlns:a16="http://schemas.microsoft.com/office/drawing/2014/main" id="{04F5089F-544A-D380-F054-730AFD5B9643}"/>
                </a:ext>
              </a:extLst>
            </p:cNvPr>
            <p:cNvSpPr/>
            <p:nvPr/>
          </p:nvSpPr>
          <p:spPr>
            <a:xfrm>
              <a:off x="6040323" y="2403880"/>
              <a:ext cx="8260" cy="8257"/>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2" name="Shape 29">
              <a:extLst>
                <a:ext uri="{FF2B5EF4-FFF2-40B4-BE49-F238E27FC236}">
                  <a16:creationId xmlns:a16="http://schemas.microsoft.com/office/drawing/2014/main" id="{D56292CA-3544-24DC-C25D-C9B546E06937}"/>
                </a:ext>
              </a:extLst>
            </p:cNvPr>
            <p:cNvSpPr/>
            <p:nvPr/>
          </p:nvSpPr>
          <p:spPr>
            <a:xfrm>
              <a:off x="5864685" y="2343243"/>
              <a:ext cx="1858721" cy="2271187"/>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grpSp>
        <p:nvGrpSpPr>
          <p:cNvPr id="33" name="Group 32">
            <a:extLst>
              <a:ext uri="{FF2B5EF4-FFF2-40B4-BE49-F238E27FC236}">
                <a16:creationId xmlns:a16="http://schemas.microsoft.com/office/drawing/2014/main" id="{DECB51CC-7308-8035-72F2-4C7436A941F2}"/>
              </a:ext>
            </a:extLst>
          </p:cNvPr>
          <p:cNvGrpSpPr/>
          <p:nvPr userDrawn="1"/>
        </p:nvGrpSpPr>
        <p:grpSpPr>
          <a:xfrm rot="10800000">
            <a:off x="-2" y="6699558"/>
            <a:ext cx="12191999" cy="183156"/>
            <a:chOff x="1333500" y="4521200"/>
            <a:chExt cx="6477000" cy="279400"/>
          </a:xfrm>
        </p:grpSpPr>
        <p:sp>
          <p:nvSpPr>
            <p:cNvPr id="34" name="Rectangle 33">
              <a:extLst>
                <a:ext uri="{FF2B5EF4-FFF2-40B4-BE49-F238E27FC236}">
                  <a16:creationId xmlns:a16="http://schemas.microsoft.com/office/drawing/2014/main" id="{579F0821-41E7-C29B-65C7-36595180F089}"/>
                </a:ext>
              </a:extLst>
            </p:cNvPr>
            <p:cNvSpPr/>
            <p:nvPr/>
          </p:nvSpPr>
          <p:spPr>
            <a:xfrm>
              <a:off x="1333500" y="4521200"/>
              <a:ext cx="2159000" cy="27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6A2727CB-3B10-FAF4-F301-CE8B1B7CDF6F}"/>
                </a:ext>
              </a:extLst>
            </p:cNvPr>
            <p:cNvSpPr/>
            <p:nvPr/>
          </p:nvSpPr>
          <p:spPr>
            <a:xfrm>
              <a:off x="3492500" y="4521200"/>
              <a:ext cx="2159000" cy="27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02C4D46-8DE2-2A3F-89C9-DAD79AB2DF8C}"/>
                </a:ext>
              </a:extLst>
            </p:cNvPr>
            <p:cNvSpPr/>
            <p:nvPr/>
          </p:nvSpPr>
          <p:spPr>
            <a:xfrm>
              <a:off x="5651500" y="4521200"/>
              <a:ext cx="2159000" cy="279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952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ith Bullet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3524157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E850E879-97D8-4303-1AFA-C8C88C545BDE}"/>
              </a:ext>
            </a:extLst>
          </p:cNvPr>
          <p:cNvSpPr/>
          <p:nvPr userDrawn="1"/>
        </p:nvSpPr>
        <p:spPr>
          <a:xfrm>
            <a:off x="471562" y="2477952"/>
            <a:ext cx="2595628" cy="242650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71044F0-DD6C-5C26-2698-4425128D86B3}"/>
              </a:ext>
            </a:extLst>
          </p:cNvPr>
          <p:cNvSpPr/>
          <p:nvPr userDrawn="1"/>
        </p:nvSpPr>
        <p:spPr>
          <a:xfrm>
            <a:off x="854975"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F2EA317-EDFF-0C04-43FA-80F7A72564EC}"/>
              </a:ext>
            </a:extLst>
          </p:cNvPr>
          <p:cNvSpPr/>
          <p:nvPr userDrawn="1"/>
        </p:nvSpPr>
        <p:spPr>
          <a:xfrm>
            <a:off x="3354600" y="2473800"/>
            <a:ext cx="2595628" cy="242650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9D0CDD4-F5C9-040A-D722-D9A77C8BBC35}"/>
              </a:ext>
            </a:extLst>
          </p:cNvPr>
          <p:cNvSpPr/>
          <p:nvPr userDrawn="1"/>
        </p:nvSpPr>
        <p:spPr>
          <a:xfrm>
            <a:off x="3738013" y="4596680"/>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2022B38-09AD-DA16-180C-B1BBDE29FCF3}"/>
              </a:ext>
            </a:extLst>
          </p:cNvPr>
          <p:cNvSpPr/>
          <p:nvPr userDrawn="1"/>
        </p:nvSpPr>
        <p:spPr>
          <a:xfrm>
            <a:off x="6212702" y="2473800"/>
            <a:ext cx="2595628" cy="2426503"/>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E20E350-CE3F-8316-6295-6BA4C6967EDB}"/>
              </a:ext>
            </a:extLst>
          </p:cNvPr>
          <p:cNvSpPr/>
          <p:nvPr userDrawn="1"/>
        </p:nvSpPr>
        <p:spPr>
          <a:xfrm>
            <a:off x="6596115" y="4596680"/>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EB8942-299D-E3B0-5DCA-20E2226606DF}"/>
              </a:ext>
            </a:extLst>
          </p:cNvPr>
          <p:cNvSpPr/>
          <p:nvPr userDrawn="1"/>
        </p:nvSpPr>
        <p:spPr>
          <a:xfrm>
            <a:off x="9068167" y="2473800"/>
            <a:ext cx="2595628" cy="2426503"/>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0D31537-5F24-A6ED-7B88-1A6B063EB697}"/>
              </a:ext>
            </a:extLst>
          </p:cNvPr>
          <p:cNvSpPr/>
          <p:nvPr userDrawn="1"/>
        </p:nvSpPr>
        <p:spPr>
          <a:xfrm>
            <a:off x="9451580" y="4596680"/>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3579253-483F-0B48-7B70-CE4960CA681D}"/>
              </a:ext>
            </a:extLst>
          </p:cNvPr>
          <p:cNvSpPr/>
          <p:nvPr userDrawn="1"/>
        </p:nvSpPr>
        <p:spPr>
          <a:xfrm>
            <a:off x="4175638" y="1678347"/>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66734E9-EAD5-FCB4-B208-F638CD7C4720}"/>
              </a:ext>
            </a:extLst>
          </p:cNvPr>
          <p:cNvSpPr/>
          <p:nvPr userDrawn="1"/>
        </p:nvSpPr>
        <p:spPr>
          <a:xfrm>
            <a:off x="975445"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95F96B7-08BD-D0D8-2A7F-F5CD0CB879F4}"/>
              </a:ext>
            </a:extLst>
          </p:cNvPr>
          <p:cNvSpPr/>
          <p:nvPr userDrawn="1"/>
        </p:nvSpPr>
        <p:spPr>
          <a:xfrm>
            <a:off x="7031104"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653F3A7-DBFA-0C4D-AEFB-62F3609C6077}"/>
              </a:ext>
            </a:extLst>
          </p:cNvPr>
          <p:cNvSpPr/>
          <p:nvPr userDrawn="1"/>
        </p:nvSpPr>
        <p:spPr>
          <a:xfrm>
            <a:off x="10365982"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0D0C835-5C12-3542-482A-F719467C7D2A}"/>
              </a:ext>
            </a:extLst>
          </p:cNvPr>
          <p:cNvSpPr/>
          <p:nvPr userDrawn="1"/>
        </p:nvSpPr>
        <p:spPr>
          <a:xfrm>
            <a:off x="3858483" y="1678348"/>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1464DB7-C790-23B4-39DE-D61F632CA306}"/>
              </a:ext>
            </a:extLst>
          </p:cNvPr>
          <p:cNvSpPr/>
          <p:nvPr userDrawn="1"/>
        </p:nvSpPr>
        <p:spPr>
          <a:xfrm>
            <a:off x="6716585" y="1678348"/>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8BEFEBE-70AA-9148-0077-F46AB1158498}"/>
              </a:ext>
            </a:extLst>
          </p:cNvPr>
          <p:cNvSpPr/>
          <p:nvPr userDrawn="1"/>
        </p:nvSpPr>
        <p:spPr>
          <a:xfrm>
            <a:off x="9572050" y="1678348"/>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3185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26">
            <a:extLst>
              <a:ext uri="{FF2B5EF4-FFF2-40B4-BE49-F238E27FC236}">
                <a16:creationId xmlns:a16="http://schemas.microsoft.com/office/drawing/2014/main" id="{474F3DD3-A7C6-0C31-6970-EB8024B64849}"/>
              </a:ext>
            </a:extLst>
          </p:cNvPr>
          <p:cNvSpPr/>
          <p:nvPr userDrawn="1"/>
        </p:nvSpPr>
        <p:spPr>
          <a:xfrm>
            <a:off x="632863" y="3149600"/>
            <a:ext cx="2618279" cy="3075537"/>
          </a:xfrm>
          <a:custGeom>
            <a:avLst/>
            <a:gdLst>
              <a:gd name="connsiteX0" fmla="*/ 0 w 2657371"/>
              <a:gd name="connsiteY0" fmla="*/ 0 h 5285148"/>
              <a:gd name="connsiteX1" fmla="*/ 2657371 w 2657371"/>
              <a:gd name="connsiteY1" fmla="*/ 0 h 5285148"/>
              <a:gd name="connsiteX2" fmla="*/ 2657371 w 2657371"/>
              <a:gd name="connsiteY2" fmla="*/ 5285148 h 5285148"/>
              <a:gd name="connsiteX3" fmla="*/ 0 w 2657371"/>
              <a:gd name="connsiteY3" fmla="*/ 5285148 h 5285148"/>
              <a:gd name="connsiteX4" fmla="*/ 0 w 2657371"/>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1" h="5285148">
                <a:moveTo>
                  <a:pt x="0" y="0"/>
                </a:moveTo>
                <a:lnTo>
                  <a:pt x="2657371" y="0"/>
                </a:lnTo>
                <a:lnTo>
                  <a:pt x="2657371"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7">
            <a:extLst>
              <a:ext uri="{FF2B5EF4-FFF2-40B4-BE49-F238E27FC236}">
                <a16:creationId xmlns:a16="http://schemas.microsoft.com/office/drawing/2014/main" id="{4B7C60CE-216B-4212-E6DD-82C54951A742}"/>
              </a:ext>
            </a:extLst>
          </p:cNvPr>
          <p:cNvSpPr/>
          <p:nvPr userDrawn="1"/>
        </p:nvSpPr>
        <p:spPr>
          <a:xfrm>
            <a:off x="3402193" y="3149600"/>
            <a:ext cx="2618281" cy="3075536"/>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Shape 28">
            <a:extLst>
              <a:ext uri="{FF2B5EF4-FFF2-40B4-BE49-F238E27FC236}">
                <a16:creationId xmlns:a16="http://schemas.microsoft.com/office/drawing/2014/main" id="{7995E814-8D0D-C2E9-E4C4-24D3DFA5926C}"/>
              </a:ext>
            </a:extLst>
          </p:cNvPr>
          <p:cNvSpPr/>
          <p:nvPr userDrawn="1"/>
        </p:nvSpPr>
        <p:spPr>
          <a:xfrm>
            <a:off x="6171526" y="3149600"/>
            <a:ext cx="2618281" cy="3075535"/>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Shape 29">
            <a:extLst>
              <a:ext uri="{FF2B5EF4-FFF2-40B4-BE49-F238E27FC236}">
                <a16:creationId xmlns:a16="http://schemas.microsoft.com/office/drawing/2014/main" id="{F103F25A-2EC6-4D62-1A74-C1781C9AC307}"/>
              </a:ext>
            </a:extLst>
          </p:cNvPr>
          <p:cNvSpPr/>
          <p:nvPr userDrawn="1"/>
        </p:nvSpPr>
        <p:spPr>
          <a:xfrm>
            <a:off x="8940858" y="3149600"/>
            <a:ext cx="2618279" cy="3075535"/>
          </a:xfrm>
          <a:custGeom>
            <a:avLst/>
            <a:gdLst>
              <a:gd name="connsiteX0" fmla="*/ 0 w 2657371"/>
              <a:gd name="connsiteY0" fmla="*/ 0 h 5285148"/>
              <a:gd name="connsiteX1" fmla="*/ 2657371 w 2657371"/>
              <a:gd name="connsiteY1" fmla="*/ 0 h 5285148"/>
              <a:gd name="connsiteX2" fmla="*/ 2657371 w 2657371"/>
              <a:gd name="connsiteY2" fmla="*/ 5285148 h 5285148"/>
              <a:gd name="connsiteX3" fmla="*/ 0 w 2657371"/>
              <a:gd name="connsiteY3" fmla="*/ 5285148 h 5285148"/>
              <a:gd name="connsiteX4" fmla="*/ 0 w 2657371"/>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1" h="5285148">
                <a:moveTo>
                  <a:pt x="0" y="0"/>
                </a:moveTo>
                <a:lnTo>
                  <a:pt x="2657371" y="0"/>
                </a:lnTo>
                <a:lnTo>
                  <a:pt x="2657371"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A34CE11B-3CB9-D625-4CA8-278A8423158A}"/>
              </a:ext>
            </a:extLst>
          </p:cNvPr>
          <p:cNvSpPr/>
          <p:nvPr userDrawn="1"/>
        </p:nvSpPr>
        <p:spPr>
          <a:xfrm>
            <a:off x="7018303" y="2625208"/>
            <a:ext cx="929161" cy="9291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C407FB8-C920-6085-0D45-320BD447995F}"/>
              </a:ext>
            </a:extLst>
          </p:cNvPr>
          <p:cNvSpPr/>
          <p:nvPr userDrawn="1"/>
        </p:nvSpPr>
        <p:spPr>
          <a:xfrm>
            <a:off x="1470771" y="2625208"/>
            <a:ext cx="929161" cy="929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5B301B9-BEEF-BCA1-F8EA-5950DF7D17C7}"/>
              </a:ext>
            </a:extLst>
          </p:cNvPr>
          <p:cNvSpPr/>
          <p:nvPr userDrawn="1"/>
        </p:nvSpPr>
        <p:spPr>
          <a:xfrm>
            <a:off x="4244536" y="2625208"/>
            <a:ext cx="929161" cy="929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368EB10-1941-23DE-30B1-1029D2D281F9}"/>
              </a:ext>
            </a:extLst>
          </p:cNvPr>
          <p:cNvSpPr/>
          <p:nvPr userDrawn="1"/>
        </p:nvSpPr>
        <p:spPr>
          <a:xfrm>
            <a:off x="9792068" y="2625208"/>
            <a:ext cx="929161" cy="9291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6">
            <a:extLst>
              <a:ext uri="{FF2B5EF4-FFF2-40B4-BE49-F238E27FC236}">
                <a16:creationId xmlns:a16="http://schemas.microsoft.com/office/drawing/2014/main" id="{F73310C7-9DEB-73D2-D0F7-5EEAC6926BDF}"/>
              </a:ext>
            </a:extLst>
          </p:cNvPr>
          <p:cNvSpPr>
            <a:spLocks noChangeArrowheads="1"/>
          </p:cNvSpPr>
          <p:nvPr userDrawn="1"/>
        </p:nvSpPr>
        <p:spPr bwMode="auto">
          <a:xfrm>
            <a:off x="632860" y="6177513"/>
            <a:ext cx="2618279" cy="476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6">
            <a:extLst>
              <a:ext uri="{FF2B5EF4-FFF2-40B4-BE49-F238E27FC236}">
                <a16:creationId xmlns:a16="http://schemas.microsoft.com/office/drawing/2014/main" id="{78BEF295-F020-245B-2DEB-6EBF53F9D445}"/>
              </a:ext>
            </a:extLst>
          </p:cNvPr>
          <p:cNvSpPr>
            <a:spLocks noChangeArrowheads="1"/>
          </p:cNvSpPr>
          <p:nvPr userDrawn="1"/>
        </p:nvSpPr>
        <p:spPr bwMode="auto">
          <a:xfrm>
            <a:off x="3402195" y="6177513"/>
            <a:ext cx="2618279" cy="476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6">
            <a:extLst>
              <a:ext uri="{FF2B5EF4-FFF2-40B4-BE49-F238E27FC236}">
                <a16:creationId xmlns:a16="http://schemas.microsoft.com/office/drawing/2014/main" id="{E96D06AA-F3AD-A3A0-06FB-414C6E2CA7E1}"/>
              </a:ext>
            </a:extLst>
          </p:cNvPr>
          <p:cNvSpPr>
            <a:spLocks noChangeArrowheads="1"/>
          </p:cNvSpPr>
          <p:nvPr userDrawn="1"/>
        </p:nvSpPr>
        <p:spPr bwMode="auto">
          <a:xfrm>
            <a:off x="6171528" y="6177513"/>
            <a:ext cx="2618279"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Rectangle 6">
            <a:extLst>
              <a:ext uri="{FF2B5EF4-FFF2-40B4-BE49-F238E27FC236}">
                <a16:creationId xmlns:a16="http://schemas.microsoft.com/office/drawing/2014/main" id="{DB9E205C-35C3-C6A9-1E86-14CC9BB2149C}"/>
              </a:ext>
            </a:extLst>
          </p:cNvPr>
          <p:cNvSpPr>
            <a:spLocks noChangeArrowheads="1"/>
          </p:cNvSpPr>
          <p:nvPr userDrawn="1"/>
        </p:nvSpPr>
        <p:spPr bwMode="auto">
          <a:xfrm>
            <a:off x="8940858" y="6177513"/>
            <a:ext cx="2618279" cy="476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57322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082A8AD2-3994-9E74-40FA-5D90FD099A9C}"/>
              </a:ext>
            </a:extLst>
          </p:cNvPr>
          <p:cNvSpPr/>
          <p:nvPr userDrawn="1"/>
        </p:nvSpPr>
        <p:spPr>
          <a:xfrm>
            <a:off x="4547287" y="2458535"/>
            <a:ext cx="3097428" cy="242650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B380EE1-B109-BE6C-54D3-9FD17B13C208}"/>
              </a:ext>
            </a:extLst>
          </p:cNvPr>
          <p:cNvSpPr/>
          <p:nvPr userDrawn="1"/>
        </p:nvSpPr>
        <p:spPr>
          <a:xfrm>
            <a:off x="5181599"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F155F3C-97EC-E21D-DEF7-BBDFCAD6BD31}"/>
              </a:ext>
            </a:extLst>
          </p:cNvPr>
          <p:cNvSpPr/>
          <p:nvPr userDrawn="1"/>
        </p:nvSpPr>
        <p:spPr>
          <a:xfrm>
            <a:off x="1161565" y="2458535"/>
            <a:ext cx="3097428" cy="242650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427AC3A-C3E1-7909-5E2D-AEEDDC611187}"/>
              </a:ext>
            </a:extLst>
          </p:cNvPr>
          <p:cNvSpPr/>
          <p:nvPr userDrawn="1"/>
        </p:nvSpPr>
        <p:spPr>
          <a:xfrm>
            <a:off x="1795877"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DAB2FD9-9610-5ADB-822D-B2DA4C24D95B}"/>
              </a:ext>
            </a:extLst>
          </p:cNvPr>
          <p:cNvSpPr/>
          <p:nvPr userDrawn="1"/>
        </p:nvSpPr>
        <p:spPr>
          <a:xfrm>
            <a:off x="7933009" y="2458535"/>
            <a:ext cx="3097428" cy="2426503"/>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251AE05-FAAB-A9CE-A9F3-3123289BF09A}"/>
              </a:ext>
            </a:extLst>
          </p:cNvPr>
          <p:cNvSpPr/>
          <p:nvPr userDrawn="1"/>
        </p:nvSpPr>
        <p:spPr>
          <a:xfrm>
            <a:off x="8567321"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A783103-2B27-FC69-F097-86DB842D7754}"/>
              </a:ext>
            </a:extLst>
          </p:cNvPr>
          <p:cNvSpPr/>
          <p:nvPr userDrawn="1"/>
        </p:nvSpPr>
        <p:spPr>
          <a:xfrm>
            <a:off x="5302069"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29A8A81-2144-893F-5D3F-748021595490}"/>
              </a:ext>
            </a:extLst>
          </p:cNvPr>
          <p:cNvSpPr/>
          <p:nvPr userDrawn="1"/>
        </p:nvSpPr>
        <p:spPr>
          <a:xfrm>
            <a:off x="1916347"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D08036F-E70F-4267-C8E5-A1F84734B413}"/>
              </a:ext>
            </a:extLst>
          </p:cNvPr>
          <p:cNvSpPr/>
          <p:nvPr userDrawn="1"/>
        </p:nvSpPr>
        <p:spPr>
          <a:xfrm>
            <a:off x="8687791"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6559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26">
            <a:extLst>
              <a:ext uri="{FF2B5EF4-FFF2-40B4-BE49-F238E27FC236}">
                <a16:creationId xmlns:a16="http://schemas.microsoft.com/office/drawing/2014/main" id="{4A076984-0C8C-AA8C-EBD9-E3095C452ECE}"/>
              </a:ext>
            </a:extLst>
          </p:cNvPr>
          <p:cNvSpPr/>
          <p:nvPr userDrawn="1"/>
        </p:nvSpPr>
        <p:spPr>
          <a:xfrm>
            <a:off x="2308370" y="3149600"/>
            <a:ext cx="2618279" cy="3075537"/>
          </a:xfrm>
          <a:custGeom>
            <a:avLst/>
            <a:gdLst>
              <a:gd name="connsiteX0" fmla="*/ 0 w 2657371"/>
              <a:gd name="connsiteY0" fmla="*/ 0 h 5285148"/>
              <a:gd name="connsiteX1" fmla="*/ 2657371 w 2657371"/>
              <a:gd name="connsiteY1" fmla="*/ 0 h 5285148"/>
              <a:gd name="connsiteX2" fmla="*/ 2657371 w 2657371"/>
              <a:gd name="connsiteY2" fmla="*/ 5285148 h 5285148"/>
              <a:gd name="connsiteX3" fmla="*/ 0 w 2657371"/>
              <a:gd name="connsiteY3" fmla="*/ 5285148 h 5285148"/>
              <a:gd name="connsiteX4" fmla="*/ 0 w 2657371"/>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1" h="5285148">
                <a:moveTo>
                  <a:pt x="0" y="0"/>
                </a:moveTo>
                <a:lnTo>
                  <a:pt x="2657371" y="0"/>
                </a:lnTo>
                <a:lnTo>
                  <a:pt x="2657371"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7">
            <a:extLst>
              <a:ext uri="{FF2B5EF4-FFF2-40B4-BE49-F238E27FC236}">
                <a16:creationId xmlns:a16="http://schemas.microsoft.com/office/drawing/2014/main" id="{58E6D3EB-7CDD-C435-63DC-4CEE8F971BB1}"/>
              </a:ext>
            </a:extLst>
          </p:cNvPr>
          <p:cNvSpPr/>
          <p:nvPr userDrawn="1"/>
        </p:nvSpPr>
        <p:spPr>
          <a:xfrm>
            <a:off x="5077700" y="3149600"/>
            <a:ext cx="2618281" cy="3075536"/>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Shape 28">
            <a:extLst>
              <a:ext uri="{FF2B5EF4-FFF2-40B4-BE49-F238E27FC236}">
                <a16:creationId xmlns:a16="http://schemas.microsoft.com/office/drawing/2014/main" id="{4637416C-D7AD-41EA-7CED-C19BE7B38AF7}"/>
              </a:ext>
            </a:extLst>
          </p:cNvPr>
          <p:cNvSpPr/>
          <p:nvPr userDrawn="1"/>
        </p:nvSpPr>
        <p:spPr>
          <a:xfrm>
            <a:off x="7847033" y="3149600"/>
            <a:ext cx="2618281" cy="3075535"/>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Oval 4">
            <a:extLst>
              <a:ext uri="{FF2B5EF4-FFF2-40B4-BE49-F238E27FC236}">
                <a16:creationId xmlns:a16="http://schemas.microsoft.com/office/drawing/2014/main" id="{553F1B16-2E17-4C62-3D6E-A87A58FF7A7F}"/>
              </a:ext>
            </a:extLst>
          </p:cNvPr>
          <p:cNvSpPr/>
          <p:nvPr userDrawn="1"/>
        </p:nvSpPr>
        <p:spPr>
          <a:xfrm>
            <a:off x="8693810" y="2625208"/>
            <a:ext cx="929161" cy="9291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20E58D1-D6E8-8D77-7173-E76518094FA4}"/>
              </a:ext>
            </a:extLst>
          </p:cNvPr>
          <p:cNvSpPr/>
          <p:nvPr userDrawn="1"/>
        </p:nvSpPr>
        <p:spPr>
          <a:xfrm>
            <a:off x="3146278" y="2625208"/>
            <a:ext cx="929161" cy="929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4868828-D6E3-CAFE-674E-0606348CB7CD}"/>
              </a:ext>
            </a:extLst>
          </p:cNvPr>
          <p:cNvSpPr/>
          <p:nvPr userDrawn="1"/>
        </p:nvSpPr>
        <p:spPr>
          <a:xfrm>
            <a:off x="5920043" y="2625208"/>
            <a:ext cx="929161" cy="929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6">
            <a:extLst>
              <a:ext uri="{FF2B5EF4-FFF2-40B4-BE49-F238E27FC236}">
                <a16:creationId xmlns:a16="http://schemas.microsoft.com/office/drawing/2014/main" id="{98FC6416-CFC3-6E90-A9CE-0FC8420F0097}"/>
              </a:ext>
            </a:extLst>
          </p:cNvPr>
          <p:cNvSpPr>
            <a:spLocks noChangeArrowheads="1"/>
          </p:cNvSpPr>
          <p:nvPr userDrawn="1"/>
        </p:nvSpPr>
        <p:spPr bwMode="auto">
          <a:xfrm>
            <a:off x="2308367" y="6177513"/>
            <a:ext cx="2618279" cy="476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6">
            <a:extLst>
              <a:ext uri="{FF2B5EF4-FFF2-40B4-BE49-F238E27FC236}">
                <a16:creationId xmlns:a16="http://schemas.microsoft.com/office/drawing/2014/main" id="{FCA04956-6458-12C0-F89D-160359B8ADBB}"/>
              </a:ext>
            </a:extLst>
          </p:cNvPr>
          <p:cNvSpPr>
            <a:spLocks noChangeArrowheads="1"/>
          </p:cNvSpPr>
          <p:nvPr userDrawn="1"/>
        </p:nvSpPr>
        <p:spPr bwMode="auto">
          <a:xfrm>
            <a:off x="5077702" y="6177513"/>
            <a:ext cx="2618279" cy="476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6">
            <a:extLst>
              <a:ext uri="{FF2B5EF4-FFF2-40B4-BE49-F238E27FC236}">
                <a16:creationId xmlns:a16="http://schemas.microsoft.com/office/drawing/2014/main" id="{436D3A93-9B70-1B19-B75D-BAA691C31A25}"/>
              </a:ext>
            </a:extLst>
          </p:cNvPr>
          <p:cNvSpPr>
            <a:spLocks noChangeArrowheads="1"/>
          </p:cNvSpPr>
          <p:nvPr userDrawn="1"/>
        </p:nvSpPr>
        <p:spPr bwMode="auto">
          <a:xfrm>
            <a:off x="7847035" y="6177513"/>
            <a:ext cx="2618279"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0553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Calend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75D27A-A15E-29DB-B8C3-32C8440BE444}"/>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3" name="Rectangle: Rounded Corners 53">
            <a:extLst>
              <a:ext uri="{FF2B5EF4-FFF2-40B4-BE49-F238E27FC236}">
                <a16:creationId xmlns:a16="http://schemas.microsoft.com/office/drawing/2014/main" id="{2A66E4FF-602F-661F-C459-870F57634F18}"/>
              </a:ext>
            </a:extLst>
          </p:cNvPr>
          <p:cNvSpPr/>
          <p:nvPr userDrawn="1"/>
        </p:nvSpPr>
        <p:spPr>
          <a:xfrm>
            <a:off x="639198" y="4605906"/>
            <a:ext cx="10913580" cy="541024"/>
          </a:xfrm>
          <a:prstGeom prst="roundRect">
            <a:avLst>
              <a:gd name="adj" fmla="val 50000"/>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54">
            <a:extLst>
              <a:ext uri="{FF2B5EF4-FFF2-40B4-BE49-F238E27FC236}">
                <a16:creationId xmlns:a16="http://schemas.microsoft.com/office/drawing/2014/main" id="{F72FA434-99CF-6674-DEAD-51DFD533D4AC}"/>
              </a:ext>
            </a:extLst>
          </p:cNvPr>
          <p:cNvSpPr/>
          <p:nvPr userDrawn="1"/>
        </p:nvSpPr>
        <p:spPr>
          <a:xfrm>
            <a:off x="639198" y="5684110"/>
            <a:ext cx="10913580" cy="541024"/>
          </a:xfrm>
          <a:prstGeom prst="roundRect">
            <a:avLst>
              <a:gd name="adj" fmla="val 50000"/>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52">
            <a:extLst>
              <a:ext uri="{FF2B5EF4-FFF2-40B4-BE49-F238E27FC236}">
                <a16:creationId xmlns:a16="http://schemas.microsoft.com/office/drawing/2014/main" id="{ED15C758-5180-1E6A-FA24-152A7C8C9266}"/>
              </a:ext>
            </a:extLst>
          </p:cNvPr>
          <p:cNvSpPr/>
          <p:nvPr userDrawn="1"/>
        </p:nvSpPr>
        <p:spPr>
          <a:xfrm>
            <a:off x="639198" y="3523855"/>
            <a:ext cx="10913580" cy="541024"/>
          </a:xfrm>
          <a:prstGeom prst="roundRect">
            <a:avLst>
              <a:gd name="adj" fmla="val 50000"/>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
            <a:extLst>
              <a:ext uri="{FF2B5EF4-FFF2-40B4-BE49-F238E27FC236}">
                <a16:creationId xmlns:a16="http://schemas.microsoft.com/office/drawing/2014/main" id="{EDC319D6-F004-AC40-D5F2-7ACFCD2B5E53}"/>
              </a:ext>
            </a:extLst>
          </p:cNvPr>
          <p:cNvSpPr/>
          <p:nvPr userDrawn="1"/>
        </p:nvSpPr>
        <p:spPr>
          <a:xfrm>
            <a:off x="639198" y="2348459"/>
            <a:ext cx="10913580" cy="6382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ine 11">
            <a:extLst>
              <a:ext uri="{FF2B5EF4-FFF2-40B4-BE49-F238E27FC236}">
                <a16:creationId xmlns:a16="http://schemas.microsoft.com/office/drawing/2014/main" id="{78315806-7640-4CA0-60D7-C0E68A36074B}"/>
              </a:ext>
            </a:extLst>
          </p:cNvPr>
          <p:cNvSpPr>
            <a:spLocks noChangeShapeType="1"/>
          </p:cNvSpPr>
          <p:nvPr userDrawn="1"/>
        </p:nvSpPr>
        <p:spPr bwMode="auto">
          <a:xfrm flipV="1">
            <a:off x="2140044"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12">
            <a:extLst>
              <a:ext uri="{FF2B5EF4-FFF2-40B4-BE49-F238E27FC236}">
                <a16:creationId xmlns:a16="http://schemas.microsoft.com/office/drawing/2014/main" id="{37161E65-A5A4-C2BD-05B8-BFBB0C6B19BC}"/>
              </a:ext>
            </a:extLst>
          </p:cNvPr>
          <p:cNvSpPr>
            <a:spLocks noChangeShapeType="1"/>
          </p:cNvSpPr>
          <p:nvPr userDrawn="1"/>
        </p:nvSpPr>
        <p:spPr bwMode="auto">
          <a:xfrm flipV="1">
            <a:off x="5304818"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13">
            <a:extLst>
              <a:ext uri="{FF2B5EF4-FFF2-40B4-BE49-F238E27FC236}">
                <a16:creationId xmlns:a16="http://schemas.microsoft.com/office/drawing/2014/main" id="{7685CE87-D4E8-A9FF-83C8-3128A22F9B58}"/>
              </a:ext>
            </a:extLst>
          </p:cNvPr>
          <p:cNvSpPr>
            <a:spLocks noChangeShapeType="1"/>
          </p:cNvSpPr>
          <p:nvPr userDrawn="1"/>
        </p:nvSpPr>
        <p:spPr bwMode="auto">
          <a:xfrm flipV="1">
            <a:off x="8469592"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29">
            <a:extLst>
              <a:ext uri="{FF2B5EF4-FFF2-40B4-BE49-F238E27FC236}">
                <a16:creationId xmlns:a16="http://schemas.microsoft.com/office/drawing/2014/main" id="{CD9FB123-5434-6E8C-FEC3-FF25D8EB2D1B}"/>
              </a:ext>
            </a:extLst>
          </p:cNvPr>
          <p:cNvSpPr txBox="1"/>
          <p:nvPr userDrawn="1"/>
        </p:nvSpPr>
        <p:spPr>
          <a:xfrm>
            <a:off x="692068" y="2521376"/>
            <a:ext cx="1313565"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SUNDAY</a:t>
            </a:r>
          </a:p>
        </p:txBody>
      </p:sp>
      <p:sp>
        <p:nvSpPr>
          <p:cNvPr id="31" name="Line 11">
            <a:extLst>
              <a:ext uri="{FF2B5EF4-FFF2-40B4-BE49-F238E27FC236}">
                <a16:creationId xmlns:a16="http://schemas.microsoft.com/office/drawing/2014/main" id="{74B46A09-C821-4108-86FC-DDD00A66E059}"/>
              </a:ext>
            </a:extLst>
          </p:cNvPr>
          <p:cNvSpPr>
            <a:spLocks noChangeShapeType="1"/>
          </p:cNvSpPr>
          <p:nvPr userDrawn="1"/>
        </p:nvSpPr>
        <p:spPr bwMode="auto">
          <a:xfrm flipV="1">
            <a:off x="10051979"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11">
            <a:extLst>
              <a:ext uri="{FF2B5EF4-FFF2-40B4-BE49-F238E27FC236}">
                <a16:creationId xmlns:a16="http://schemas.microsoft.com/office/drawing/2014/main" id="{1B3953C9-EE83-5E3F-E93E-F12D40E89342}"/>
              </a:ext>
            </a:extLst>
          </p:cNvPr>
          <p:cNvSpPr>
            <a:spLocks noChangeShapeType="1"/>
          </p:cNvSpPr>
          <p:nvPr userDrawn="1"/>
        </p:nvSpPr>
        <p:spPr bwMode="auto">
          <a:xfrm flipV="1">
            <a:off x="6887205"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11">
            <a:extLst>
              <a:ext uri="{FF2B5EF4-FFF2-40B4-BE49-F238E27FC236}">
                <a16:creationId xmlns:a16="http://schemas.microsoft.com/office/drawing/2014/main" id="{C007A1F1-A8CE-3935-94A9-0CE64BE3DC2F}"/>
              </a:ext>
            </a:extLst>
          </p:cNvPr>
          <p:cNvSpPr>
            <a:spLocks noChangeShapeType="1"/>
          </p:cNvSpPr>
          <p:nvPr userDrawn="1"/>
        </p:nvSpPr>
        <p:spPr bwMode="auto">
          <a:xfrm flipV="1">
            <a:off x="3722431"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TextBox 33">
            <a:extLst>
              <a:ext uri="{FF2B5EF4-FFF2-40B4-BE49-F238E27FC236}">
                <a16:creationId xmlns:a16="http://schemas.microsoft.com/office/drawing/2014/main" id="{66138EC4-E508-760D-70D2-B07A6E9E2BBD}"/>
              </a:ext>
            </a:extLst>
          </p:cNvPr>
          <p:cNvSpPr txBox="1"/>
          <p:nvPr userDrawn="1"/>
        </p:nvSpPr>
        <p:spPr>
          <a:xfrm>
            <a:off x="2274454" y="2521376"/>
            <a:ext cx="1313565"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MONDAY</a:t>
            </a:r>
          </a:p>
        </p:txBody>
      </p:sp>
      <p:sp>
        <p:nvSpPr>
          <p:cNvPr id="35" name="TextBox 34">
            <a:extLst>
              <a:ext uri="{FF2B5EF4-FFF2-40B4-BE49-F238E27FC236}">
                <a16:creationId xmlns:a16="http://schemas.microsoft.com/office/drawing/2014/main" id="{4629D014-50A2-66BD-AA03-DE5C16A36994}"/>
              </a:ext>
            </a:extLst>
          </p:cNvPr>
          <p:cNvSpPr txBox="1"/>
          <p:nvPr userDrawn="1"/>
        </p:nvSpPr>
        <p:spPr>
          <a:xfrm>
            <a:off x="3722427" y="2521376"/>
            <a:ext cx="1582392"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TUESDAY</a:t>
            </a:r>
          </a:p>
        </p:txBody>
      </p:sp>
      <p:sp>
        <p:nvSpPr>
          <p:cNvPr id="36" name="TextBox 35">
            <a:extLst>
              <a:ext uri="{FF2B5EF4-FFF2-40B4-BE49-F238E27FC236}">
                <a16:creationId xmlns:a16="http://schemas.microsoft.com/office/drawing/2014/main" id="{28FF099C-E5BE-C750-505A-8755C84269F3}"/>
              </a:ext>
            </a:extLst>
          </p:cNvPr>
          <p:cNvSpPr txBox="1"/>
          <p:nvPr userDrawn="1"/>
        </p:nvSpPr>
        <p:spPr>
          <a:xfrm>
            <a:off x="5304811" y="2521376"/>
            <a:ext cx="1582392"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WEDNESDAY</a:t>
            </a:r>
          </a:p>
        </p:txBody>
      </p:sp>
      <p:sp>
        <p:nvSpPr>
          <p:cNvPr id="37" name="TextBox 36">
            <a:extLst>
              <a:ext uri="{FF2B5EF4-FFF2-40B4-BE49-F238E27FC236}">
                <a16:creationId xmlns:a16="http://schemas.microsoft.com/office/drawing/2014/main" id="{9E275401-5A50-B73B-75D3-B3665C1C4EAA}"/>
              </a:ext>
            </a:extLst>
          </p:cNvPr>
          <p:cNvSpPr txBox="1"/>
          <p:nvPr userDrawn="1"/>
        </p:nvSpPr>
        <p:spPr>
          <a:xfrm>
            <a:off x="6887190" y="2521376"/>
            <a:ext cx="1582392"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THURSDAY</a:t>
            </a:r>
          </a:p>
        </p:txBody>
      </p:sp>
      <p:sp>
        <p:nvSpPr>
          <p:cNvPr id="38" name="TextBox 37">
            <a:extLst>
              <a:ext uri="{FF2B5EF4-FFF2-40B4-BE49-F238E27FC236}">
                <a16:creationId xmlns:a16="http://schemas.microsoft.com/office/drawing/2014/main" id="{0AC51B23-6040-2CC5-7EAD-55EE21A2788A}"/>
              </a:ext>
            </a:extLst>
          </p:cNvPr>
          <p:cNvSpPr txBox="1"/>
          <p:nvPr userDrawn="1"/>
        </p:nvSpPr>
        <p:spPr>
          <a:xfrm>
            <a:off x="8469561" y="2521376"/>
            <a:ext cx="1582392"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FRIDAY</a:t>
            </a:r>
          </a:p>
        </p:txBody>
      </p:sp>
      <p:sp>
        <p:nvSpPr>
          <p:cNvPr id="39" name="TextBox 38">
            <a:extLst>
              <a:ext uri="{FF2B5EF4-FFF2-40B4-BE49-F238E27FC236}">
                <a16:creationId xmlns:a16="http://schemas.microsoft.com/office/drawing/2014/main" id="{B7E3877B-4948-5B0A-A098-1322C570D41D}"/>
              </a:ext>
            </a:extLst>
          </p:cNvPr>
          <p:cNvSpPr txBox="1"/>
          <p:nvPr userDrawn="1"/>
        </p:nvSpPr>
        <p:spPr>
          <a:xfrm>
            <a:off x="10051916" y="2521376"/>
            <a:ext cx="1389206"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SATARDAY</a:t>
            </a:r>
          </a:p>
        </p:txBody>
      </p:sp>
    </p:spTree>
    <p:extLst>
      <p:ext uri="{BB962C8B-B14F-4D97-AF65-F5344CB8AC3E}">
        <p14:creationId xmlns:p14="http://schemas.microsoft.com/office/powerpoint/2010/main" val="1674390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10D1C667-7AB7-90F2-1501-BF803687977F}"/>
              </a:ext>
            </a:extLst>
          </p:cNvPr>
          <p:cNvSpPr/>
          <p:nvPr userDrawn="1"/>
        </p:nvSpPr>
        <p:spPr>
          <a:xfrm>
            <a:off x="6384294" y="2458535"/>
            <a:ext cx="3097428" cy="242650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8791525-D7BF-84C7-4C1A-B22D2CDC5485}"/>
              </a:ext>
            </a:extLst>
          </p:cNvPr>
          <p:cNvSpPr/>
          <p:nvPr userDrawn="1"/>
        </p:nvSpPr>
        <p:spPr>
          <a:xfrm>
            <a:off x="2998572" y="2458535"/>
            <a:ext cx="3097428" cy="242650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F107FBD-95BB-5C9C-525B-5C1ADF8BCB48}"/>
              </a:ext>
            </a:extLst>
          </p:cNvPr>
          <p:cNvSpPr/>
          <p:nvPr userDrawn="1"/>
        </p:nvSpPr>
        <p:spPr>
          <a:xfrm>
            <a:off x="7139076"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B8A889F-4943-C45B-53E2-FB7383C366FC}"/>
              </a:ext>
            </a:extLst>
          </p:cNvPr>
          <p:cNvSpPr/>
          <p:nvPr userDrawn="1"/>
        </p:nvSpPr>
        <p:spPr>
          <a:xfrm>
            <a:off x="3753354"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D037BA1-C11A-9D79-CDF1-5F4C7D3FD0F1}"/>
              </a:ext>
            </a:extLst>
          </p:cNvPr>
          <p:cNvSpPr/>
          <p:nvPr userDrawn="1"/>
        </p:nvSpPr>
        <p:spPr>
          <a:xfrm>
            <a:off x="7018606"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B2BC7D8-33B4-F2F6-0944-1F5CC5C77B0B}"/>
              </a:ext>
            </a:extLst>
          </p:cNvPr>
          <p:cNvSpPr/>
          <p:nvPr userDrawn="1"/>
        </p:nvSpPr>
        <p:spPr>
          <a:xfrm>
            <a:off x="3632884"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2615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26">
            <a:extLst>
              <a:ext uri="{FF2B5EF4-FFF2-40B4-BE49-F238E27FC236}">
                <a16:creationId xmlns:a16="http://schemas.microsoft.com/office/drawing/2014/main" id="{EAF09CED-CB0F-6DA1-D332-0FABB1EA111E}"/>
              </a:ext>
            </a:extLst>
          </p:cNvPr>
          <p:cNvSpPr/>
          <p:nvPr userDrawn="1"/>
        </p:nvSpPr>
        <p:spPr>
          <a:xfrm>
            <a:off x="3504225" y="3149600"/>
            <a:ext cx="2618279" cy="3075537"/>
          </a:xfrm>
          <a:custGeom>
            <a:avLst/>
            <a:gdLst>
              <a:gd name="connsiteX0" fmla="*/ 0 w 2657371"/>
              <a:gd name="connsiteY0" fmla="*/ 0 h 5285148"/>
              <a:gd name="connsiteX1" fmla="*/ 2657371 w 2657371"/>
              <a:gd name="connsiteY1" fmla="*/ 0 h 5285148"/>
              <a:gd name="connsiteX2" fmla="*/ 2657371 w 2657371"/>
              <a:gd name="connsiteY2" fmla="*/ 5285148 h 5285148"/>
              <a:gd name="connsiteX3" fmla="*/ 0 w 2657371"/>
              <a:gd name="connsiteY3" fmla="*/ 5285148 h 5285148"/>
              <a:gd name="connsiteX4" fmla="*/ 0 w 2657371"/>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1" h="5285148">
                <a:moveTo>
                  <a:pt x="0" y="0"/>
                </a:moveTo>
                <a:lnTo>
                  <a:pt x="2657371" y="0"/>
                </a:lnTo>
                <a:lnTo>
                  <a:pt x="2657371"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7">
            <a:extLst>
              <a:ext uri="{FF2B5EF4-FFF2-40B4-BE49-F238E27FC236}">
                <a16:creationId xmlns:a16="http://schemas.microsoft.com/office/drawing/2014/main" id="{0E7028F0-5914-B574-2F0A-927B795620EE}"/>
              </a:ext>
            </a:extLst>
          </p:cNvPr>
          <p:cNvSpPr/>
          <p:nvPr userDrawn="1"/>
        </p:nvSpPr>
        <p:spPr>
          <a:xfrm>
            <a:off x="6273555" y="3149600"/>
            <a:ext cx="2618281" cy="3075536"/>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Oval 3">
            <a:extLst>
              <a:ext uri="{FF2B5EF4-FFF2-40B4-BE49-F238E27FC236}">
                <a16:creationId xmlns:a16="http://schemas.microsoft.com/office/drawing/2014/main" id="{D6ABD8E4-F789-3C03-DF9D-C6AE2328D819}"/>
              </a:ext>
            </a:extLst>
          </p:cNvPr>
          <p:cNvSpPr/>
          <p:nvPr userDrawn="1"/>
        </p:nvSpPr>
        <p:spPr>
          <a:xfrm>
            <a:off x="4342133" y="2625208"/>
            <a:ext cx="929161" cy="929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D884C92-74CC-09F2-C6FB-26BB9E80B851}"/>
              </a:ext>
            </a:extLst>
          </p:cNvPr>
          <p:cNvSpPr/>
          <p:nvPr userDrawn="1"/>
        </p:nvSpPr>
        <p:spPr>
          <a:xfrm>
            <a:off x="7115898" y="2625208"/>
            <a:ext cx="929161" cy="929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6">
            <a:extLst>
              <a:ext uri="{FF2B5EF4-FFF2-40B4-BE49-F238E27FC236}">
                <a16:creationId xmlns:a16="http://schemas.microsoft.com/office/drawing/2014/main" id="{86940C7F-E157-D42E-7865-CC4245E577C4}"/>
              </a:ext>
            </a:extLst>
          </p:cNvPr>
          <p:cNvSpPr>
            <a:spLocks noChangeArrowheads="1"/>
          </p:cNvSpPr>
          <p:nvPr userDrawn="1"/>
        </p:nvSpPr>
        <p:spPr bwMode="auto">
          <a:xfrm>
            <a:off x="3504222" y="6177513"/>
            <a:ext cx="2618279" cy="476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id="{C3AF27AB-9DA1-2DE3-93D2-2054F6CA06CE}"/>
              </a:ext>
            </a:extLst>
          </p:cNvPr>
          <p:cNvSpPr>
            <a:spLocks noChangeArrowheads="1"/>
          </p:cNvSpPr>
          <p:nvPr userDrawn="1"/>
        </p:nvSpPr>
        <p:spPr bwMode="auto">
          <a:xfrm>
            <a:off x="6273557" y="6177513"/>
            <a:ext cx="2618279" cy="476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34416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0BC6AB68-A0D3-922F-CB20-252E58FB4C5A}"/>
              </a:ext>
            </a:extLst>
          </p:cNvPr>
          <p:cNvSpPr/>
          <p:nvPr userDrawn="1"/>
        </p:nvSpPr>
        <p:spPr>
          <a:xfrm>
            <a:off x="0" y="0"/>
            <a:ext cx="12192000" cy="17095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1290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590414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2" name="Group 1">
            <a:extLst>
              <a:ext uri="{FF2B5EF4-FFF2-40B4-BE49-F238E27FC236}">
                <a16:creationId xmlns:a16="http://schemas.microsoft.com/office/drawing/2014/main" id="{737D8A1E-0248-52CE-A0D0-C2DB4A610C50}"/>
              </a:ext>
            </a:extLst>
          </p:cNvPr>
          <p:cNvGrpSpPr/>
          <p:nvPr userDrawn="1"/>
        </p:nvGrpSpPr>
        <p:grpSpPr>
          <a:xfrm>
            <a:off x="5884948" y="2530984"/>
            <a:ext cx="5674188" cy="3785344"/>
            <a:chOff x="1243401" y="2029945"/>
            <a:chExt cx="5163838" cy="3444880"/>
          </a:xfrm>
          <a:gradFill>
            <a:gsLst>
              <a:gs pos="0">
                <a:schemeClr val="accent3"/>
              </a:gs>
              <a:gs pos="100000">
                <a:schemeClr val="accent1"/>
              </a:gs>
            </a:gsLst>
            <a:lin ang="10800000" scaled="1"/>
          </a:gradFill>
        </p:grpSpPr>
        <p:sp>
          <p:nvSpPr>
            <p:cNvPr id="3" name="Shape 6">
              <a:extLst>
                <a:ext uri="{FF2B5EF4-FFF2-40B4-BE49-F238E27FC236}">
                  <a16:creationId xmlns:a16="http://schemas.microsoft.com/office/drawing/2014/main" id="{F8BD1FCE-24D1-43B5-62D9-44A633459A3D}"/>
                </a:ext>
              </a:extLst>
            </p:cNvPr>
            <p:cNvSpPr/>
            <p:nvPr/>
          </p:nvSpPr>
          <p:spPr>
            <a:xfrm>
              <a:off x="1514854" y="2029945"/>
              <a:ext cx="4892385" cy="2812259"/>
            </a:xfrm>
            <a:custGeom>
              <a:avLst/>
              <a:gdLst/>
              <a:ahLst/>
              <a:cxnLst>
                <a:cxn ang="0">
                  <a:pos x="wd2" y="hd2"/>
                </a:cxn>
                <a:cxn ang="5400000">
                  <a:pos x="wd2" y="hd2"/>
                </a:cxn>
                <a:cxn ang="10800000">
                  <a:pos x="wd2" y="hd2"/>
                </a:cxn>
                <a:cxn ang="16200000">
                  <a:pos x="wd2" y="hd2"/>
                </a:cxn>
              </a:cxnLst>
              <a:rect l="0" t="0" r="r" b="b"/>
              <a:pathLst>
                <a:path w="21600" h="21600" extrusionOk="0">
                  <a:moveTo>
                    <a:pt x="1737" y="13840"/>
                  </a:moveTo>
                  <a:lnTo>
                    <a:pt x="1703" y="13806"/>
                  </a:lnTo>
                  <a:lnTo>
                    <a:pt x="1696" y="13801"/>
                  </a:lnTo>
                  <a:lnTo>
                    <a:pt x="1672" y="13763"/>
                  </a:lnTo>
                  <a:lnTo>
                    <a:pt x="1661" y="13754"/>
                  </a:lnTo>
                  <a:lnTo>
                    <a:pt x="1651" y="13754"/>
                  </a:lnTo>
                  <a:lnTo>
                    <a:pt x="1646" y="13765"/>
                  </a:lnTo>
                  <a:lnTo>
                    <a:pt x="1650" y="13778"/>
                  </a:lnTo>
                  <a:lnTo>
                    <a:pt x="1659" y="13790"/>
                  </a:lnTo>
                  <a:lnTo>
                    <a:pt x="1669" y="13799"/>
                  </a:lnTo>
                  <a:lnTo>
                    <a:pt x="1677" y="13804"/>
                  </a:lnTo>
                  <a:lnTo>
                    <a:pt x="1687" y="13812"/>
                  </a:lnTo>
                  <a:lnTo>
                    <a:pt x="1690" y="13826"/>
                  </a:lnTo>
                  <a:lnTo>
                    <a:pt x="1687" y="13862"/>
                  </a:lnTo>
                  <a:lnTo>
                    <a:pt x="1688" y="13882"/>
                  </a:lnTo>
                  <a:lnTo>
                    <a:pt x="1690" y="13899"/>
                  </a:lnTo>
                  <a:lnTo>
                    <a:pt x="1695" y="13910"/>
                  </a:lnTo>
                  <a:lnTo>
                    <a:pt x="1704" y="13917"/>
                  </a:lnTo>
                  <a:lnTo>
                    <a:pt x="1708" y="13916"/>
                  </a:lnTo>
                  <a:lnTo>
                    <a:pt x="1719" y="13910"/>
                  </a:lnTo>
                  <a:lnTo>
                    <a:pt x="1724" y="13910"/>
                  </a:lnTo>
                  <a:lnTo>
                    <a:pt x="1729" y="13914"/>
                  </a:lnTo>
                  <a:lnTo>
                    <a:pt x="1742" y="13933"/>
                  </a:lnTo>
                  <a:lnTo>
                    <a:pt x="1750" y="13938"/>
                  </a:lnTo>
                  <a:lnTo>
                    <a:pt x="1757" y="13935"/>
                  </a:lnTo>
                  <a:lnTo>
                    <a:pt x="1760" y="13924"/>
                  </a:lnTo>
                  <a:lnTo>
                    <a:pt x="1741" y="13853"/>
                  </a:lnTo>
                  <a:cubicBezTo>
                    <a:pt x="1741" y="13853"/>
                    <a:pt x="1737" y="13840"/>
                    <a:pt x="1737" y="13840"/>
                  </a:cubicBezTo>
                  <a:close/>
                  <a:moveTo>
                    <a:pt x="13360" y="2053"/>
                  </a:moveTo>
                  <a:lnTo>
                    <a:pt x="13372" y="2042"/>
                  </a:lnTo>
                  <a:lnTo>
                    <a:pt x="13372" y="2048"/>
                  </a:lnTo>
                  <a:lnTo>
                    <a:pt x="13359" y="2062"/>
                  </a:lnTo>
                  <a:lnTo>
                    <a:pt x="13356" y="2068"/>
                  </a:lnTo>
                  <a:lnTo>
                    <a:pt x="13352" y="2089"/>
                  </a:lnTo>
                  <a:lnTo>
                    <a:pt x="13353" y="2096"/>
                  </a:lnTo>
                  <a:lnTo>
                    <a:pt x="13354" y="2096"/>
                  </a:lnTo>
                  <a:lnTo>
                    <a:pt x="13355" y="2095"/>
                  </a:lnTo>
                  <a:lnTo>
                    <a:pt x="13357" y="2097"/>
                  </a:lnTo>
                  <a:lnTo>
                    <a:pt x="13365" y="2110"/>
                  </a:lnTo>
                  <a:lnTo>
                    <a:pt x="13373" y="2113"/>
                  </a:lnTo>
                  <a:lnTo>
                    <a:pt x="13381" y="2109"/>
                  </a:lnTo>
                  <a:lnTo>
                    <a:pt x="13440" y="2052"/>
                  </a:lnTo>
                  <a:lnTo>
                    <a:pt x="13458" y="2044"/>
                  </a:lnTo>
                  <a:lnTo>
                    <a:pt x="13458" y="2039"/>
                  </a:lnTo>
                  <a:lnTo>
                    <a:pt x="13426" y="2044"/>
                  </a:lnTo>
                  <a:lnTo>
                    <a:pt x="13430" y="2034"/>
                  </a:lnTo>
                  <a:lnTo>
                    <a:pt x="13443" y="2018"/>
                  </a:lnTo>
                  <a:lnTo>
                    <a:pt x="13444" y="2012"/>
                  </a:lnTo>
                  <a:lnTo>
                    <a:pt x="13533" y="1933"/>
                  </a:lnTo>
                  <a:lnTo>
                    <a:pt x="13550" y="1911"/>
                  </a:lnTo>
                  <a:lnTo>
                    <a:pt x="13564" y="1888"/>
                  </a:lnTo>
                  <a:lnTo>
                    <a:pt x="13565" y="1884"/>
                  </a:lnTo>
                  <a:lnTo>
                    <a:pt x="13564" y="1878"/>
                  </a:lnTo>
                  <a:lnTo>
                    <a:pt x="13561" y="1863"/>
                  </a:lnTo>
                  <a:lnTo>
                    <a:pt x="13561" y="1859"/>
                  </a:lnTo>
                  <a:lnTo>
                    <a:pt x="13568" y="1840"/>
                  </a:lnTo>
                  <a:lnTo>
                    <a:pt x="13592" y="1810"/>
                  </a:lnTo>
                  <a:lnTo>
                    <a:pt x="13601" y="1794"/>
                  </a:lnTo>
                  <a:lnTo>
                    <a:pt x="13605" y="1784"/>
                  </a:lnTo>
                  <a:lnTo>
                    <a:pt x="13607" y="1779"/>
                  </a:lnTo>
                  <a:lnTo>
                    <a:pt x="13608" y="1775"/>
                  </a:lnTo>
                  <a:lnTo>
                    <a:pt x="13604" y="1784"/>
                  </a:lnTo>
                  <a:lnTo>
                    <a:pt x="13599" y="1789"/>
                  </a:lnTo>
                  <a:lnTo>
                    <a:pt x="13589" y="1796"/>
                  </a:lnTo>
                  <a:lnTo>
                    <a:pt x="13590" y="1788"/>
                  </a:lnTo>
                  <a:lnTo>
                    <a:pt x="13593" y="1782"/>
                  </a:lnTo>
                  <a:lnTo>
                    <a:pt x="13600" y="1771"/>
                  </a:lnTo>
                  <a:lnTo>
                    <a:pt x="13575" y="1799"/>
                  </a:lnTo>
                  <a:lnTo>
                    <a:pt x="13568" y="1811"/>
                  </a:lnTo>
                  <a:lnTo>
                    <a:pt x="13562" y="1808"/>
                  </a:lnTo>
                  <a:lnTo>
                    <a:pt x="13551" y="1818"/>
                  </a:lnTo>
                  <a:lnTo>
                    <a:pt x="13546" y="1815"/>
                  </a:lnTo>
                  <a:lnTo>
                    <a:pt x="13521" y="1855"/>
                  </a:lnTo>
                  <a:lnTo>
                    <a:pt x="13520" y="1843"/>
                  </a:lnTo>
                  <a:lnTo>
                    <a:pt x="13510" y="1863"/>
                  </a:lnTo>
                  <a:lnTo>
                    <a:pt x="13494" y="1886"/>
                  </a:lnTo>
                  <a:lnTo>
                    <a:pt x="13479" y="1902"/>
                  </a:lnTo>
                  <a:lnTo>
                    <a:pt x="13470" y="1904"/>
                  </a:lnTo>
                  <a:lnTo>
                    <a:pt x="13464" y="1916"/>
                  </a:lnTo>
                  <a:lnTo>
                    <a:pt x="13455" y="1926"/>
                  </a:lnTo>
                  <a:lnTo>
                    <a:pt x="13447" y="1932"/>
                  </a:lnTo>
                  <a:lnTo>
                    <a:pt x="13439" y="1932"/>
                  </a:lnTo>
                  <a:lnTo>
                    <a:pt x="13428" y="1949"/>
                  </a:lnTo>
                  <a:lnTo>
                    <a:pt x="13380" y="2000"/>
                  </a:lnTo>
                  <a:lnTo>
                    <a:pt x="13350" y="2046"/>
                  </a:lnTo>
                  <a:lnTo>
                    <a:pt x="13354" y="2055"/>
                  </a:lnTo>
                  <a:cubicBezTo>
                    <a:pt x="13354" y="2055"/>
                    <a:pt x="13360" y="2053"/>
                    <a:pt x="13360" y="2053"/>
                  </a:cubicBezTo>
                  <a:close/>
                  <a:moveTo>
                    <a:pt x="20302" y="5825"/>
                  </a:moveTo>
                  <a:lnTo>
                    <a:pt x="20294" y="5830"/>
                  </a:lnTo>
                  <a:lnTo>
                    <a:pt x="20297" y="5838"/>
                  </a:lnTo>
                  <a:lnTo>
                    <a:pt x="20298" y="5844"/>
                  </a:lnTo>
                  <a:lnTo>
                    <a:pt x="20290" y="5845"/>
                  </a:lnTo>
                  <a:lnTo>
                    <a:pt x="20284" y="5843"/>
                  </a:lnTo>
                  <a:lnTo>
                    <a:pt x="20280" y="5846"/>
                  </a:lnTo>
                  <a:lnTo>
                    <a:pt x="20279" y="5865"/>
                  </a:lnTo>
                  <a:lnTo>
                    <a:pt x="20271" y="5864"/>
                  </a:lnTo>
                  <a:lnTo>
                    <a:pt x="20265" y="5873"/>
                  </a:lnTo>
                  <a:lnTo>
                    <a:pt x="20254" y="5900"/>
                  </a:lnTo>
                  <a:lnTo>
                    <a:pt x="20241" y="5918"/>
                  </a:lnTo>
                  <a:lnTo>
                    <a:pt x="20233" y="5924"/>
                  </a:lnTo>
                  <a:lnTo>
                    <a:pt x="20229" y="5921"/>
                  </a:lnTo>
                  <a:lnTo>
                    <a:pt x="20226" y="5913"/>
                  </a:lnTo>
                  <a:lnTo>
                    <a:pt x="20209" y="5887"/>
                  </a:lnTo>
                  <a:lnTo>
                    <a:pt x="20203" y="5886"/>
                  </a:lnTo>
                  <a:lnTo>
                    <a:pt x="20201" y="5898"/>
                  </a:lnTo>
                  <a:lnTo>
                    <a:pt x="20201" y="5915"/>
                  </a:lnTo>
                  <a:lnTo>
                    <a:pt x="20203" y="5930"/>
                  </a:lnTo>
                  <a:lnTo>
                    <a:pt x="20185" y="5910"/>
                  </a:lnTo>
                  <a:lnTo>
                    <a:pt x="20179" y="5907"/>
                  </a:lnTo>
                  <a:lnTo>
                    <a:pt x="20176" y="5914"/>
                  </a:lnTo>
                  <a:lnTo>
                    <a:pt x="20176" y="5924"/>
                  </a:lnTo>
                  <a:lnTo>
                    <a:pt x="20177" y="5929"/>
                  </a:lnTo>
                  <a:lnTo>
                    <a:pt x="20172" y="5933"/>
                  </a:lnTo>
                  <a:lnTo>
                    <a:pt x="20164" y="5947"/>
                  </a:lnTo>
                  <a:lnTo>
                    <a:pt x="20159" y="5949"/>
                  </a:lnTo>
                  <a:lnTo>
                    <a:pt x="20156" y="5944"/>
                  </a:lnTo>
                  <a:lnTo>
                    <a:pt x="20153" y="5935"/>
                  </a:lnTo>
                  <a:lnTo>
                    <a:pt x="20149" y="5931"/>
                  </a:lnTo>
                  <a:lnTo>
                    <a:pt x="20144" y="5938"/>
                  </a:lnTo>
                  <a:lnTo>
                    <a:pt x="20150" y="5952"/>
                  </a:lnTo>
                  <a:lnTo>
                    <a:pt x="20146" y="5965"/>
                  </a:lnTo>
                  <a:lnTo>
                    <a:pt x="20137" y="5976"/>
                  </a:lnTo>
                  <a:lnTo>
                    <a:pt x="20120" y="6014"/>
                  </a:lnTo>
                  <a:lnTo>
                    <a:pt x="20115" y="6029"/>
                  </a:lnTo>
                  <a:lnTo>
                    <a:pt x="20116" y="6039"/>
                  </a:lnTo>
                  <a:lnTo>
                    <a:pt x="20118" y="6049"/>
                  </a:lnTo>
                  <a:lnTo>
                    <a:pt x="20113" y="6059"/>
                  </a:lnTo>
                  <a:lnTo>
                    <a:pt x="20105" y="6069"/>
                  </a:lnTo>
                  <a:lnTo>
                    <a:pt x="20098" y="6075"/>
                  </a:lnTo>
                  <a:lnTo>
                    <a:pt x="20089" y="6077"/>
                  </a:lnTo>
                  <a:lnTo>
                    <a:pt x="20080" y="6074"/>
                  </a:lnTo>
                  <a:lnTo>
                    <a:pt x="20073" y="6075"/>
                  </a:lnTo>
                  <a:lnTo>
                    <a:pt x="20066" y="6089"/>
                  </a:lnTo>
                  <a:lnTo>
                    <a:pt x="20062" y="6086"/>
                  </a:lnTo>
                  <a:lnTo>
                    <a:pt x="20058" y="6085"/>
                  </a:lnTo>
                  <a:lnTo>
                    <a:pt x="20054" y="6087"/>
                  </a:lnTo>
                  <a:lnTo>
                    <a:pt x="20050" y="6089"/>
                  </a:lnTo>
                  <a:lnTo>
                    <a:pt x="20052" y="6077"/>
                  </a:lnTo>
                  <a:lnTo>
                    <a:pt x="20058" y="6063"/>
                  </a:lnTo>
                  <a:lnTo>
                    <a:pt x="20064" y="6050"/>
                  </a:lnTo>
                  <a:lnTo>
                    <a:pt x="20073" y="6041"/>
                  </a:lnTo>
                  <a:lnTo>
                    <a:pt x="20075" y="6035"/>
                  </a:lnTo>
                  <a:lnTo>
                    <a:pt x="20078" y="6022"/>
                  </a:lnTo>
                  <a:lnTo>
                    <a:pt x="20079" y="6018"/>
                  </a:lnTo>
                  <a:lnTo>
                    <a:pt x="20080" y="6007"/>
                  </a:lnTo>
                  <a:lnTo>
                    <a:pt x="20081" y="6002"/>
                  </a:lnTo>
                  <a:lnTo>
                    <a:pt x="20083" y="6001"/>
                  </a:lnTo>
                  <a:lnTo>
                    <a:pt x="20087" y="6000"/>
                  </a:lnTo>
                  <a:lnTo>
                    <a:pt x="20089" y="5999"/>
                  </a:lnTo>
                  <a:lnTo>
                    <a:pt x="20098" y="5979"/>
                  </a:lnTo>
                  <a:lnTo>
                    <a:pt x="20101" y="5975"/>
                  </a:lnTo>
                  <a:lnTo>
                    <a:pt x="20102" y="5980"/>
                  </a:lnTo>
                  <a:lnTo>
                    <a:pt x="20107" y="5989"/>
                  </a:lnTo>
                  <a:lnTo>
                    <a:pt x="20111" y="5994"/>
                  </a:lnTo>
                  <a:lnTo>
                    <a:pt x="20112" y="5985"/>
                  </a:lnTo>
                  <a:lnTo>
                    <a:pt x="20109" y="5975"/>
                  </a:lnTo>
                  <a:lnTo>
                    <a:pt x="20107" y="5967"/>
                  </a:lnTo>
                  <a:lnTo>
                    <a:pt x="20106" y="5959"/>
                  </a:lnTo>
                  <a:lnTo>
                    <a:pt x="20109" y="5947"/>
                  </a:lnTo>
                  <a:lnTo>
                    <a:pt x="20112" y="5943"/>
                  </a:lnTo>
                  <a:lnTo>
                    <a:pt x="20120" y="5940"/>
                  </a:lnTo>
                  <a:lnTo>
                    <a:pt x="20124" y="5934"/>
                  </a:lnTo>
                  <a:lnTo>
                    <a:pt x="20121" y="5933"/>
                  </a:lnTo>
                  <a:lnTo>
                    <a:pt x="20117" y="5931"/>
                  </a:lnTo>
                  <a:lnTo>
                    <a:pt x="20114" y="5927"/>
                  </a:lnTo>
                  <a:lnTo>
                    <a:pt x="20111" y="5922"/>
                  </a:lnTo>
                  <a:lnTo>
                    <a:pt x="20131" y="5869"/>
                  </a:lnTo>
                  <a:lnTo>
                    <a:pt x="20143" y="5847"/>
                  </a:lnTo>
                  <a:lnTo>
                    <a:pt x="20151" y="5860"/>
                  </a:lnTo>
                  <a:lnTo>
                    <a:pt x="20156" y="5855"/>
                  </a:lnTo>
                  <a:lnTo>
                    <a:pt x="20161" y="5845"/>
                  </a:lnTo>
                  <a:lnTo>
                    <a:pt x="20165" y="5834"/>
                  </a:lnTo>
                  <a:lnTo>
                    <a:pt x="20165" y="5824"/>
                  </a:lnTo>
                  <a:lnTo>
                    <a:pt x="20162" y="5817"/>
                  </a:lnTo>
                  <a:lnTo>
                    <a:pt x="20156" y="5815"/>
                  </a:lnTo>
                  <a:lnTo>
                    <a:pt x="20150" y="5816"/>
                  </a:lnTo>
                  <a:lnTo>
                    <a:pt x="20145" y="5820"/>
                  </a:lnTo>
                  <a:lnTo>
                    <a:pt x="20128" y="5846"/>
                  </a:lnTo>
                  <a:lnTo>
                    <a:pt x="20123" y="5857"/>
                  </a:lnTo>
                  <a:lnTo>
                    <a:pt x="20117" y="5880"/>
                  </a:lnTo>
                  <a:lnTo>
                    <a:pt x="20112" y="5890"/>
                  </a:lnTo>
                  <a:lnTo>
                    <a:pt x="20096" y="5905"/>
                  </a:lnTo>
                  <a:lnTo>
                    <a:pt x="20089" y="5916"/>
                  </a:lnTo>
                  <a:lnTo>
                    <a:pt x="20085" y="5940"/>
                  </a:lnTo>
                  <a:lnTo>
                    <a:pt x="20065" y="5967"/>
                  </a:lnTo>
                  <a:lnTo>
                    <a:pt x="20047" y="6017"/>
                  </a:lnTo>
                  <a:lnTo>
                    <a:pt x="20039" y="6026"/>
                  </a:lnTo>
                  <a:lnTo>
                    <a:pt x="19993" y="6064"/>
                  </a:lnTo>
                  <a:lnTo>
                    <a:pt x="19933" y="6085"/>
                  </a:lnTo>
                  <a:lnTo>
                    <a:pt x="19869" y="6113"/>
                  </a:lnTo>
                  <a:lnTo>
                    <a:pt x="19872" y="6121"/>
                  </a:lnTo>
                  <a:lnTo>
                    <a:pt x="19872" y="6128"/>
                  </a:lnTo>
                  <a:lnTo>
                    <a:pt x="19869" y="6132"/>
                  </a:lnTo>
                  <a:lnTo>
                    <a:pt x="19864" y="6134"/>
                  </a:lnTo>
                  <a:lnTo>
                    <a:pt x="19863" y="6115"/>
                  </a:lnTo>
                  <a:lnTo>
                    <a:pt x="19857" y="6114"/>
                  </a:lnTo>
                  <a:lnTo>
                    <a:pt x="19850" y="6122"/>
                  </a:lnTo>
                  <a:lnTo>
                    <a:pt x="19844" y="6130"/>
                  </a:lnTo>
                  <a:lnTo>
                    <a:pt x="19848" y="6143"/>
                  </a:lnTo>
                  <a:lnTo>
                    <a:pt x="19845" y="6158"/>
                  </a:lnTo>
                  <a:lnTo>
                    <a:pt x="19839" y="6171"/>
                  </a:lnTo>
                  <a:lnTo>
                    <a:pt x="19823" y="6187"/>
                  </a:lnTo>
                  <a:lnTo>
                    <a:pt x="19819" y="6190"/>
                  </a:lnTo>
                  <a:lnTo>
                    <a:pt x="19816" y="6189"/>
                  </a:lnTo>
                  <a:lnTo>
                    <a:pt x="19807" y="6185"/>
                  </a:lnTo>
                  <a:lnTo>
                    <a:pt x="19804" y="6185"/>
                  </a:lnTo>
                  <a:lnTo>
                    <a:pt x="19795" y="6186"/>
                  </a:lnTo>
                  <a:lnTo>
                    <a:pt x="19760" y="6179"/>
                  </a:lnTo>
                  <a:lnTo>
                    <a:pt x="19752" y="6183"/>
                  </a:lnTo>
                  <a:lnTo>
                    <a:pt x="19749" y="6191"/>
                  </a:lnTo>
                  <a:lnTo>
                    <a:pt x="19758" y="6204"/>
                  </a:lnTo>
                  <a:lnTo>
                    <a:pt x="19761" y="6190"/>
                  </a:lnTo>
                  <a:lnTo>
                    <a:pt x="19768" y="6192"/>
                  </a:lnTo>
                  <a:lnTo>
                    <a:pt x="19773" y="6204"/>
                  </a:lnTo>
                  <a:lnTo>
                    <a:pt x="19773" y="6216"/>
                  </a:lnTo>
                  <a:lnTo>
                    <a:pt x="19769" y="6218"/>
                  </a:lnTo>
                  <a:lnTo>
                    <a:pt x="19761" y="6216"/>
                  </a:lnTo>
                  <a:lnTo>
                    <a:pt x="19754" y="6216"/>
                  </a:lnTo>
                  <a:lnTo>
                    <a:pt x="19750" y="6226"/>
                  </a:lnTo>
                  <a:lnTo>
                    <a:pt x="19745" y="6222"/>
                  </a:lnTo>
                  <a:lnTo>
                    <a:pt x="19741" y="6217"/>
                  </a:lnTo>
                  <a:lnTo>
                    <a:pt x="19742" y="6200"/>
                  </a:lnTo>
                  <a:lnTo>
                    <a:pt x="19734" y="6192"/>
                  </a:lnTo>
                  <a:lnTo>
                    <a:pt x="19724" y="6196"/>
                  </a:lnTo>
                  <a:lnTo>
                    <a:pt x="19721" y="6213"/>
                  </a:lnTo>
                  <a:lnTo>
                    <a:pt x="19723" y="6221"/>
                  </a:lnTo>
                  <a:lnTo>
                    <a:pt x="19731" y="6233"/>
                  </a:lnTo>
                  <a:lnTo>
                    <a:pt x="19733" y="6239"/>
                  </a:lnTo>
                  <a:lnTo>
                    <a:pt x="19730" y="6244"/>
                  </a:lnTo>
                  <a:lnTo>
                    <a:pt x="19720" y="6240"/>
                  </a:lnTo>
                  <a:lnTo>
                    <a:pt x="19714" y="6241"/>
                  </a:lnTo>
                  <a:lnTo>
                    <a:pt x="19715" y="6237"/>
                  </a:lnTo>
                  <a:lnTo>
                    <a:pt x="19716" y="6234"/>
                  </a:lnTo>
                  <a:lnTo>
                    <a:pt x="19694" y="6233"/>
                  </a:lnTo>
                  <a:lnTo>
                    <a:pt x="19674" y="6252"/>
                  </a:lnTo>
                  <a:lnTo>
                    <a:pt x="19665" y="6284"/>
                  </a:lnTo>
                  <a:lnTo>
                    <a:pt x="19676" y="6324"/>
                  </a:lnTo>
                  <a:lnTo>
                    <a:pt x="19671" y="6328"/>
                  </a:lnTo>
                  <a:lnTo>
                    <a:pt x="19663" y="6318"/>
                  </a:lnTo>
                  <a:lnTo>
                    <a:pt x="19654" y="6304"/>
                  </a:lnTo>
                  <a:lnTo>
                    <a:pt x="19644" y="6294"/>
                  </a:lnTo>
                  <a:lnTo>
                    <a:pt x="19640" y="6303"/>
                  </a:lnTo>
                  <a:lnTo>
                    <a:pt x="19638" y="6314"/>
                  </a:lnTo>
                  <a:lnTo>
                    <a:pt x="19638" y="6324"/>
                  </a:lnTo>
                  <a:lnTo>
                    <a:pt x="19652" y="6327"/>
                  </a:lnTo>
                  <a:lnTo>
                    <a:pt x="19655" y="6337"/>
                  </a:lnTo>
                  <a:lnTo>
                    <a:pt x="19654" y="6347"/>
                  </a:lnTo>
                  <a:lnTo>
                    <a:pt x="19650" y="6354"/>
                  </a:lnTo>
                  <a:lnTo>
                    <a:pt x="19646" y="6350"/>
                  </a:lnTo>
                  <a:lnTo>
                    <a:pt x="19642" y="6340"/>
                  </a:lnTo>
                  <a:lnTo>
                    <a:pt x="19637" y="6333"/>
                  </a:lnTo>
                  <a:lnTo>
                    <a:pt x="19631" y="6337"/>
                  </a:lnTo>
                  <a:lnTo>
                    <a:pt x="19630" y="6346"/>
                  </a:lnTo>
                  <a:lnTo>
                    <a:pt x="19634" y="6368"/>
                  </a:lnTo>
                  <a:lnTo>
                    <a:pt x="19634" y="6379"/>
                  </a:lnTo>
                  <a:lnTo>
                    <a:pt x="19624" y="6371"/>
                  </a:lnTo>
                  <a:lnTo>
                    <a:pt x="19611" y="6371"/>
                  </a:lnTo>
                  <a:lnTo>
                    <a:pt x="19600" y="6379"/>
                  </a:lnTo>
                  <a:lnTo>
                    <a:pt x="19599" y="6400"/>
                  </a:lnTo>
                  <a:lnTo>
                    <a:pt x="19580" y="6400"/>
                  </a:lnTo>
                  <a:lnTo>
                    <a:pt x="19571" y="6415"/>
                  </a:lnTo>
                  <a:lnTo>
                    <a:pt x="19562" y="6476"/>
                  </a:lnTo>
                  <a:lnTo>
                    <a:pt x="19561" y="6481"/>
                  </a:lnTo>
                  <a:lnTo>
                    <a:pt x="19557" y="6487"/>
                  </a:lnTo>
                  <a:lnTo>
                    <a:pt x="19556" y="6491"/>
                  </a:lnTo>
                  <a:lnTo>
                    <a:pt x="19556" y="6494"/>
                  </a:lnTo>
                  <a:lnTo>
                    <a:pt x="19555" y="6501"/>
                  </a:lnTo>
                  <a:lnTo>
                    <a:pt x="19555" y="6504"/>
                  </a:lnTo>
                  <a:lnTo>
                    <a:pt x="19547" y="6531"/>
                  </a:lnTo>
                  <a:lnTo>
                    <a:pt x="19546" y="6538"/>
                  </a:lnTo>
                  <a:lnTo>
                    <a:pt x="19550" y="6557"/>
                  </a:lnTo>
                  <a:lnTo>
                    <a:pt x="19564" y="6574"/>
                  </a:lnTo>
                  <a:lnTo>
                    <a:pt x="19565" y="6592"/>
                  </a:lnTo>
                  <a:lnTo>
                    <a:pt x="19571" y="6590"/>
                  </a:lnTo>
                  <a:lnTo>
                    <a:pt x="19590" y="6575"/>
                  </a:lnTo>
                  <a:lnTo>
                    <a:pt x="19592" y="6572"/>
                  </a:lnTo>
                  <a:lnTo>
                    <a:pt x="19595" y="6563"/>
                  </a:lnTo>
                  <a:lnTo>
                    <a:pt x="19599" y="6559"/>
                  </a:lnTo>
                  <a:lnTo>
                    <a:pt x="19603" y="6558"/>
                  </a:lnTo>
                  <a:lnTo>
                    <a:pt x="19607" y="6559"/>
                  </a:lnTo>
                  <a:lnTo>
                    <a:pt x="19611" y="6558"/>
                  </a:lnTo>
                  <a:lnTo>
                    <a:pt x="19613" y="6547"/>
                  </a:lnTo>
                  <a:lnTo>
                    <a:pt x="19607" y="6538"/>
                  </a:lnTo>
                  <a:lnTo>
                    <a:pt x="19604" y="6535"/>
                  </a:lnTo>
                  <a:lnTo>
                    <a:pt x="19601" y="6534"/>
                  </a:lnTo>
                  <a:lnTo>
                    <a:pt x="19600" y="6528"/>
                  </a:lnTo>
                  <a:lnTo>
                    <a:pt x="19608" y="6511"/>
                  </a:lnTo>
                  <a:lnTo>
                    <a:pt x="19614" y="6505"/>
                  </a:lnTo>
                  <a:lnTo>
                    <a:pt x="19622" y="6500"/>
                  </a:lnTo>
                  <a:lnTo>
                    <a:pt x="19630" y="6499"/>
                  </a:lnTo>
                  <a:lnTo>
                    <a:pt x="19641" y="6500"/>
                  </a:lnTo>
                  <a:lnTo>
                    <a:pt x="19649" y="6504"/>
                  </a:lnTo>
                  <a:lnTo>
                    <a:pt x="19650" y="6513"/>
                  </a:lnTo>
                  <a:lnTo>
                    <a:pt x="19653" y="6518"/>
                  </a:lnTo>
                  <a:lnTo>
                    <a:pt x="19653" y="6520"/>
                  </a:lnTo>
                  <a:lnTo>
                    <a:pt x="19654" y="6524"/>
                  </a:lnTo>
                  <a:lnTo>
                    <a:pt x="19647" y="6528"/>
                  </a:lnTo>
                  <a:lnTo>
                    <a:pt x="19600" y="6582"/>
                  </a:lnTo>
                  <a:lnTo>
                    <a:pt x="19594" y="6592"/>
                  </a:lnTo>
                  <a:lnTo>
                    <a:pt x="19608" y="6591"/>
                  </a:lnTo>
                  <a:lnTo>
                    <a:pt x="19658" y="6541"/>
                  </a:lnTo>
                  <a:lnTo>
                    <a:pt x="19727" y="6511"/>
                  </a:lnTo>
                  <a:lnTo>
                    <a:pt x="19726" y="6506"/>
                  </a:lnTo>
                  <a:lnTo>
                    <a:pt x="19715" y="6507"/>
                  </a:lnTo>
                  <a:lnTo>
                    <a:pt x="19687" y="6524"/>
                  </a:lnTo>
                  <a:lnTo>
                    <a:pt x="19678" y="6520"/>
                  </a:lnTo>
                  <a:lnTo>
                    <a:pt x="19679" y="6506"/>
                  </a:lnTo>
                  <a:lnTo>
                    <a:pt x="19689" y="6497"/>
                  </a:lnTo>
                  <a:lnTo>
                    <a:pt x="19710" y="6488"/>
                  </a:lnTo>
                  <a:lnTo>
                    <a:pt x="19748" y="6447"/>
                  </a:lnTo>
                  <a:lnTo>
                    <a:pt x="19786" y="6425"/>
                  </a:lnTo>
                  <a:lnTo>
                    <a:pt x="19794" y="6416"/>
                  </a:lnTo>
                  <a:lnTo>
                    <a:pt x="19806" y="6395"/>
                  </a:lnTo>
                  <a:lnTo>
                    <a:pt x="19829" y="6376"/>
                  </a:lnTo>
                  <a:lnTo>
                    <a:pt x="19833" y="6370"/>
                  </a:lnTo>
                  <a:lnTo>
                    <a:pt x="19837" y="6358"/>
                  </a:lnTo>
                  <a:lnTo>
                    <a:pt x="19840" y="6353"/>
                  </a:lnTo>
                  <a:lnTo>
                    <a:pt x="19847" y="6350"/>
                  </a:lnTo>
                  <a:lnTo>
                    <a:pt x="19865" y="6352"/>
                  </a:lnTo>
                  <a:lnTo>
                    <a:pt x="19874" y="6351"/>
                  </a:lnTo>
                  <a:lnTo>
                    <a:pt x="19879" y="6345"/>
                  </a:lnTo>
                  <a:lnTo>
                    <a:pt x="19877" y="6336"/>
                  </a:lnTo>
                  <a:lnTo>
                    <a:pt x="19875" y="6327"/>
                  </a:lnTo>
                  <a:lnTo>
                    <a:pt x="19876" y="6319"/>
                  </a:lnTo>
                  <a:lnTo>
                    <a:pt x="19881" y="6315"/>
                  </a:lnTo>
                  <a:lnTo>
                    <a:pt x="19886" y="6315"/>
                  </a:lnTo>
                  <a:lnTo>
                    <a:pt x="19891" y="6317"/>
                  </a:lnTo>
                  <a:lnTo>
                    <a:pt x="19895" y="6317"/>
                  </a:lnTo>
                  <a:lnTo>
                    <a:pt x="19900" y="6314"/>
                  </a:lnTo>
                  <a:lnTo>
                    <a:pt x="19915" y="6300"/>
                  </a:lnTo>
                  <a:lnTo>
                    <a:pt x="19919" y="6290"/>
                  </a:lnTo>
                  <a:lnTo>
                    <a:pt x="19923" y="6287"/>
                  </a:lnTo>
                  <a:lnTo>
                    <a:pt x="19947" y="6274"/>
                  </a:lnTo>
                  <a:lnTo>
                    <a:pt x="19955" y="6267"/>
                  </a:lnTo>
                  <a:lnTo>
                    <a:pt x="19962" y="6253"/>
                  </a:lnTo>
                  <a:lnTo>
                    <a:pt x="19967" y="6249"/>
                  </a:lnTo>
                  <a:lnTo>
                    <a:pt x="19977" y="6255"/>
                  </a:lnTo>
                  <a:lnTo>
                    <a:pt x="19982" y="6255"/>
                  </a:lnTo>
                  <a:lnTo>
                    <a:pt x="19989" y="6249"/>
                  </a:lnTo>
                  <a:lnTo>
                    <a:pt x="19994" y="6239"/>
                  </a:lnTo>
                  <a:lnTo>
                    <a:pt x="19994" y="6227"/>
                  </a:lnTo>
                  <a:lnTo>
                    <a:pt x="19988" y="6215"/>
                  </a:lnTo>
                  <a:lnTo>
                    <a:pt x="20002" y="6210"/>
                  </a:lnTo>
                  <a:lnTo>
                    <a:pt x="20043" y="6181"/>
                  </a:lnTo>
                  <a:lnTo>
                    <a:pt x="20052" y="6178"/>
                  </a:lnTo>
                  <a:lnTo>
                    <a:pt x="20049" y="6187"/>
                  </a:lnTo>
                  <a:lnTo>
                    <a:pt x="20043" y="6195"/>
                  </a:lnTo>
                  <a:lnTo>
                    <a:pt x="20025" y="6211"/>
                  </a:lnTo>
                  <a:lnTo>
                    <a:pt x="20023" y="6214"/>
                  </a:lnTo>
                  <a:lnTo>
                    <a:pt x="20022" y="6217"/>
                  </a:lnTo>
                  <a:lnTo>
                    <a:pt x="20024" y="6221"/>
                  </a:lnTo>
                  <a:lnTo>
                    <a:pt x="20026" y="6223"/>
                  </a:lnTo>
                  <a:lnTo>
                    <a:pt x="20028" y="6221"/>
                  </a:lnTo>
                  <a:lnTo>
                    <a:pt x="20029" y="6217"/>
                  </a:lnTo>
                  <a:lnTo>
                    <a:pt x="20031" y="6215"/>
                  </a:lnTo>
                  <a:lnTo>
                    <a:pt x="20035" y="6213"/>
                  </a:lnTo>
                  <a:lnTo>
                    <a:pt x="20070" y="6168"/>
                  </a:lnTo>
                  <a:lnTo>
                    <a:pt x="20092" y="6149"/>
                  </a:lnTo>
                  <a:lnTo>
                    <a:pt x="20105" y="6127"/>
                  </a:lnTo>
                  <a:lnTo>
                    <a:pt x="20108" y="6118"/>
                  </a:lnTo>
                  <a:lnTo>
                    <a:pt x="20107" y="6111"/>
                  </a:lnTo>
                  <a:lnTo>
                    <a:pt x="20103" y="6104"/>
                  </a:lnTo>
                  <a:lnTo>
                    <a:pt x="20101" y="6095"/>
                  </a:lnTo>
                  <a:lnTo>
                    <a:pt x="20101" y="6088"/>
                  </a:lnTo>
                  <a:lnTo>
                    <a:pt x="20106" y="6083"/>
                  </a:lnTo>
                  <a:lnTo>
                    <a:pt x="20115" y="6081"/>
                  </a:lnTo>
                  <a:lnTo>
                    <a:pt x="20121" y="6084"/>
                  </a:lnTo>
                  <a:lnTo>
                    <a:pt x="20122" y="6093"/>
                  </a:lnTo>
                  <a:lnTo>
                    <a:pt x="20119" y="6109"/>
                  </a:lnTo>
                  <a:lnTo>
                    <a:pt x="20126" y="6103"/>
                  </a:lnTo>
                  <a:lnTo>
                    <a:pt x="20137" y="6085"/>
                  </a:lnTo>
                  <a:lnTo>
                    <a:pt x="20150" y="6074"/>
                  </a:lnTo>
                  <a:lnTo>
                    <a:pt x="20168" y="6050"/>
                  </a:lnTo>
                  <a:lnTo>
                    <a:pt x="20198" y="5993"/>
                  </a:lnTo>
                  <a:lnTo>
                    <a:pt x="20220" y="5972"/>
                  </a:lnTo>
                  <a:lnTo>
                    <a:pt x="20244" y="5936"/>
                  </a:lnTo>
                  <a:lnTo>
                    <a:pt x="20268" y="5913"/>
                  </a:lnTo>
                  <a:lnTo>
                    <a:pt x="20307" y="5846"/>
                  </a:lnTo>
                  <a:lnTo>
                    <a:pt x="20313" y="5839"/>
                  </a:lnTo>
                  <a:lnTo>
                    <a:pt x="20318" y="5832"/>
                  </a:lnTo>
                  <a:lnTo>
                    <a:pt x="20319" y="5822"/>
                  </a:lnTo>
                  <a:lnTo>
                    <a:pt x="20312" y="5822"/>
                  </a:lnTo>
                  <a:cubicBezTo>
                    <a:pt x="20312" y="5822"/>
                    <a:pt x="20302" y="5825"/>
                    <a:pt x="20302" y="5825"/>
                  </a:cubicBezTo>
                  <a:close/>
                  <a:moveTo>
                    <a:pt x="21207" y="2395"/>
                  </a:moveTo>
                  <a:lnTo>
                    <a:pt x="21203" y="2380"/>
                  </a:lnTo>
                  <a:lnTo>
                    <a:pt x="21190" y="2373"/>
                  </a:lnTo>
                  <a:lnTo>
                    <a:pt x="21176" y="2382"/>
                  </a:lnTo>
                  <a:lnTo>
                    <a:pt x="21163" y="2401"/>
                  </a:lnTo>
                  <a:lnTo>
                    <a:pt x="21159" y="2421"/>
                  </a:lnTo>
                  <a:lnTo>
                    <a:pt x="21164" y="2426"/>
                  </a:lnTo>
                  <a:lnTo>
                    <a:pt x="21164" y="2433"/>
                  </a:lnTo>
                  <a:lnTo>
                    <a:pt x="21161" y="2441"/>
                  </a:lnTo>
                  <a:lnTo>
                    <a:pt x="21156" y="2446"/>
                  </a:lnTo>
                  <a:lnTo>
                    <a:pt x="21154" y="2452"/>
                  </a:lnTo>
                  <a:lnTo>
                    <a:pt x="21152" y="2463"/>
                  </a:lnTo>
                  <a:lnTo>
                    <a:pt x="21150" y="2495"/>
                  </a:lnTo>
                  <a:lnTo>
                    <a:pt x="21150" y="2507"/>
                  </a:lnTo>
                  <a:lnTo>
                    <a:pt x="21152" y="2517"/>
                  </a:lnTo>
                  <a:lnTo>
                    <a:pt x="21155" y="2520"/>
                  </a:lnTo>
                  <a:lnTo>
                    <a:pt x="21161" y="2520"/>
                  </a:lnTo>
                  <a:lnTo>
                    <a:pt x="21164" y="2524"/>
                  </a:lnTo>
                  <a:lnTo>
                    <a:pt x="21164" y="2530"/>
                  </a:lnTo>
                  <a:lnTo>
                    <a:pt x="21159" y="2536"/>
                  </a:lnTo>
                  <a:lnTo>
                    <a:pt x="21165" y="2547"/>
                  </a:lnTo>
                  <a:lnTo>
                    <a:pt x="21179" y="2551"/>
                  </a:lnTo>
                  <a:lnTo>
                    <a:pt x="21185" y="2560"/>
                  </a:lnTo>
                  <a:lnTo>
                    <a:pt x="21186" y="2558"/>
                  </a:lnTo>
                  <a:lnTo>
                    <a:pt x="21190" y="2553"/>
                  </a:lnTo>
                  <a:lnTo>
                    <a:pt x="21191" y="2550"/>
                  </a:lnTo>
                  <a:lnTo>
                    <a:pt x="21196" y="2563"/>
                  </a:lnTo>
                  <a:lnTo>
                    <a:pt x="21201" y="2558"/>
                  </a:lnTo>
                  <a:lnTo>
                    <a:pt x="21206" y="2545"/>
                  </a:lnTo>
                  <a:lnTo>
                    <a:pt x="21209" y="2533"/>
                  </a:lnTo>
                  <a:lnTo>
                    <a:pt x="21207" y="2524"/>
                  </a:lnTo>
                  <a:lnTo>
                    <a:pt x="21201" y="2518"/>
                  </a:lnTo>
                  <a:lnTo>
                    <a:pt x="21195" y="2508"/>
                  </a:lnTo>
                  <a:lnTo>
                    <a:pt x="21194" y="2488"/>
                  </a:lnTo>
                  <a:lnTo>
                    <a:pt x="21197" y="2486"/>
                  </a:lnTo>
                  <a:lnTo>
                    <a:pt x="21207" y="2495"/>
                  </a:lnTo>
                  <a:lnTo>
                    <a:pt x="21222" y="2486"/>
                  </a:lnTo>
                  <a:lnTo>
                    <a:pt x="21235" y="2466"/>
                  </a:lnTo>
                  <a:lnTo>
                    <a:pt x="21241" y="2446"/>
                  </a:lnTo>
                  <a:lnTo>
                    <a:pt x="21234" y="2424"/>
                  </a:lnTo>
                  <a:cubicBezTo>
                    <a:pt x="21234" y="2424"/>
                    <a:pt x="21207" y="2395"/>
                    <a:pt x="21207" y="2395"/>
                  </a:cubicBezTo>
                  <a:close/>
                  <a:moveTo>
                    <a:pt x="13601" y="2576"/>
                  </a:moveTo>
                  <a:lnTo>
                    <a:pt x="13599" y="2591"/>
                  </a:lnTo>
                  <a:lnTo>
                    <a:pt x="13599" y="2611"/>
                  </a:lnTo>
                  <a:lnTo>
                    <a:pt x="13600" y="2649"/>
                  </a:lnTo>
                  <a:lnTo>
                    <a:pt x="13606" y="2659"/>
                  </a:lnTo>
                  <a:lnTo>
                    <a:pt x="13638" y="2657"/>
                  </a:lnTo>
                  <a:lnTo>
                    <a:pt x="13642" y="2661"/>
                  </a:lnTo>
                  <a:lnTo>
                    <a:pt x="13649" y="2675"/>
                  </a:lnTo>
                  <a:lnTo>
                    <a:pt x="13652" y="2677"/>
                  </a:lnTo>
                  <a:lnTo>
                    <a:pt x="13668" y="2669"/>
                  </a:lnTo>
                  <a:lnTo>
                    <a:pt x="13672" y="2660"/>
                  </a:lnTo>
                  <a:lnTo>
                    <a:pt x="13671" y="2644"/>
                  </a:lnTo>
                  <a:lnTo>
                    <a:pt x="13666" y="2635"/>
                  </a:lnTo>
                  <a:lnTo>
                    <a:pt x="13657" y="2647"/>
                  </a:lnTo>
                  <a:lnTo>
                    <a:pt x="13660" y="2633"/>
                  </a:lnTo>
                  <a:lnTo>
                    <a:pt x="13666" y="2617"/>
                  </a:lnTo>
                  <a:lnTo>
                    <a:pt x="13672" y="2603"/>
                  </a:lnTo>
                  <a:lnTo>
                    <a:pt x="13677" y="2597"/>
                  </a:lnTo>
                  <a:lnTo>
                    <a:pt x="13676" y="2611"/>
                  </a:lnTo>
                  <a:lnTo>
                    <a:pt x="13676" y="2641"/>
                  </a:lnTo>
                  <a:lnTo>
                    <a:pt x="13676" y="2656"/>
                  </a:lnTo>
                  <a:lnTo>
                    <a:pt x="13673" y="2671"/>
                  </a:lnTo>
                  <a:lnTo>
                    <a:pt x="13670" y="2679"/>
                  </a:lnTo>
                  <a:lnTo>
                    <a:pt x="13660" y="2693"/>
                  </a:lnTo>
                  <a:lnTo>
                    <a:pt x="13655" y="2704"/>
                  </a:lnTo>
                  <a:lnTo>
                    <a:pt x="13654" y="2713"/>
                  </a:lnTo>
                  <a:lnTo>
                    <a:pt x="13655" y="2722"/>
                  </a:lnTo>
                  <a:lnTo>
                    <a:pt x="13679" y="2771"/>
                  </a:lnTo>
                  <a:lnTo>
                    <a:pt x="13684" y="2766"/>
                  </a:lnTo>
                  <a:lnTo>
                    <a:pt x="13688" y="2754"/>
                  </a:lnTo>
                  <a:lnTo>
                    <a:pt x="13694" y="2731"/>
                  </a:lnTo>
                  <a:lnTo>
                    <a:pt x="13702" y="2683"/>
                  </a:lnTo>
                  <a:lnTo>
                    <a:pt x="13705" y="2674"/>
                  </a:lnTo>
                  <a:lnTo>
                    <a:pt x="13718" y="2661"/>
                  </a:lnTo>
                  <a:lnTo>
                    <a:pt x="13720" y="2650"/>
                  </a:lnTo>
                  <a:lnTo>
                    <a:pt x="13721" y="2637"/>
                  </a:lnTo>
                  <a:lnTo>
                    <a:pt x="13726" y="2630"/>
                  </a:lnTo>
                  <a:lnTo>
                    <a:pt x="13732" y="2628"/>
                  </a:lnTo>
                  <a:lnTo>
                    <a:pt x="13739" y="2627"/>
                  </a:lnTo>
                  <a:lnTo>
                    <a:pt x="13738" y="2621"/>
                  </a:lnTo>
                  <a:lnTo>
                    <a:pt x="13734" y="2611"/>
                  </a:lnTo>
                  <a:lnTo>
                    <a:pt x="13734" y="2595"/>
                  </a:lnTo>
                  <a:lnTo>
                    <a:pt x="13738" y="2578"/>
                  </a:lnTo>
                  <a:lnTo>
                    <a:pt x="13742" y="2567"/>
                  </a:lnTo>
                  <a:lnTo>
                    <a:pt x="13747" y="2564"/>
                  </a:lnTo>
                  <a:lnTo>
                    <a:pt x="13752" y="2564"/>
                  </a:lnTo>
                  <a:lnTo>
                    <a:pt x="13756" y="2562"/>
                  </a:lnTo>
                  <a:lnTo>
                    <a:pt x="13760" y="2555"/>
                  </a:lnTo>
                  <a:lnTo>
                    <a:pt x="13773" y="2524"/>
                  </a:lnTo>
                  <a:lnTo>
                    <a:pt x="13777" y="2519"/>
                  </a:lnTo>
                  <a:lnTo>
                    <a:pt x="13785" y="2511"/>
                  </a:lnTo>
                  <a:lnTo>
                    <a:pt x="13789" y="2507"/>
                  </a:lnTo>
                  <a:lnTo>
                    <a:pt x="13793" y="2486"/>
                  </a:lnTo>
                  <a:lnTo>
                    <a:pt x="13796" y="2482"/>
                  </a:lnTo>
                  <a:lnTo>
                    <a:pt x="13803" y="2478"/>
                  </a:lnTo>
                  <a:lnTo>
                    <a:pt x="13810" y="2469"/>
                  </a:lnTo>
                  <a:lnTo>
                    <a:pt x="13831" y="2435"/>
                  </a:lnTo>
                  <a:lnTo>
                    <a:pt x="13824" y="2425"/>
                  </a:lnTo>
                  <a:lnTo>
                    <a:pt x="13811" y="2419"/>
                  </a:lnTo>
                  <a:lnTo>
                    <a:pt x="13800" y="2417"/>
                  </a:lnTo>
                  <a:lnTo>
                    <a:pt x="13804" y="2405"/>
                  </a:lnTo>
                  <a:lnTo>
                    <a:pt x="13811" y="2402"/>
                  </a:lnTo>
                  <a:lnTo>
                    <a:pt x="13827" y="2400"/>
                  </a:lnTo>
                  <a:lnTo>
                    <a:pt x="13846" y="2386"/>
                  </a:lnTo>
                  <a:lnTo>
                    <a:pt x="13853" y="2384"/>
                  </a:lnTo>
                  <a:lnTo>
                    <a:pt x="13861" y="2384"/>
                  </a:lnTo>
                  <a:lnTo>
                    <a:pt x="13876" y="2389"/>
                  </a:lnTo>
                  <a:lnTo>
                    <a:pt x="13884" y="2389"/>
                  </a:lnTo>
                  <a:lnTo>
                    <a:pt x="13892" y="2385"/>
                  </a:lnTo>
                  <a:lnTo>
                    <a:pt x="13904" y="2369"/>
                  </a:lnTo>
                  <a:lnTo>
                    <a:pt x="13912" y="2367"/>
                  </a:lnTo>
                  <a:lnTo>
                    <a:pt x="13911" y="2361"/>
                  </a:lnTo>
                  <a:lnTo>
                    <a:pt x="13906" y="2355"/>
                  </a:lnTo>
                  <a:lnTo>
                    <a:pt x="13898" y="2337"/>
                  </a:lnTo>
                  <a:lnTo>
                    <a:pt x="13892" y="2330"/>
                  </a:lnTo>
                  <a:lnTo>
                    <a:pt x="13878" y="2320"/>
                  </a:lnTo>
                  <a:lnTo>
                    <a:pt x="13870" y="2318"/>
                  </a:lnTo>
                  <a:lnTo>
                    <a:pt x="13787" y="2333"/>
                  </a:lnTo>
                  <a:lnTo>
                    <a:pt x="13757" y="2348"/>
                  </a:lnTo>
                  <a:lnTo>
                    <a:pt x="13732" y="2370"/>
                  </a:lnTo>
                  <a:lnTo>
                    <a:pt x="13728" y="2377"/>
                  </a:lnTo>
                  <a:lnTo>
                    <a:pt x="13723" y="2388"/>
                  </a:lnTo>
                  <a:lnTo>
                    <a:pt x="13719" y="2392"/>
                  </a:lnTo>
                  <a:lnTo>
                    <a:pt x="13715" y="2391"/>
                  </a:lnTo>
                  <a:lnTo>
                    <a:pt x="13711" y="2388"/>
                  </a:lnTo>
                  <a:lnTo>
                    <a:pt x="13707" y="2388"/>
                  </a:lnTo>
                  <a:lnTo>
                    <a:pt x="13704" y="2392"/>
                  </a:lnTo>
                  <a:lnTo>
                    <a:pt x="13695" y="2408"/>
                  </a:lnTo>
                  <a:lnTo>
                    <a:pt x="13668" y="2436"/>
                  </a:lnTo>
                  <a:lnTo>
                    <a:pt x="13657" y="2452"/>
                  </a:lnTo>
                  <a:lnTo>
                    <a:pt x="13627" y="2534"/>
                  </a:lnTo>
                  <a:lnTo>
                    <a:pt x="13621" y="2545"/>
                  </a:lnTo>
                  <a:lnTo>
                    <a:pt x="13607" y="2564"/>
                  </a:lnTo>
                  <a:cubicBezTo>
                    <a:pt x="13607" y="2564"/>
                    <a:pt x="13601" y="2576"/>
                    <a:pt x="13601" y="2576"/>
                  </a:cubicBezTo>
                  <a:close/>
                  <a:moveTo>
                    <a:pt x="15384" y="3259"/>
                  </a:moveTo>
                  <a:lnTo>
                    <a:pt x="15387" y="3260"/>
                  </a:lnTo>
                  <a:lnTo>
                    <a:pt x="15389" y="3260"/>
                  </a:lnTo>
                  <a:lnTo>
                    <a:pt x="15389" y="3250"/>
                  </a:lnTo>
                  <a:lnTo>
                    <a:pt x="15393" y="3252"/>
                  </a:lnTo>
                  <a:lnTo>
                    <a:pt x="15398" y="3259"/>
                  </a:lnTo>
                  <a:lnTo>
                    <a:pt x="15400" y="3263"/>
                  </a:lnTo>
                  <a:lnTo>
                    <a:pt x="15403" y="3268"/>
                  </a:lnTo>
                  <a:lnTo>
                    <a:pt x="15413" y="3275"/>
                  </a:lnTo>
                  <a:lnTo>
                    <a:pt x="15416" y="3284"/>
                  </a:lnTo>
                  <a:lnTo>
                    <a:pt x="15416" y="3286"/>
                  </a:lnTo>
                  <a:lnTo>
                    <a:pt x="15418" y="3284"/>
                  </a:lnTo>
                  <a:lnTo>
                    <a:pt x="15422" y="3279"/>
                  </a:lnTo>
                  <a:lnTo>
                    <a:pt x="15423" y="3278"/>
                  </a:lnTo>
                  <a:lnTo>
                    <a:pt x="15437" y="3274"/>
                  </a:lnTo>
                  <a:lnTo>
                    <a:pt x="15441" y="3276"/>
                  </a:lnTo>
                  <a:lnTo>
                    <a:pt x="15445" y="3280"/>
                  </a:lnTo>
                  <a:lnTo>
                    <a:pt x="15450" y="3283"/>
                  </a:lnTo>
                  <a:lnTo>
                    <a:pt x="15453" y="3279"/>
                  </a:lnTo>
                  <a:lnTo>
                    <a:pt x="15460" y="3264"/>
                  </a:lnTo>
                  <a:lnTo>
                    <a:pt x="15468" y="3263"/>
                  </a:lnTo>
                  <a:lnTo>
                    <a:pt x="15484" y="3274"/>
                  </a:lnTo>
                  <a:lnTo>
                    <a:pt x="15493" y="3277"/>
                  </a:lnTo>
                  <a:lnTo>
                    <a:pt x="15504" y="3277"/>
                  </a:lnTo>
                  <a:lnTo>
                    <a:pt x="15514" y="3272"/>
                  </a:lnTo>
                  <a:lnTo>
                    <a:pt x="15520" y="3262"/>
                  </a:lnTo>
                  <a:lnTo>
                    <a:pt x="15525" y="3234"/>
                  </a:lnTo>
                  <a:lnTo>
                    <a:pt x="15525" y="3234"/>
                  </a:lnTo>
                  <a:lnTo>
                    <a:pt x="15529" y="3213"/>
                  </a:lnTo>
                  <a:lnTo>
                    <a:pt x="15529" y="3203"/>
                  </a:lnTo>
                  <a:lnTo>
                    <a:pt x="15521" y="3195"/>
                  </a:lnTo>
                  <a:lnTo>
                    <a:pt x="15512" y="3195"/>
                  </a:lnTo>
                  <a:lnTo>
                    <a:pt x="15503" y="3189"/>
                  </a:lnTo>
                  <a:lnTo>
                    <a:pt x="15498" y="3168"/>
                  </a:lnTo>
                  <a:lnTo>
                    <a:pt x="15494" y="3152"/>
                  </a:lnTo>
                  <a:lnTo>
                    <a:pt x="15486" y="3142"/>
                  </a:lnTo>
                  <a:lnTo>
                    <a:pt x="15469" y="3131"/>
                  </a:lnTo>
                  <a:lnTo>
                    <a:pt x="15446" y="3135"/>
                  </a:lnTo>
                  <a:lnTo>
                    <a:pt x="15436" y="3141"/>
                  </a:lnTo>
                  <a:lnTo>
                    <a:pt x="15437" y="3154"/>
                  </a:lnTo>
                  <a:lnTo>
                    <a:pt x="15442" y="3158"/>
                  </a:lnTo>
                  <a:lnTo>
                    <a:pt x="15447" y="3158"/>
                  </a:lnTo>
                  <a:lnTo>
                    <a:pt x="15451" y="3162"/>
                  </a:lnTo>
                  <a:lnTo>
                    <a:pt x="15452" y="3169"/>
                  </a:lnTo>
                  <a:lnTo>
                    <a:pt x="15452" y="3169"/>
                  </a:lnTo>
                  <a:lnTo>
                    <a:pt x="15453" y="3176"/>
                  </a:lnTo>
                  <a:lnTo>
                    <a:pt x="15451" y="3185"/>
                  </a:lnTo>
                  <a:lnTo>
                    <a:pt x="15448" y="3190"/>
                  </a:lnTo>
                  <a:lnTo>
                    <a:pt x="15439" y="3198"/>
                  </a:lnTo>
                  <a:lnTo>
                    <a:pt x="15431" y="3208"/>
                  </a:lnTo>
                  <a:lnTo>
                    <a:pt x="15427" y="3212"/>
                  </a:lnTo>
                  <a:lnTo>
                    <a:pt x="15422" y="3214"/>
                  </a:lnTo>
                  <a:lnTo>
                    <a:pt x="15419" y="3219"/>
                  </a:lnTo>
                  <a:lnTo>
                    <a:pt x="15415" y="3236"/>
                  </a:lnTo>
                  <a:lnTo>
                    <a:pt x="15411" y="3240"/>
                  </a:lnTo>
                  <a:lnTo>
                    <a:pt x="15404" y="3235"/>
                  </a:lnTo>
                  <a:lnTo>
                    <a:pt x="15395" y="3225"/>
                  </a:lnTo>
                  <a:lnTo>
                    <a:pt x="15387" y="3222"/>
                  </a:lnTo>
                  <a:lnTo>
                    <a:pt x="15382" y="3242"/>
                  </a:lnTo>
                  <a:lnTo>
                    <a:pt x="15382" y="3254"/>
                  </a:lnTo>
                  <a:cubicBezTo>
                    <a:pt x="15382" y="3254"/>
                    <a:pt x="15384" y="3259"/>
                    <a:pt x="15384" y="3259"/>
                  </a:cubicBezTo>
                  <a:close/>
                  <a:moveTo>
                    <a:pt x="1094" y="13116"/>
                  </a:moveTo>
                  <a:lnTo>
                    <a:pt x="1091" y="13095"/>
                  </a:lnTo>
                  <a:lnTo>
                    <a:pt x="1094" y="13073"/>
                  </a:lnTo>
                  <a:lnTo>
                    <a:pt x="1087" y="13080"/>
                  </a:lnTo>
                  <a:lnTo>
                    <a:pt x="1079" y="13083"/>
                  </a:lnTo>
                  <a:lnTo>
                    <a:pt x="1054" y="13078"/>
                  </a:lnTo>
                  <a:lnTo>
                    <a:pt x="1049" y="13080"/>
                  </a:lnTo>
                  <a:lnTo>
                    <a:pt x="1044" y="13083"/>
                  </a:lnTo>
                  <a:lnTo>
                    <a:pt x="1037" y="13085"/>
                  </a:lnTo>
                  <a:lnTo>
                    <a:pt x="1028" y="13082"/>
                  </a:lnTo>
                  <a:lnTo>
                    <a:pt x="1011" y="13070"/>
                  </a:lnTo>
                  <a:lnTo>
                    <a:pt x="1003" y="13074"/>
                  </a:lnTo>
                  <a:lnTo>
                    <a:pt x="1009" y="13089"/>
                  </a:lnTo>
                  <a:lnTo>
                    <a:pt x="1017" y="13111"/>
                  </a:lnTo>
                  <a:lnTo>
                    <a:pt x="1023" y="13134"/>
                  </a:lnTo>
                  <a:lnTo>
                    <a:pt x="1024" y="13151"/>
                  </a:lnTo>
                  <a:lnTo>
                    <a:pt x="1027" y="13161"/>
                  </a:lnTo>
                  <a:lnTo>
                    <a:pt x="1035" y="13175"/>
                  </a:lnTo>
                  <a:lnTo>
                    <a:pt x="1044" y="13185"/>
                  </a:lnTo>
                  <a:lnTo>
                    <a:pt x="1052" y="13185"/>
                  </a:lnTo>
                  <a:lnTo>
                    <a:pt x="1057" y="13180"/>
                  </a:lnTo>
                  <a:lnTo>
                    <a:pt x="1061" y="13181"/>
                  </a:lnTo>
                  <a:lnTo>
                    <a:pt x="1065" y="13185"/>
                  </a:lnTo>
                  <a:lnTo>
                    <a:pt x="1072" y="13188"/>
                  </a:lnTo>
                  <a:lnTo>
                    <a:pt x="1077" y="13188"/>
                  </a:lnTo>
                  <a:lnTo>
                    <a:pt x="1101" y="13169"/>
                  </a:lnTo>
                  <a:lnTo>
                    <a:pt x="1107" y="13161"/>
                  </a:lnTo>
                  <a:lnTo>
                    <a:pt x="1112" y="13149"/>
                  </a:lnTo>
                  <a:lnTo>
                    <a:pt x="1115" y="13128"/>
                  </a:lnTo>
                  <a:lnTo>
                    <a:pt x="1102" y="13130"/>
                  </a:lnTo>
                  <a:cubicBezTo>
                    <a:pt x="1102" y="13130"/>
                    <a:pt x="1094" y="13116"/>
                    <a:pt x="1094" y="13116"/>
                  </a:cubicBezTo>
                  <a:close/>
                  <a:moveTo>
                    <a:pt x="1672" y="14306"/>
                  </a:moveTo>
                  <a:lnTo>
                    <a:pt x="1660" y="14265"/>
                  </a:lnTo>
                  <a:lnTo>
                    <a:pt x="1642" y="14233"/>
                  </a:lnTo>
                  <a:lnTo>
                    <a:pt x="1635" y="14214"/>
                  </a:lnTo>
                  <a:lnTo>
                    <a:pt x="1632" y="14189"/>
                  </a:lnTo>
                  <a:lnTo>
                    <a:pt x="1630" y="14183"/>
                  </a:lnTo>
                  <a:lnTo>
                    <a:pt x="1628" y="14173"/>
                  </a:lnTo>
                  <a:lnTo>
                    <a:pt x="1626" y="14163"/>
                  </a:lnTo>
                  <a:lnTo>
                    <a:pt x="1626" y="14154"/>
                  </a:lnTo>
                  <a:lnTo>
                    <a:pt x="1625" y="14146"/>
                  </a:lnTo>
                  <a:lnTo>
                    <a:pt x="1621" y="14142"/>
                  </a:lnTo>
                  <a:lnTo>
                    <a:pt x="1615" y="14139"/>
                  </a:lnTo>
                  <a:lnTo>
                    <a:pt x="1610" y="14134"/>
                  </a:lnTo>
                  <a:lnTo>
                    <a:pt x="1608" y="14154"/>
                  </a:lnTo>
                  <a:lnTo>
                    <a:pt x="1612" y="14178"/>
                  </a:lnTo>
                  <a:lnTo>
                    <a:pt x="1618" y="14202"/>
                  </a:lnTo>
                  <a:lnTo>
                    <a:pt x="1622" y="14237"/>
                  </a:lnTo>
                  <a:lnTo>
                    <a:pt x="1634" y="14281"/>
                  </a:lnTo>
                  <a:lnTo>
                    <a:pt x="1639" y="14313"/>
                  </a:lnTo>
                  <a:lnTo>
                    <a:pt x="1646" y="14330"/>
                  </a:lnTo>
                  <a:lnTo>
                    <a:pt x="1656" y="14344"/>
                  </a:lnTo>
                  <a:lnTo>
                    <a:pt x="1663" y="14352"/>
                  </a:lnTo>
                  <a:lnTo>
                    <a:pt x="1668" y="14354"/>
                  </a:lnTo>
                  <a:lnTo>
                    <a:pt x="1671" y="14352"/>
                  </a:lnTo>
                  <a:lnTo>
                    <a:pt x="1674" y="14350"/>
                  </a:lnTo>
                  <a:lnTo>
                    <a:pt x="1677" y="14350"/>
                  </a:lnTo>
                  <a:lnTo>
                    <a:pt x="1688" y="14353"/>
                  </a:lnTo>
                  <a:lnTo>
                    <a:pt x="1694" y="14353"/>
                  </a:lnTo>
                  <a:lnTo>
                    <a:pt x="1699" y="14350"/>
                  </a:lnTo>
                  <a:lnTo>
                    <a:pt x="1682" y="14318"/>
                  </a:lnTo>
                  <a:cubicBezTo>
                    <a:pt x="1682" y="14318"/>
                    <a:pt x="1672" y="14306"/>
                    <a:pt x="1672" y="14306"/>
                  </a:cubicBezTo>
                  <a:close/>
                  <a:moveTo>
                    <a:pt x="14280" y="4151"/>
                  </a:moveTo>
                  <a:lnTo>
                    <a:pt x="14295" y="4163"/>
                  </a:lnTo>
                  <a:lnTo>
                    <a:pt x="14299" y="4145"/>
                  </a:lnTo>
                  <a:lnTo>
                    <a:pt x="14296" y="4137"/>
                  </a:lnTo>
                  <a:lnTo>
                    <a:pt x="14294" y="4131"/>
                  </a:lnTo>
                  <a:lnTo>
                    <a:pt x="14293" y="4124"/>
                  </a:lnTo>
                  <a:lnTo>
                    <a:pt x="14294" y="4116"/>
                  </a:lnTo>
                  <a:lnTo>
                    <a:pt x="14296" y="4104"/>
                  </a:lnTo>
                  <a:lnTo>
                    <a:pt x="14293" y="4102"/>
                  </a:lnTo>
                  <a:lnTo>
                    <a:pt x="14284" y="4107"/>
                  </a:lnTo>
                  <a:lnTo>
                    <a:pt x="14272" y="4109"/>
                  </a:lnTo>
                  <a:lnTo>
                    <a:pt x="14268" y="4106"/>
                  </a:lnTo>
                  <a:lnTo>
                    <a:pt x="14262" y="4099"/>
                  </a:lnTo>
                  <a:lnTo>
                    <a:pt x="14260" y="4105"/>
                  </a:lnTo>
                  <a:lnTo>
                    <a:pt x="14259" y="4112"/>
                  </a:lnTo>
                  <a:lnTo>
                    <a:pt x="14259" y="4118"/>
                  </a:lnTo>
                  <a:lnTo>
                    <a:pt x="14259" y="4126"/>
                  </a:lnTo>
                  <a:lnTo>
                    <a:pt x="14258" y="4131"/>
                  </a:lnTo>
                  <a:lnTo>
                    <a:pt x="14255" y="4134"/>
                  </a:lnTo>
                  <a:lnTo>
                    <a:pt x="14252" y="4135"/>
                  </a:lnTo>
                  <a:lnTo>
                    <a:pt x="14250" y="4137"/>
                  </a:lnTo>
                  <a:lnTo>
                    <a:pt x="14246" y="4176"/>
                  </a:lnTo>
                  <a:lnTo>
                    <a:pt x="14246" y="4188"/>
                  </a:lnTo>
                  <a:lnTo>
                    <a:pt x="14244" y="4197"/>
                  </a:lnTo>
                  <a:lnTo>
                    <a:pt x="14232" y="4207"/>
                  </a:lnTo>
                  <a:lnTo>
                    <a:pt x="14229" y="4215"/>
                  </a:lnTo>
                  <a:lnTo>
                    <a:pt x="14227" y="4225"/>
                  </a:lnTo>
                  <a:lnTo>
                    <a:pt x="14221" y="4225"/>
                  </a:lnTo>
                  <a:lnTo>
                    <a:pt x="14214" y="4223"/>
                  </a:lnTo>
                  <a:lnTo>
                    <a:pt x="14210" y="4222"/>
                  </a:lnTo>
                  <a:lnTo>
                    <a:pt x="14205" y="4231"/>
                  </a:lnTo>
                  <a:lnTo>
                    <a:pt x="14202" y="4246"/>
                  </a:lnTo>
                  <a:lnTo>
                    <a:pt x="14200" y="4262"/>
                  </a:lnTo>
                  <a:lnTo>
                    <a:pt x="14201" y="4291"/>
                  </a:lnTo>
                  <a:lnTo>
                    <a:pt x="14199" y="4299"/>
                  </a:lnTo>
                  <a:lnTo>
                    <a:pt x="14195" y="4313"/>
                  </a:lnTo>
                  <a:lnTo>
                    <a:pt x="14195" y="4317"/>
                  </a:lnTo>
                  <a:lnTo>
                    <a:pt x="14196" y="4327"/>
                  </a:lnTo>
                  <a:lnTo>
                    <a:pt x="14196" y="4330"/>
                  </a:lnTo>
                  <a:lnTo>
                    <a:pt x="14195" y="4331"/>
                  </a:lnTo>
                  <a:lnTo>
                    <a:pt x="14190" y="4331"/>
                  </a:lnTo>
                  <a:lnTo>
                    <a:pt x="14189" y="4332"/>
                  </a:lnTo>
                  <a:lnTo>
                    <a:pt x="14170" y="4381"/>
                  </a:lnTo>
                  <a:lnTo>
                    <a:pt x="14163" y="4413"/>
                  </a:lnTo>
                  <a:lnTo>
                    <a:pt x="14160" y="4450"/>
                  </a:lnTo>
                  <a:lnTo>
                    <a:pt x="14165" y="4483"/>
                  </a:lnTo>
                  <a:lnTo>
                    <a:pt x="14177" y="4514"/>
                  </a:lnTo>
                  <a:lnTo>
                    <a:pt x="14192" y="4532"/>
                  </a:lnTo>
                  <a:lnTo>
                    <a:pt x="14207" y="4529"/>
                  </a:lnTo>
                  <a:lnTo>
                    <a:pt x="14212" y="4519"/>
                  </a:lnTo>
                  <a:lnTo>
                    <a:pt x="14228" y="4475"/>
                  </a:lnTo>
                  <a:lnTo>
                    <a:pt x="14230" y="4466"/>
                  </a:lnTo>
                  <a:lnTo>
                    <a:pt x="14230" y="4449"/>
                  </a:lnTo>
                  <a:lnTo>
                    <a:pt x="14232" y="4442"/>
                  </a:lnTo>
                  <a:lnTo>
                    <a:pt x="14235" y="4436"/>
                  </a:lnTo>
                  <a:lnTo>
                    <a:pt x="14242" y="4428"/>
                  </a:lnTo>
                  <a:lnTo>
                    <a:pt x="14246" y="4421"/>
                  </a:lnTo>
                  <a:lnTo>
                    <a:pt x="14236" y="4407"/>
                  </a:lnTo>
                  <a:lnTo>
                    <a:pt x="14239" y="4379"/>
                  </a:lnTo>
                  <a:lnTo>
                    <a:pt x="14253" y="4331"/>
                  </a:lnTo>
                  <a:lnTo>
                    <a:pt x="14255" y="4312"/>
                  </a:lnTo>
                  <a:lnTo>
                    <a:pt x="14257" y="4304"/>
                  </a:lnTo>
                  <a:lnTo>
                    <a:pt x="14261" y="4300"/>
                  </a:lnTo>
                  <a:lnTo>
                    <a:pt x="14263" y="4301"/>
                  </a:lnTo>
                  <a:lnTo>
                    <a:pt x="14267" y="4304"/>
                  </a:lnTo>
                  <a:lnTo>
                    <a:pt x="14270" y="4304"/>
                  </a:lnTo>
                  <a:lnTo>
                    <a:pt x="14271" y="4301"/>
                  </a:lnTo>
                  <a:lnTo>
                    <a:pt x="14270" y="4286"/>
                  </a:lnTo>
                  <a:lnTo>
                    <a:pt x="14270" y="4282"/>
                  </a:lnTo>
                  <a:lnTo>
                    <a:pt x="14272" y="4274"/>
                  </a:lnTo>
                  <a:lnTo>
                    <a:pt x="14274" y="4271"/>
                  </a:lnTo>
                  <a:lnTo>
                    <a:pt x="14276" y="4270"/>
                  </a:lnTo>
                  <a:lnTo>
                    <a:pt x="14279" y="4268"/>
                  </a:lnTo>
                  <a:lnTo>
                    <a:pt x="14281" y="4260"/>
                  </a:lnTo>
                  <a:lnTo>
                    <a:pt x="14265" y="4239"/>
                  </a:lnTo>
                  <a:lnTo>
                    <a:pt x="14261" y="4229"/>
                  </a:lnTo>
                  <a:lnTo>
                    <a:pt x="14266" y="4224"/>
                  </a:lnTo>
                  <a:lnTo>
                    <a:pt x="14271" y="4225"/>
                  </a:lnTo>
                  <a:lnTo>
                    <a:pt x="14282" y="4231"/>
                  </a:lnTo>
                  <a:lnTo>
                    <a:pt x="14280" y="4223"/>
                  </a:lnTo>
                  <a:lnTo>
                    <a:pt x="14276" y="4211"/>
                  </a:lnTo>
                  <a:lnTo>
                    <a:pt x="14275" y="4203"/>
                  </a:lnTo>
                  <a:lnTo>
                    <a:pt x="14275" y="4195"/>
                  </a:lnTo>
                  <a:lnTo>
                    <a:pt x="14277" y="4167"/>
                  </a:lnTo>
                  <a:lnTo>
                    <a:pt x="14275" y="4162"/>
                  </a:lnTo>
                  <a:lnTo>
                    <a:pt x="14272" y="4158"/>
                  </a:lnTo>
                  <a:lnTo>
                    <a:pt x="14271" y="4154"/>
                  </a:lnTo>
                  <a:lnTo>
                    <a:pt x="14276" y="4150"/>
                  </a:lnTo>
                  <a:cubicBezTo>
                    <a:pt x="14276" y="4150"/>
                    <a:pt x="14280" y="4151"/>
                    <a:pt x="14280" y="4151"/>
                  </a:cubicBezTo>
                  <a:close/>
                  <a:moveTo>
                    <a:pt x="1262" y="13826"/>
                  </a:moveTo>
                  <a:lnTo>
                    <a:pt x="1250" y="13812"/>
                  </a:lnTo>
                  <a:lnTo>
                    <a:pt x="1248" y="13808"/>
                  </a:lnTo>
                  <a:lnTo>
                    <a:pt x="1242" y="13798"/>
                  </a:lnTo>
                  <a:lnTo>
                    <a:pt x="1238" y="13803"/>
                  </a:lnTo>
                  <a:lnTo>
                    <a:pt x="1233" y="13805"/>
                  </a:lnTo>
                  <a:lnTo>
                    <a:pt x="1227" y="13804"/>
                  </a:lnTo>
                  <a:lnTo>
                    <a:pt x="1222" y="13798"/>
                  </a:lnTo>
                  <a:lnTo>
                    <a:pt x="1224" y="13825"/>
                  </a:lnTo>
                  <a:lnTo>
                    <a:pt x="1233" y="13847"/>
                  </a:lnTo>
                  <a:lnTo>
                    <a:pt x="1245" y="13862"/>
                  </a:lnTo>
                  <a:lnTo>
                    <a:pt x="1260" y="13871"/>
                  </a:lnTo>
                  <a:lnTo>
                    <a:pt x="1275" y="13867"/>
                  </a:lnTo>
                  <a:lnTo>
                    <a:pt x="1273" y="13848"/>
                  </a:lnTo>
                  <a:cubicBezTo>
                    <a:pt x="1273" y="13848"/>
                    <a:pt x="1262" y="13826"/>
                    <a:pt x="1262" y="13826"/>
                  </a:cubicBezTo>
                  <a:close/>
                  <a:moveTo>
                    <a:pt x="21599" y="1819"/>
                  </a:moveTo>
                  <a:lnTo>
                    <a:pt x="21591" y="1801"/>
                  </a:lnTo>
                  <a:lnTo>
                    <a:pt x="21590" y="1798"/>
                  </a:lnTo>
                  <a:lnTo>
                    <a:pt x="21590" y="1794"/>
                  </a:lnTo>
                  <a:lnTo>
                    <a:pt x="21589" y="1791"/>
                  </a:lnTo>
                  <a:lnTo>
                    <a:pt x="21588" y="1791"/>
                  </a:lnTo>
                  <a:lnTo>
                    <a:pt x="21583" y="1794"/>
                  </a:lnTo>
                  <a:lnTo>
                    <a:pt x="21582" y="1794"/>
                  </a:lnTo>
                  <a:lnTo>
                    <a:pt x="21570" y="1776"/>
                  </a:lnTo>
                  <a:lnTo>
                    <a:pt x="21565" y="1770"/>
                  </a:lnTo>
                  <a:lnTo>
                    <a:pt x="21559" y="1770"/>
                  </a:lnTo>
                  <a:lnTo>
                    <a:pt x="21571" y="1802"/>
                  </a:lnTo>
                  <a:lnTo>
                    <a:pt x="21574" y="1819"/>
                  </a:lnTo>
                  <a:lnTo>
                    <a:pt x="21567" y="1833"/>
                  </a:lnTo>
                  <a:lnTo>
                    <a:pt x="21564" y="1815"/>
                  </a:lnTo>
                  <a:lnTo>
                    <a:pt x="21557" y="1795"/>
                  </a:lnTo>
                  <a:lnTo>
                    <a:pt x="21550" y="1783"/>
                  </a:lnTo>
                  <a:lnTo>
                    <a:pt x="21544" y="1791"/>
                  </a:lnTo>
                  <a:lnTo>
                    <a:pt x="21547" y="1794"/>
                  </a:lnTo>
                  <a:lnTo>
                    <a:pt x="21550" y="1802"/>
                  </a:lnTo>
                  <a:lnTo>
                    <a:pt x="21552" y="1805"/>
                  </a:lnTo>
                  <a:lnTo>
                    <a:pt x="21548" y="1812"/>
                  </a:lnTo>
                  <a:lnTo>
                    <a:pt x="21551" y="1817"/>
                  </a:lnTo>
                  <a:lnTo>
                    <a:pt x="21547" y="1822"/>
                  </a:lnTo>
                  <a:lnTo>
                    <a:pt x="21538" y="1810"/>
                  </a:lnTo>
                  <a:lnTo>
                    <a:pt x="21535" y="1814"/>
                  </a:lnTo>
                  <a:lnTo>
                    <a:pt x="21535" y="1820"/>
                  </a:lnTo>
                  <a:lnTo>
                    <a:pt x="21538" y="1845"/>
                  </a:lnTo>
                  <a:lnTo>
                    <a:pt x="21539" y="1854"/>
                  </a:lnTo>
                  <a:lnTo>
                    <a:pt x="21526" y="1815"/>
                  </a:lnTo>
                  <a:lnTo>
                    <a:pt x="21522" y="1808"/>
                  </a:lnTo>
                  <a:lnTo>
                    <a:pt x="21513" y="1801"/>
                  </a:lnTo>
                  <a:lnTo>
                    <a:pt x="21507" y="1791"/>
                  </a:lnTo>
                  <a:lnTo>
                    <a:pt x="21507" y="1779"/>
                  </a:lnTo>
                  <a:lnTo>
                    <a:pt x="21512" y="1778"/>
                  </a:lnTo>
                  <a:lnTo>
                    <a:pt x="21526" y="1789"/>
                  </a:lnTo>
                  <a:lnTo>
                    <a:pt x="21532" y="1791"/>
                  </a:lnTo>
                  <a:lnTo>
                    <a:pt x="21537" y="1784"/>
                  </a:lnTo>
                  <a:lnTo>
                    <a:pt x="21539" y="1775"/>
                  </a:lnTo>
                  <a:lnTo>
                    <a:pt x="21537" y="1765"/>
                  </a:lnTo>
                  <a:lnTo>
                    <a:pt x="21530" y="1760"/>
                  </a:lnTo>
                  <a:lnTo>
                    <a:pt x="21531" y="1739"/>
                  </a:lnTo>
                  <a:lnTo>
                    <a:pt x="21535" y="1739"/>
                  </a:lnTo>
                  <a:lnTo>
                    <a:pt x="21541" y="1748"/>
                  </a:lnTo>
                  <a:lnTo>
                    <a:pt x="21546" y="1752"/>
                  </a:lnTo>
                  <a:lnTo>
                    <a:pt x="21553" y="1743"/>
                  </a:lnTo>
                  <a:lnTo>
                    <a:pt x="21553" y="1730"/>
                  </a:lnTo>
                  <a:lnTo>
                    <a:pt x="21552" y="1717"/>
                  </a:lnTo>
                  <a:lnTo>
                    <a:pt x="21555" y="1704"/>
                  </a:lnTo>
                  <a:lnTo>
                    <a:pt x="21549" y="1698"/>
                  </a:lnTo>
                  <a:lnTo>
                    <a:pt x="21538" y="1677"/>
                  </a:lnTo>
                  <a:lnTo>
                    <a:pt x="21535" y="1672"/>
                  </a:lnTo>
                  <a:lnTo>
                    <a:pt x="21530" y="1671"/>
                  </a:lnTo>
                  <a:lnTo>
                    <a:pt x="21523" y="1664"/>
                  </a:lnTo>
                  <a:lnTo>
                    <a:pt x="21518" y="1652"/>
                  </a:lnTo>
                  <a:lnTo>
                    <a:pt x="21520" y="1637"/>
                  </a:lnTo>
                  <a:lnTo>
                    <a:pt x="21512" y="1625"/>
                  </a:lnTo>
                  <a:lnTo>
                    <a:pt x="21505" y="1615"/>
                  </a:lnTo>
                  <a:lnTo>
                    <a:pt x="21500" y="1610"/>
                  </a:lnTo>
                  <a:lnTo>
                    <a:pt x="21497" y="1609"/>
                  </a:lnTo>
                  <a:lnTo>
                    <a:pt x="21494" y="1609"/>
                  </a:lnTo>
                  <a:lnTo>
                    <a:pt x="21493" y="1607"/>
                  </a:lnTo>
                  <a:lnTo>
                    <a:pt x="21490" y="1597"/>
                  </a:lnTo>
                  <a:lnTo>
                    <a:pt x="21486" y="1590"/>
                  </a:lnTo>
                  <a:lnTo>
                    <a:pt x="21484" y="1585"/>
                  </a:lnTo>
                  <a:lnTo>
                    <a:pt x="21482" y="1581"/>
                  </a:lnTo>
                  <a:lnTo>
                    <a:pt x="21479" y="1580"/>
                  </a:lnTo>
                  <a:lnTo>
                    <a:pt x="21472" y="1585"/>
                  </a:lnTo>
                  <a:lnTo>
                    <a:pt x="21470" y="1585"/>
                  </a:lnTo>
                  <a:lnTo>
                    <a:pt x="21467" y="1576"/>
                  </a:lnTo>
                  <a:lnTo>
                    <a:pt x="21460" y="1575"/>
                  </a:lnTo>
                  <a:lnTo>
                    <a:pt x="21450" y="1571"/>
                  </a:lnTo>
                  <a:lnTo>
                    <a:pt x="21445" y="1571"/>
                  </a:lnTo>
                  <a:lnTo>
                    <a:pt x="21441" y="1576"/>
                  </a:lnTo>
                  <a:lnTo>
                    <a:pt x="21439" y="1584"/>
                  </a:lnTo>
                  <a:lnTo>
                    <a:pt x="21439" y="1590"/>
                  </a:lnTo>
                  <a:lnTo>
                    <a:pt x="21441" y="1597"/>
                  </a:lnTo>
                  <a:lnTo>
                    <a:pt x="21440" y="1606"/>
                  </a:lnTo>
                  <a:lnTo>
                    <a:pt x="21430" y="1625"/>
                  </a:lnTo>
                  <a:lnTo>
                    <a:pt x="21415" y="1622"/>
                  </a:lnTo>
                  <a:lnTo>
                    <a:pt x="21399" y="1607"/>
                  </a:lnTo>
                  <a:lnTo>
                    <a:pt x="21380" y="1578"/>
                  </a:lnTo>
                  <a:lnTo>
                    <a:pt x="21360" y="1562"/>
                  </a:lnTo>
                  <a:lnTo>
                    <a:pt x="21357" y="1549"/>
                  </a:lnTo>
                  <a:lnTo>
                    <a:pt x="21356" y="1532"/>
                  </a:lnTo>
                  <a:lnTo>
                    <a:pt x="21357" y="1517"/>
                  </a:lnTo>
                  <a:lnTo>
                    <a:pt x="21361" y="1486"/>
                  </a:lnTo>
                  <a:lnTo>
                    <a:pt x="21358" y="1455"/>
                  </a:lnTo>
                  <a:lnTo>
                    <a:pt x="21329" y="1409"/>
                  </a:lnTo>
                  <a:lnTo>
                    <a:pt x="21320" y="1381"/>
                  </a:lnTo>
                  <a:lnTo>
                    <a:pt x="21327" y="1363"/>
                  </a:lnTo>
                  <a:lnTo>
                    <a:pt x="21334" y="1348"/>
                  </a:lnTo>
                  <a:lnTo>
                    <a:pt x="21338" y="1335"/>
                  </a:lnTo>
                  <a:lnTo>
                    <a:pt x="21334" y="1306"/>
                  </a:lnTo>
                  <a:lnTo>
                    <a:pt x="21327" y="1284"/>
                  </a:lnTo>
                  <a:lnTo>
                    <a:pt x="21319" y="1277"/>
                  </a:lnTo>
                  <a:lnTo>
                    <a:pt x="21309" y="1280"/>
                  </a:lnTo>
                  <a:lnTo>
                    <a:pt x="21299" y="1288"/>
                  </a:lnTo>
                  <a:lnTo>
                    <a:pt x="21283" y="1296"/>
                  </a:lnTo>
                  <a:lnTo>
                    <a:pt x="21262" y="1298"/>
                  </a:lnTo>
                  <a:lnTo>
                    <a:pt x="21241" y="1294"/>
                  </a:lnTo>
                  <a:lnTo>
                    <a:pt x="21228" y="1286"/>
                  </a:lnTo>
                  <a:lnTo>
                    <a:pt x="21221" y="1280"/>
                  </a:lnTo>
                  <a:lnTo>
                    <a:pt x="21218" y="1272"/>
                  </a:lnTo>
                  <a:lnTo>
                    <a:pt x="21214" y="1265"/>
                  </a:lnTo>
                  <a:lnTo>
                    <a:pt x="21209" y="1262"/>
                  </a:lnTo>
                  <a:lnTo>
                    <a:pt x="21207" y="1264"/>
                  </a:lnTo>
                  <a:lnTo>
                    <a:pt x="21206" y="1271"/>
                  </a:lnTo>
                  <a:lnTo>
                    <a:pt x="21204" y="1277"/>
                  </a:lnTo>
                  <a:lnTo>
                    <a:pt x="21199" y="1278"/>
                  </a:lnTo>
                  <a:lnTo>
                    <a:pt x="21189" y="1273"/>
                  </a:lnTo>
                  <a:lnTo>
                    <a:pt x="21183" y="1269"/>
                  </a:lnTo>
                  <a:lnTo>
                    <a:pt x="21178" y="1259"/>
                  </a:lnTo>
                  <a:lnTo>
                    <a:pt x="21169" y="1216"/>
                  </a:lnTo>
                  <a:lnTo>
                    <a:pt x="21169" y="1203"/>
                  </a:lnTo>
                  <a:lnTo>
                    <a:pt x="21171" y="1187"/>
                  </a:lnTo>
                  <a:lnTo>
                    <a:pt x="21173" y="1170"/>
                  </a:lnTo>
                  <a:lnTo>
                    <a:pt x="21174" y="1159"/>
                  </a:lnTo>
                  <a:lnTo>
                    <a:pt x="21171" y="1149"/>
                  </a:lnTo>
                  <a:lnTo>
                    <a:pt x="21163" y="1138"/>
                  </a:lnTo>
                  <a:lnTo>
                    <a:pt x="21158" y="1125"/>
                  </a:lnTo>
                  <a:lnTo>
                    <a:pt x="21160" y="1111"/>
                  </a:lnTo>
                  <a:lnTo>
                    <a:pt x="21165" y="1097"/>
                  </a:lnTo>
                  <a:lnTo>
                    <a:pt x="21167" y="1082"/>
                  </a:lnTo>
                  <a:lnTo>
                    <a:pt x="21165" y="1075"/>
                  </a:lnTo>
                  <a:lnTo>
                    <a:pt x="21161" y="1070"/>
                  </a:lnTo>
                  <a:lnTo>
                    <a:pt x="21157" y="1066"/>
                  </a:lnTo>
                  <a:lnTo>
                    <a:pt x="21153" y="1061"/>
                  </a:lnTo>
                  <a:lnTo>
                    <a:pt x="21151" y="1054"/>
                  </a:lnTo>
                  <a:lnTo>
                    <a:pt x="21132" y="945"/>
                  </a:lnTo>
                  <a:lnTo>
                    <a:pt x="21112" y="836"/>
                  </a:lnTo>
                  <a:lnTo>
                    <a:pt x="21092" y="727"/>
                  </a:lnTo>
                  <a:lnTo>
                    <a:pt x="21073" y="618"/>
                  </a:lnTo>
                  <a:lnTo>
                    <a:pt x="21053" y="509"/>
                  </a:lnTo>
                  <a:lnTo>
                    <a:pt x="21033" y="401"/>
                  </a:lnTo>
                  <a:lnTo>
                    <a:pt x="21014" y="292"/>
                  </a:lnTo>
                  <a:lnTo>
                    <a:pt x="20994" y="184"/>
                  </a:lnTo>
                  <a:lnTo>
                    <a:pt x="20987" y="152"/>
                  </a:lnTo>
                  <a:lnTo>
                    <a:pt x="20985" y="148"/>
                  </a:lnTo>
                  <a:lnTo>
                    <a:pt x="20968" y="142"/>
                  </a:lnTo>
                  <a:lnTo>
                    <a:pt x="20961" y="138"/>
                  </a:lnTo>
                  <a:lnTo>
                    <a:pt x="20947" y="117"/>
                  </a:lnTo>
                  <a:lnTo>
                    <a:pt x="20928" y="104"/>
                  </a:lnTo>
                  <a:lnTo>
                    <a:pt x="20925" y="99"/>
                  </a:lnTo>
                  <a:lnTo>
                    <a:pt x="20921" y="88"/>
                  </a:lnTo>
                  <a:lnTo>
                    <a:pt x="20917" y="81"/>
                  </a:lnTo>
                  <a:lnTo>
                    <a:pt x="20903" y="66"/>
                  </a:lnTo>
                  <a:lnTo>
                    <a:pt x="20884" y="56"/>
                  </a:lnTo>
                  <a:lnTo>
                    <a:pt x="20856" y="34"/>
                  </a:lnTo>
                  <a:lnTo>
                    <a:pt x="20851" y="32"/>
                  </a:lnTo>
                  <a:lnTo>
                    <a:pt x="20839" y="30"/>
                  </a:lnTo>
                  <a:lnTo>
                    <a:pt x="20835" y="28"/>
                  </a:lnTo>
                  <a:lnTo>
                    <a:pt x="20821" y="11"/>
                  </a:lnTo>
                  <a:lnTo>
                    <a:pt x="20816" y="7"/>
                  </a:lnTo>
                  <a:lnTo>
                    <a:pt x="20796" y="0"/>
                  </a:lnTo>
                  <a:lnTo>
                    <a:pt x="20777" y="4"/>
                  </a:lnTo>
                  <a:lnTo>
                    <a:pt x="20761" y="20"/>
                  </a:lnTo>
                  <a:lnTo>
                    <a:pt x="20753" y="51"/>
                  </a:lnTo>
                  <a:lnTo>
                    <a:pt x="20754" y="61"/>
                  </a:lnTo>
                  <a:lnTo>
                    <a:pt x="20756" y="68"/>
                  </a:lnTo>
                  <a:lnTo>
                    <a:pt x="20756" y="72"/>
                  </a:lnTo>
                  <a:lnTo>
                    <a:pt x="20748" y="80"/>
                  </a:lnTo>
                  <a:lnTo>
                    <a:pt x="20744" y="86"/>
                  </a:lnTo>
                  <a:lnTo>
                    <a:pt x="20740" y="90"/>
                  </a:lnTo>
                  <a:lnTo>
                    <a:pt x="20727" y="83"/>
                  </a:lnTo>
                  <a:lnTo>
                    <a:pt x="20718" y="86"/>
                  </a:lnTo>
                  <a:lnTo>
                    <a:pt x="20709" y="93"/>
                  </a:lnTo>
                  <a:lnTo>
                    <a:pt x="20703" y="101"/>
                  </a:lnTo>
                  <a:lnTo>
                    <a:pt x="20689" y="123"/>
                  </a:lnTo>
                  <a:lnTo>
                    <a:pt x="20683" y="137"/>
                  </a:lnTo>
                  <a:lnTo>
                    <a:pt x="20679" y="152"/>
                  </a:lnTo>
                  <a:lnTo>
                    <a:pt x="20674" y="164"/>
                  </a:lnTo>
                  <a:lnTo>
                    <a:pt x="20665" y="169"/>
                  </a:lnTo>
                  <a:lnTo>
                    <a:pt x="20648" y="177"/>
                  </a:lnTo>
                  <a:lnTo>
                    <a:pt x="20634" y="191"/>
                  </a:lnTo>
                  <a:lnTo>
                    <a:pt x="20596" y="251"/>
                  </a:lnTo>
                  <a:lnTo>
                    <a:pt x="20590" y="254"/>
                  </a:lnTo>
                  <a:lnTo>
                    <a:pt x="20536" y="230"/>
                  </a:lnTo>
                  <a:lnTo>
                    <a:pt x="20527" y="216"/>
                  </a:lnTo>
                  <a:lnTo>
                    <a:pt x="20522" y="200"/>
                  </a:lnTo>
                  <a:lnTo>
                    <a:pt x="20521" y="196"/>
                  </a:lnTo>
                  <a:lnTo>
                    <a:pt x="20516" y="169"/>
                  </a:lnTo>
                  <a:lnTo>
                    <a:pt x="20512" y="119"/>
                  </a:lnTo>
                  <a:lnTo>
                    <a:pt x="20508" y="95"/>
                  </a:lnTo>
                  <a:lnTo>
                    <a:pt x="20501" y="87"/>
                  </a:lnTo>
                  <a:lnTo>
                    <a:pt x="20445" y="90"/>
                  </a:lnTo>
                  <a:lnTo>
                    <a:pt x="20439" y="94"/>
                  </a:lnTo>
                  <a:lnTo>
                    <a:pt x="20435" y="101"/>
                  </a:lnTo>
                  <a:lnTo>
                    <a:pt x="20431" y="114"/>
                  </a:lnTo>
                  <a:lnTo>
                    <a:pt x="20392" y="291"/>
                  </a:lnTo>
                  <a:lnTo>
                    <a:pt x="20373" y="379"/>
                  </a:lnTo>
                  <a:lnTo>
                    <a:pt x="20353" y="468"/>
                  </a:lnTo>
                  <a:lnTo>
                    <a:pt x="20333" y="556"/>
                  </a:lnTo>
                  <a:lnTo>
                    <a:pt x="20314" y="645"/>
                  </a:lnTo>
                  <a:lnTo>
                    <a:pt x="20294" y="733"/>
                  </a:lnTo>
                  <a:lnTo>
                    <a:pt x="20274" y="822"/>
                  </a:lnTo>
                  <a:lnTo>
                    <a:pt x="20270" y="839"/>
                  </a:lnTo>
                  <a:lnTo>
                    <a:pt x="20270" y="877"/>
                  </a:lnTo>
                  <a:lnTo>
                    <a:pt x="20274" y="920"/>
                  </a:lnTo>
                  <a:lnTo>
                    <a:pt x="20280" y="1004"/>
                  </a:lnTo>
                  <a:lnTo>
                    <a:pt x="20285" y="1060"/>
                  </a:lnTo>
                  <a:lnTo>
                    <a:pt x="20284" y="1083"/>
                  </a:lnTo>
                  <a:lnTo>
                    <a:pt x="20262" y="1134"/>
                  </a:lnTo>
                  <a:lnTo>
                    <a:pt x="20258" y="1141"/>
                  </a:lnTo>
                  <a:lnTo>
                    <a:pt x="20251" y="1152"/>
                  </a:lnTo>
                  <a:lnTo>
                    <a:pt x="20251" y="1171"/>
                  </a:lnTo>
                  <a:lnTo>
                    <a:pt x="20253" y="1189"/>
                  </a:lnTo>
                  <a:lnTo>
                    <a:pt x="20254" y="1198"/>
                  </a:lnTo>
                  <a:lnTo>
                    <a:pt x="20246" y="1205"/>
                  </a:lnTo>
                  <a:lnTo>
                    <a:pt x="20244" y="1218"/>
                  </a:lnTo>
                  <a:lnTo>
                    <a:pt x="20242" y="1251"/>
                  </a:lnTo>
                  <a:lnTo>
                    <a:pt x="20238" y="1288"/>
                  </a:lnTo>
                  <a:lnTo>
                    <a:pt x="20239" y="1305"/>
                  </a:lnTo>
                  <a:lnTo>
                    <a:pt x="20248" y="1308"/>
                  </a:lnTo>
                  <a:lnTo>
                    <a:pt x="20255" y="1322"/>
                  </a:lnTo>
                  <a:lnTo>
                    <a:pt x="20260" y="1339"/>
                  </a:lnTo>
                  <a:lnTo>
                    <a:pt x="20261" y="1357"/>
                  </a:lnTo>
                  <a:lnTo>
                    <a:pt x="20257" y="1371"/>
                  </a:lnTo>
                  <a:lnTo>
                    <a:pt x="20247" y="1391"/>
                  </a:lnTo>
                  <a:lnTo>
                    <a:pt x="20244" y="1401"/>
                  </a:lnTo>
                  <a:lnTo>
                    <a:pt x="20245" y="1407"/>
                  </a:lnTo>
                  <a:lnTo>
                    <a:pt x="20248" y="1411"/>
                  </a:lnTo>
                  <a:lnTo>
                    <a:pt x="20250" y="1414"/>
                  </a:lnTo>
                  <a:lnTo>
                    <a:pt x="20252" y="1416"/>
                  </a:lnTo>
                  <a:lnTo>
                    <a:pt x="20254" y="1419"/>
                  </a:lnTo>
                  <a:lnTo>
                    <a:pt x="20255" y="1423"/>
                  </a:lnTo>
                  <a:lnTo>
                    <a:pt x="20255" y="1427"/>
                  </a:lnTo>
                  <a:lnTo>
                    <a:pt x="20252" y="1434"/>
                  </a:lnTo>
                  <a:lnTo>
                    <a:pt x="20252" y="1437"/>
                  </a:lnTo>
                  <a:lnTo>
                    <a:pt x="20253" y="1468"/>
                  </a:lnTo>
                  <a:lnTo>
                    <a:pt x="20255" y="1481"/>
                  </a:lnTo>
                  <a:lnTo>
                    <a:pt x="20261" y="1491"/>
                  </a:lnTo>
                  <a:lnTo>
                    <a:pt x="20271" y="1495"/>
                  </a:lnTo>
                  <a:lnTo>
                    <a:pt x="20277" y="1494"/>
                  </a:lnTo>
                  <a:lnTo>
                    <a:pt x="20281" y="1499"/>
                  </a:lnTo>
                  <a:lnTo>
                    <a:pt x="20282" y="1521"/>
                  </a:lnTo>
                  <a:lnTo>
                    <a:pt x="20279" y="1551"/>
                  </a:lnTo>
                  <a:lnTo>
                    <a:pt x="20271" y="1575"/>
                  </a:lnTo>
                  <a:lnTo>
                    <a:pt x="20249" y="1623"/>
                  </a:lnTo>
                  <a:lnTo>
                    <a:pt x="20244" y="1638"/>
                  </a:lnTo>
                  <a:lnTo>
                    <a:pt x="20243" y="1644"/>
                  </a:lnTo>
                  <a:lnTo>
                    <a:pt x="20244" y="1653"/>
                  </a:lnTo>
                  <a:lnTo>
                    <a:pt x="20246" y="1658"/>
                  </a:lnTo>
                  <a:lnTo>
                    <a:pt x="20248" y="1662"/>
                  </a:lnTo>
                  <a:lnTo>
                    <a:pt x="20251" y="1670"/>
                  </a:lnTo>
                  <a:lnTo>
                    <a:pt x="20255" y="1687"/>
                  </a:lnTo>
                  <a:lnTo>
                    <a:pt x="20255" y="1703"/>
                  </a:lnTo>
                  <a:lnTo>
                    <a:pt x="20253" y="1717"/>
                  </a:lnTo>
                  <a:lnTo>
                    <a:pt x="20247" y="1729"/>
                  </a:lnTo>
                  <a:lnTo>
                    <a:pt x="20244" y="1733"/>
                  </a:lnTo>
                  <a:lnTo>
                    <a:pt x="20236" y="1737"/>
                  </a:lnTo>
                  <a:lnTo>
                    <a:pt x="20232" y="1742"/>
                  </a:lnTo>
                  <a:lnTo>
                    <a:pt x="20223" y="1762"/>
                  </a:lnTo>
                  <a:lnTo>
                    <a:pt x="20205" y="1788"/>
                  </a:lnTo>
                  <a:lnTo>
                    <a:pt x="20201" y="1799"/>
                  </a:lnTo>
                  <a:lnTo>
                    <a:pt x="20176" y="1881"/>
                  </a:lnTo>
                  <a:lnTo>
                    <a:pt x="20169" y="1941"/>
                  </a:lnTo>
                  <a:lnTo>
                    <a:pt x="20171" y="1955"/>
                  </a:lnTo>
                  <a:lnTo>
                    <a:pt x="20176" y="1970"/>
                  </a:lnTo>
                  <a:lnTo>
                    <a:pt x="20184" y="1980"/>
                  </a:lnTo>
                  <a:lnTo>
                    <a:pt x="20200" y="1987"/>
                  </a:lnTo>
                  <a:lnTo>
                    <a:pt x="20208" y="1994"/>
                  </a:lnTo>
                  <a:lnTo>
                    <a:pt x="20214" y="2008"/>
                  </a:lnTo>
                  <a:lnTo>
                    <a:pt x="20211" y="2021"/>
                  </a:lnTo>
                  <a:lnTo>
                    <a:pt x="20204" y="2030"/>
                  </a:lnTo>
                  <a:lnTo>
                    <a:pt x="20196" y="2034"/>
                  </a:lnTo>
                  <a:lnTo>
                    <a:pt x="20188" y="2030"/>
                  </a:lnTo>
                  <a:lnTo>
                    <a:pt x="20172" y="2015"/>
                  </a:lnTo>
                  <a:lnTo>
                    <a:pt x="20164" y="2012"/>
                  </a:lnTo>
                  <a:lnTo>
                    <a:pt x="20156" y="2016"/>
                  </a:lnTo>
                  <a:lnTo>
                    <a:pt x="20150" y="2025"/>
                  </a:lnTo>
                  <a:lnTo>
                    <a:pt x="20147" y="2038"/>
                  </a:lnTo>
                  <a:lnTo>
                    <a:pt x="20147" y="2053"/>
                  </a:lnTo>
                  <a:lnTo>
                    <a:pt x="20149" y="2070"/>
                  </a:lnTo>
                  <a:lnTo>
                    <a:pt x="20156" y="2106"/>
                  </a:lnTo>
                  <a:lnTo>
                    <a:pt x="20157" y="2122"/>
                  </a:lnTo>
                  <a:lnTo>
                    <a:pt x="20156" y="2130"/>
                  </a:lnTo>
                  <a:lnTo>
                    <a:pt x="20150" y="2143"/>
                  </a:lnTo>
                  <a:lnTo>
                    <a:pt x="20148" y="2150"/>
                  </a:lnTo>
                  <a:lnTo>
                    <a:pt x="20148" y="2158"/>
                  </a:lnTo>
                  <a:lnTo>
                    <a:pt x="20151" y="2173"/>
                  </a:lnTo>
                  <a:lnTo>
                    <a:pt x="20151" y="2181"/>
                  </a:lnTo>
                  <a:lnTo>
                    <a:pt x="20146" y="2194"/>
                  </a:lnTo>
                  <a:lnTo>
                    <a:pt x="20140" y="2186"/>
                  </a:lnTo>
                  <a:lnTo>
                    <a:pt x="20113" y="2123"/>
                  </a:lnTo>
                  <a:lnTo>
                    <a:pt x="20105" y="2116"/>
                  </a:lnTo>
                  <a:lnTo>
                    <a:pt x="20096" y="2117"/>
                  </a:lnTo>
                  <a:lnTo>
                    <a:pt x="20088" y="2125"/>
                  </a:lnTo>
                  <a:lnTo>
                    <a:pt x="20085" y="2134"/>
                  </a:lnTo>
                  <a:lnTo>
                    <a:pt x="20083" y="2145"/>
                  </a:lnTo>
                  <a:lnTo>
                    <a:pt x="20079" y="2158"/>
                  </a:lnTo>
                  <a:lnTo>
                    <a:pt x="20076" y="2163"/>
                  </a:lnTo>
                  <a:lnTo>
                    <a:pt x="20069" y="2168"/>
                  </a:lnTo>
                  <a:lnTo>
                    <a:pt x="20068" y="2168"/>
                  </a:lnTo>
                  <a:lnTo>
                    <a:pt x="20065" y="2173"/>
                  </a:lnTo>
                  <a:lnTo>
                    <a:pt x="20061" y="2187"/>
                  </a:lnTo>
                  <a:lnTo>
                    <a:pt x="20055" y="2221"/>
                  </a:lnTo>
                  <a:lnTo>
                    <a:pt x="20049" y="2229"/>
                  </a:lnTo>
                  <a:lnTo>
                    <a:pt x="20040" y="2231"/>
                  </a:lnTo>
                  <a:lnTo>
                    <a:pt x="20030" y="2230"/>
                  </a:lnTo>
                  <a:lnTo>
                    <a:pt x="19995" y="2213"/>
                  </a:lnTo>
                  <a:lnTo>
                    <a:pt x="19989" y="2214"/>
                  </a:lnTo>
                  <a:lnTo>
                    <a:pt x="19981" y="2222"/>
                  </a:lnTo>
                  <a:lnTo>
                    <a:pt x="19976" y="2234"/>
                  </a:lnTo>
                  <a:lnTo>
                    <a:pt x="19969" y="2262"/>
                  </a:lnTo>
                  <a:lnTo>
                    <a:pt x="19965" y="2271"/>
                  </a:lnTo>
                  <a:lnTo>
                    <a:pt x="19951" y="2285"/>
                  </a:lnTo>
                  <a:lnTo>
                    <a:pt x="19948" y="2292"/>
                  </a:lnTo>
                  <a:lnTo>
                    <a:pt x="19959" y="2296"/>
                  </a:lnTo>
                  <a:lnTo>
                    <a:pt x="19966" y="2304"/>
                  </a:lnTo>
                  <a:lnTo>
                    <a:pt x="19966" y="2320"/>
                  </a:lnTo>
                  <a:lnTo>
                    <a:pt x="19960" y="2354"/>
                  </a:lnTo>
                  <a:lnTo>
                    <a:pt x="19960" y="2363"/>
                  </a:lnTo>
                  <a:lnTo>
                    <a:pt x="19960" y="2380"/>
                  </a:lnTo>
                  <a:lnTo>
                    <a:pt x="19960" y="2389"/>
                  </a:lnTo>
                  <a:lnTo>
                    <a:pt x="19951" y="2433"/>
                  </a:lnTo>
                  <a:lnTo>
                    <a:pt x="19950" y="2445"/>
                  </a:lnTo>
                  <a:lnTo>
                    <a:pt x="19951" y="2459"/>
                  </a:lnTo>
                  <a:lnTo>
                    <a:pt x="19955" y="2477"/>
                  </a:lnTo>
                  <a:lnTo>
                    <a:pt x="19955" y="2478"/>
                  </a:lnTo>
                  <a:lnTo>
                    <a:pt x="19919" y="2494"/>
                  </a:lnTo>
                  <a:lnTo>
                    <a:pt x="19883" y="2511"/>
                  </a:lnTo>
                  <a:lnTo>
                    <a:pt x="19847" y="2528"/>
                  </a:lnTo>
                  <a:lnTo>
                    <a:pt x="19812" y="2544"/>
                  </a:lnTo>
                  <a:lnTo>
                    <a:pt x="19776" y="2561"/>
                  </a:lnTo>
                  <a:lnTo>
                    <a:pt x="19740" y="2577"/>
                  </a:lnTo>
                  <a:lnTo>
                    <a:pt x="19704" y="2594"/>
                  </a:lnTo>
                  <a:lnTo>
                    <a:pt x="19668" y="2610"/>
                  </a:lnTo>
                  <a:lnTo>
                    <a:pt x="19633" y="2627"/>
                  </a:lnTo>
                  <a:lnTo>
                    <a:pt x="19561" y="2659"/>
                  </a:lnTo>
                  <a:lnTo>
                    <a:pt x="19525" y="2675"/>
                  </a:lnTo>
                  <a:lnTo>
                    <a:pt x="19453" y="2708"/>
                  </a:lnTo>
                  <a:lnTo>
                    <a:pt x="19417" y="2723"/>
                  </a:lnTo>
                  <a:lnTo>
                    <a:pt x="19384" y="2738"/>
                  </a:lnTo>
                  <a:lnTo>
                    <a:pt x="19381" y="2739"/>
                  </a:lnTo>
                  <a:lnTo>
                    <a:pt x="19370" y="2745"/>
                  </a:lnTo>
                  <a:lnTo>
                    <a:pt x="19364" y="2747"/>
                  </a:lnTo>
                  <a:lnTo>
                    <a:pt x="19346" y="2755"/>
                  </a:lnTo>
                  <a:lnTo>
                    <a:pt x="19340" y="2758"/>
                  </a:lnTo>
                  <a:lnTo>
                    <a:pt x="19310" y="2771"/>
                  </a:lnTo>
                  <a:lnTo>
                    <a:pt x="19296" y="2777"/>
                  </a:lnTo>
                  <a:lnTo>
                    <a:pt x="19296" y="2777"/>
                  </a:lnTo>
                  <a:lnTo>
                    <a:pt x="19287" y="2787"/>
                  </a:lnTo>
                  <a:lnTo>
                    <a:pt x="19288" y="2781"/>
                  </a:lnTo>
                  <a:lnTo>
                    <a:pt x="19274" y="2787"/>
                  </a:lnTo>
                  <a:lnTo>
                    <a:pt x="19238" y="2803"/>
                  </a:lnTo>
                  <a:lnTo>
                    <a:pt x="19202" y="2818"/>
                  </a:lnTo>
                  <a:lnTo>
                    <a:pt x="19166" y="2834"/>
                  </a:lnTo>
                  <a:lnTo>
                    <a:pt x="19094" y="2865"/>
                  </a:lnTo>
                  <a:lnTo>
                    <a:pt x="19058" y="2880"/>
                  </a:lnTo>
                  <a:lnTo>
                    <a:pt x="19022" y="2896"/>
                  </a:lnTo>
                  <a:lnTo>
                    <a:pt x="18986" y="2911"/>
                  </a:lnTo>
                  <a:lnTo>
                    <a:pt x="18950" y="2926"/>
                  </a:lnTo>
                  <a:lnTo>
                    <a:pt x="18914" y="2942"/>
                  </a:lnTo>
                  <a:lnTo>
                    <a:pt x="18878" y="2957"/>
                  </a:lnTo>
                  <a:lnTo>
                    <a:pt x="18842" y="2972"/>
                  </a:lnTo>
                  <a:lnTo>
                    <a:pt x="18806" y="2987"/>
                  </a:lnTo>
                  <a:lnTo>
                    <a:pt x="18800" y="2988"/>
                  </a:lnTo>
                  <a:lnTo>
                    <a:pt x="18789" y="2993"/>
                  </a:lnTo>
                  <a:lnTo>
                    <a:pt x="18742" y="3002"/>
                  </a:lnTo>
                  <a:lnTo>
                    <a:pt x="18736" y="3005"/>
                  </a:lnTo>
                  <a:lnTo>
                    <a:pt x="18730" y="3011"/>
                  </a:lnTo>
                  <a:lnTo>
                    <a:pt x="18719" y="3031"/>
                  </a:lnTo>
                  <a:lnTo>
                    <a:pt x="18699" y="3052"/>
                  </a:lnTo>
                  <a:lnTo>
                    <a:pt x="18694" y="3060"/>
                  </a:lnTo>
                  <a:lnTo>
                    <a:pt x="18681" y="3087"/>
                  </a:lnTo>
                  <a:lnTo>
                    <a:pt x="18675" y="3094"/>
                  </a:lnTo>
                  <a:lnTo>
                    <a:pt x="18657" y="3111"/>
                  </a:lnTo>
                  <a:lnTo>
                    <a:pt x="18613" y="3182"/>
                  </a:lnTo>
                  <a:lnTo>
                    <a:pt x="18592" y="3232"/>
                  </a:lnTo>
                  <a:lnTo>
                    <a:pt x="18559" y="3310"/>
                  </a:lnTo>
                  <a:lnTo>
                    <a:pt x="18523" y="3395"/>
                  </a:lnTo>
                  <a:lnTo>
                    <a:pt x="18487" y="3479"/>
                  </a:lnTo>
                  <a:lnTo>
                    <a:pt x="18473" y="3532"/>
                  </a:lnTo>
                  <a:lnTo>
                    <a:pt x="18463" y="3563"/>
                  </a:lnTo>
                  <a:lnTo>
                    <a:pt x="18463" y="3563"/>
                  </a:lnTo>
                  <a:lnTo>
                    <a:pt x="18463" y="3563"/>
                  </a:lnTo>
                  <a:lnTo>
                    <a:pt x="18469" y="3574"/>
                  </a:lnTo>
                  <a:lnTo>
                    <a:pt x="18474" y="3588"/>
                  </a:lnTo>
                  <a:lnTo>
                    <a:pt x="18476" y="3602"/>
                  </a:lnTo>
                  <a:lnTo>
                    <a:pt x="18474" y="3616"/>
                  </a:lnTo>
                  <a:lnTo>
                    <a:pt x="18453" y="3650"/>
                  </a:lnTo>
                  <a:lnTo>
                    <a:pt x="18453" y="3653"/>
                  </a:lnTo>
                  <a:lnTo>
                    <a:pt x="18454" y="3658"/>
                  </a:lnTo>
                  <a:lnTo>
                    <a:pt x="18454" y="3664"/>
                  </a:lnTo>
                  <a:lnTo>
                    <a:pt x="18453" y="3669"/>
                  </a:lnTo>
                  <a:lnTo>
                    <a:pt x="18452" y="3671"/>
                  </a:lnTo>
                  <a:lnTo>
                    <a:pt x="18434" y="3691"/>
                  </a:lnTo>
                  <a:lnTo>
                    <a:pt x="18433" y="3697"/>
                  </a:lnTo>
                  <a:lnTo>
                    <a:pt x="18431" y="3706"/>
                  </a:lnTo>
                  <a:lnTo>
                    <a:pt x="18392" y="3794"/>
                  </a:lnTo>
                  <a:lnTo>
                    <a:pt x="18349" y="3847"/>
                  </a:lnTo>
                  <a:lnTo>
                    <a:pt x="18295" y="3948"/>
                  </a:lnTo>
                  <a:lnTo>
                    <a:pt x="18293" y="3961"/>
                  </a:lnTo>
                  <a:lnTo>
                    <a:pt x="18297" y="3979"/>
                  </a:lnTo>
                  <a:lnTo>
                    <a:pt x="18303" y="3983"/>
                  </a:lnTo>
                  <a:lnTo>
                    <a:pt x="18310" y="3984"/>
                  </a:lnTo>
                  <a:lnTo>
                    <a:pt x="18318" y="3991"/>
                  </a:lnTo>
                  <a:lnTo>
                    <a:pt x="18321" y="4000"/>
                  </a:lnTo>
                  <a:lnTo>
                    <a:pt x="18321" y="4007"/>
                  </a:lnTo>
                  <a:lnTo>
                    <a:pt x="18320" y="4013"/>
                  </a:lnTo>
                  <a:lnTo>
                    <a:pt x="18321" y="4020"/>
                  </a:lnTo>
                  <a:lnTo>
                    <a:pt x="18324" y="4023"/>
                  </a:lnTo>
                  <a:lnTo>
                    <a:pt x="18328" y="4023"/>
                  </a:lnTo>
                  <a:lnTo>
                    <a:pt x="18330" y="4018"/>
                  </a:lnTo>
                  <a:lnTo>
                    <a:pt x="18330" y="4008"/>
                  </a:lnTo>
                  <a:lnTo>
                    <a:pt x="18332" y="3995"/>
                  </a:lnTo>
                  <a:lnTo>
                    <a:pt x="18354" y="3966"/>
                  </a:lnTo>
                  <a:lnTo>
                    <a:pt x="18358" y="3977"/>
                  </a:lnTo>
                  <a:lnTo>
                    <a:pt x="18372" y="3966"/>
                  </a:lnTo>
                  <a:lnTo>
                    <a:pt x="18379" y="3974"/>
                  </a:lnTo>
                  <a:lnTo>
                    <a:pt x="18377" y="3979"/>
                  </a:lnTo>
                  <a:lnTo>
                    <a:pt x="18376" y="3982"/>
                  </a:lnTo>
                  <a:lnTo>
                    <a:pt x="18376" y="3993"/>
                  </a:lnTo>
                  <a:lnTo>
                    <a:pt x="18378" y="3987"/>
                  </a:lnTo>
                  <a:lnTo>
                    <a:pt x="18380" y="3983"/>
                  </a:lnTo>
                  <a:lnTo>
                    <a:pt x="18383" y="3979"/>
                  </a:lnTo>
                  <a:lnTo>
                    <a:pt x="18387" y="3977"/>
                  </a:lnTo>
                  <a:lnTo>
                    <a:pt x="18386" y="3989"/>
                  </a:lnTo>
                  <a:lnTo>
                    <a:pt x="18383" y="4002"/>
                  </a:lnTo>
                  <a:lnTo>
                    <a:pt x="18379" y="4012"/>
                  </a:lnTo>
                  <a:lnTo>
                    <a:pt x="18370" y="4024"/>
                  </a:lnTo>
                  <a:lnTo>
                    <a:pt x="18366" y="4036"/>
                  </a:lnTo>
                  <a:lnTo>
                    <a:pt x="18363" y="4048"/>
                  </a:lnTo>
                  <a:lnTo>
                    <a:pt x="18366" y="4051"/>
                  </a:lnTo>
                  <a:lnTo>
                    <a:pt x="18389" y="4043"/>
                  </a:lnTo>
                  <a:lnTo>
                    <a:pt x="18395" y="4036"/>
                  </a:lnTo>
                  <a:lnTo>
                    <a:pt x="18403" y="4017"/>
                  </a:lnTo>
                  <a:lnTo>
                    <a:pt x="18408" y="4011"/>
                  </a:lnTo>
                  <a:lnTo>
                    <a:pt x="18415" y="4011"/>
                  </a:lnTo>
                  <a:lnTo>
                    <a:pt x="18418" y="4017"/>
                  </a:lnTo>
                  <a:lnTo>
                    <a:pt x="18419" y="4027"/>
                  </a:lnTo>
                  <a:lnTo>
                    <a:pt x="18416" y="4039"/>
                  </a:lnTo>
                  <a:lnTo>
                    <a:pt x="18411" y="4046"/>
                  </a:lnTo>
                  <a:lnTo>
                    <a:pt x="18399" y="4054"/>
                  </a:lnTo>
                  <a:lnTo>
                    <a:pt x="18395" y="4064"/>
                  </a:lnTo>
                  <a:lnTo>
                    <a:pt x="18394" y="4078"/>
                  </a:lnTo>
                  <a:lnTo>
                    <a:pt x="18395" y="4088"/>
                  </a:lnTo>
                  <a:lnTo>
                    <a:pt x="18395" y="4099"/>
                  </a:lnTo>
                  <a:lnTo>
                    <a:pt x="18391" y="4114"/>
                  </a:lnTo>
                  <a:lnTo>
                    <a:pt x="18378" y="4143"/>
                  </a:lnTo>
                  <a:lnTo>
                    <a:pt x="18375" y="4156"/>
                  </a:lnTo>
                  <a:lnTo>
                    <a:pt x="18364" y="4148"/>
                  </a:lnTo>
                  <a:lnTo>
                    <a:pt x="18365" y="4142"/>
                  </a:lnTo>
                  <a:lnTo>
                    <a:pt x="18366" y="4124"/>
                  </a:lnTo>
                  <a:lnTo>
                    <a:pt x="18350" y="4145"/>
                  </a:lnTo>
                  <a:lnTo>
                    <a:pt x="18346" y="4155"/>
                  </a:lnTo>
                  <a:lnTo>
                    <a:pt x="18343" y="4170"/>
                  </a:lnTo>
                  <a:lnTo>
                    <a:pt x="18346" y="4175"/>
                  </a:lnTo>
                  <a:lnTo>
                    <a:pt x="18352" y="4177"/>
                  </a:lnTo>
                  <a:lnTo>
                    <a:pt x="18359" y="4184"/>
                  </a:lnTo>
                  <a:lnTo>
                    <a:pt x="18362" y="4187"/>
                  </a:lnTo>
                  <a:lnTo>
                    <a:pt x="18367" y="4192"/>
                  </a:lnTo>
                  <a:lnTo>
                    <a:pt x="18369" y="4195"/>
                  </a:lnTo>
                  <a:lnTo>
                    <a:pt x="18371" y="4200"/>
                  </a:lnTo>
                  <a:lnTo>
                    <a:pt x="18372" y="4207"/>
                  </a:lnTo>
                  <a:lnTo>
                    <a:pt x="18373" y="4213"/>
                  </a:lnTo>
                  <a:lnTo>
                    <a:pt x="18380" y="4228"/>
                  </a:lnTo>
                  <a:lnTo>
                    <a:pt x="18387" y="4249"/>
                  </a:lnTo>
                  <a:lnTo>
                    <a:pt x="18390" y="4259"/>
                  </a:lnTo>
                  <a:lnTo>
                    <a:pt x="18389" y="4276"/>
                  </a:lnTo>
                  <a:lnTo>
                    <a:pt x="18391" y="4296"/>
                  </a:lnTo>
                  <a:lnTo>
                    <a:pt x="18395" y="4315"/>
                  </a:lnTo>
                  <a:lnTo>
                    <a:pt x="18400" y="4334"/>
                  </a:lnTo>
                  <a:lnTo>
                    <a:pt x="18401" y="4321"/>
                  </a:lnTo>
                  <a:lnTo>
                    <a:pt x="18404" y="4312"/>
                  </a:lnTo>
                  <a:lnTo>
                    <a:pt x="18408" y="4308"/>
                  </a:lnTo>
                  <a:lnTo>
                    <a:pt x="18413" y="4311"/>
                  </a:lnTo>
                  <a:lnTo>
                    <a:pt x="18402" y="4355"/>
                  </a:lnTo>
                  <a:lnTo>
                    <a:pt x="18403" y="4374"/>
                  </a:lnTo>
                  <a:lnTo>
                    <a:pt x="18414" y="4383"/>
                  </a:lnTo>
                  <a:lnTo>
                    <a:pt x="18408" y="4397"/>
                  </a:lnTo>
                  <a:lnTo>
                    <a:pt x="18398" y="4431"/>
                  </a:lnTo>
                  <a:lnTo>
                    <a:pt x="18391" y="4440"/>
                  </a:lnTo>
                  <a:lnTo>
                    <a:pt x="18367" y="4458"/>
                  </a:lnTo>
                  <a:lnTo>
                    <a:pt x="18357" y="4459"/>
                  </a:lnTo>
                  <a:lnTo>
                    <a:pt x="18341" y="4455"/>
                  </a:lnTo>
                  <a:lnTo>
                    <a:pt x="18334" y="4459"/>
                  </a:lnTo>
                  <a:lnTo>
                    <a:pt x="18319" y="4499"/>
                  </a:lnTo>
                  <a:lnTo>
                    <a:pt x="18313" y="4511"/>
                  </a:lnTo>
                  <a:lnTo>
                    <a:pt x="18278" y="4556"/>
                  </a:lnTo>
                  <a:lnTo>
                    <a:pt x="18266" y="4579"/>
                  </a:lnTo>
                  <a:lnTo>
                    <a:pt x="18256" y="4605"/>
                  </a:lnTo>
                  <a:lnTo>
                    <a:pt x="18246" y="4664"/>
                  </a:lnTo>
                  <a:lnTo>
                    <a:pt x="18236" y="4657"/>
                  </a:lnTo>
                  <a:lnTo>
                    <a:pt x="18230" y="4657"/>
                  </a:lnTo>
                  <a:lnTo>
                    <a:pt x="18229" y="4667"/>
                  </a:lnTo>
                  <a:lnTo>
                    <a:pt x="18228" y="4671"/>
                  </a:lnTo>
                  <a:lnTo>
                    <a:pt x="18206" y="4698"/>
                  </a:lnTo>
                  <a:lnTo>
                    <a:pt x="18169" y="4726"/>
                  </a:lnTo>
                  <a:lnTo>
                    <a:pt x="18168" y="4729"/>
                  </a:lnTo>
                  <a:lnTo>
                    <a:pt x="18167" y="4737"/>
                  </a:lnTo>
                  <a:lnTo>
                    <a:pt x="18167" y="4744"/>
                  </a:lnTo>
                  <a:lnTo>
                    <a:pt x="18168" y="4749"/>
                  </a:lnTo>
                  <a:lnTo>
                    <a:pt x="18168" y="4753"/>
                  </a:lnTo>
                  <a:lnTo>
                    <a:pt x="18167" y="4759"/>
                  </a:lnTo>
                  <a:lnTo>
                    <a:pt x="18168" y="4761"/>
                  </a:lnTo>
                  <a:lnTo>
                    <a:pt x="18167" y="4763"/>
                  </a:lnTo>
                  <a:lnTo>
                    <a:pt x="18164" y="4767"/>
                  </a:lnTo>
                  <a:lnTo>
                    <a:pt x="18161" y="4769"/>
                  </a:lnTo>
                  <a:lnTo>
                    <a:pt x="18157" y="4768"/>
                  </a:lnTo>
                  <a:lnTo>
                    <a:pt x="18153" y="4765"/>
                  </a:lnTo>
                  <a:lnTo>
                    <a:pt x="18150" y="4760"/>
                  </a:lnTo>
                  <a:lnTo>
                    <a:pt x="18151" y="4756"/>
                  </a:lnTo>
                  <a:lnTo>
                    <a:pt x="18152" y="4747"/>
                  </a:lnTo>
                  <a:lnTo>
                    <a:pt x="18008" y="4787"/>
                  </a:lnTo>
                  <a:lnTo>
                    <a:pt x="17991" y="4800"/>
                  </a:lnTo>
                  <a:lnTo>
                    <a:pt x="17948" y="4845"/>
                  </a:lnTo>
                  <a:lnTo>
                    <a:pt x="17931" y="4851"/>
                  </a:lnTo>
                  <a:lnTo>
                    <a:pt x="17915" y="4844"/>
                  </a:lnTo>
                  <a:lnTo>
                    <a:pt x="17883" y="4813"/>
                  </a:lnTo>
                  <a:lnTo>
                    <a:pt x="17881" y="4813"/>
                  </a:lnTo>
                  <a:lnTo>
                    <a:pt x="17873" y="4812"/>
                  </a:lnTo>
                  <a:lnTo>
                    <a:pt x="17871" y="4803"/>
                  </a:lnTo>
                  <a:lnTo>
                    <a:pt x="17861" y="4799"/>
                  </a:lnTo>
                  <a:lnTo>
                    <a:pt x="17724" y="4804"/>
                  </a:lnTo>
                  <a:lnTo>
                    <a:pt x="17680" y="4831"/>
                  </a:lnTo>
                  <a:lnTo>
                    <a:pt x="17622" y="4837"/>
                  </a:lnTo>
                  <a:lnTo>
                    <a:pt x="17510" y="4906"/>
                  </a:lnTo>
                  <a:lnTo>
                    <a:pt x="17488" y="4934"/>
                  </a:lnTo>
                  <a:lnTo>
                    <a:pt x="17449" y="4959"/>
                  </a:lnTo>
                  <a:lnTo>
                    <a:pt x="17405" y="5006"/>
                  </a:lnTo>
                  <a:lnTo>
                    <a:pt x="17380" y="5023"/>
                  </a:lnTo>
                  <a:lnTo>
                    <a:pt x="17384" y="5037"/>
                  </a:lnTo>
                  <a:lnTo>
                    <a:pt x="17394" y="5112"/>
                  </a:lnTo>
                  <a:lnTo>
                    <a:pt x="17395" y="5121"/>
                  </a:lnTo>
                  <a:lnTo>
                    <a:pt x="17395" y="5132"/>
                  </a:lnTo>
                  <a:lnTo>
                    <a:pt x="17395" y="5140"/>
                  </a:lnTo>
                  <a:lnTo>
                    <a:pt x="17393" y="5148"/>
                  </a:lnTo>
                  <a:lnTo>
                    <a:pt x="17392" y="5157"/>
                  </a:lnTo>
                  <a:lnTo>
                    <a:pt x="17394" y="5169"/>
                  </a:lnTo>
                  <a:lnTo>
                    <a:pt x="17394" y="5169"/>
                  </a:lnTo>
                  <a:lnTo>
                    <a:pt x="17411" y="5181"/>
                  </a:lnTo>
                  <a:lnTo>
                    <a:pt x="17453" y="5175"/>
                  </a:lnTo>
                  <a:lnTo>
                    <a:pt x="17466" y="5193"/>
                  </a:lnTo>
                  <a:lnTo>
                    <a:pt x="17466" y="5213"/>
                  </a:lnTo>
                  <a:lnTo>
                    <a:pt x="17455" y="5240"/>
                  </a:lnTo>
                  <a:lnTo>
                    <a:pt x="17454" y="5260"/>
                  </a:lnTo>
                  <a:lnTo>
                    <a:pt x="17457" y="5267"/>
                  </a:lnTo>
                  <a:lnTo>
                    <a:pt x="17465" y="5276"/>
                  </a:lnTo>
                  <a:lnTo>
                    <a:pt x="17467" y="5280"/>
                  </a:lnTo>
                  <a:lnTo>
                    <a:pt x="17474" y="5316"/>
                  </a:lnTo>
                  <a:lnTo>
                    <a:pt x="17477" y="5325"/>
                  </a:lnTo>
                  <a:lnTo>
                    <a:pt x="17488" y="5348"/>
                  </a:lnTo>
                  <a:lnTo>
                    <a:pt x="17491" y="5358"/>
                  </a:lnTo>
                  <a:lnTo>
                    <a:pt x="17492" y="5365"/>
                  </a:lnTo>
                  <a:lnTo>
                    <a:pt x="17495" y="5385"/>
                  </a:lnTo>
                  <a:lnTo>
                    <a:pt x="17496" y="5405"/>
                  </a:lnTo>
                  <a:lnTo>
                    <a:pt x="17494" y="5422"/>
                  </a:lnTo>
                  <a:lnTo>
                    <a:pt x="17489" y="5435"/>
                  </a:lnTo>
                  <a:lnTo>
                    <a:pt x="17483" y="5446"/>
                  </a:lnTo>
                  <a:lnTo>
                    <a:pt x="17456" y="5478"/>
                  </a:lnTo>
                  <a:lnTo>
                    <a:pt x="17444" y="5497"/>
                  </a:lnTo>
                  <a:lnTo>
                    <a:pt x="17435" y="5522"/>
                  </a:lnTo>
                  <a:lnTo>
                    <a:pt x="17431" y="5556"/>
                  </a:lnTo>
                  <a:lnTo>
                    <a:pt x="17427" y="5573"/>
                  </a:lnTo>
                  <a:lnTo>
                    <a:pt x="17419" y="5582"/>
                  </a:lnTo>
                  <a:lnTo>
                    <a:pt x="17418" y="5586"/>
                  </a:lnTo>
                  <a:lnTo>
                    <a:pt x="17414" y="5611"/>
                  </a:lnTo>
                  <a:lnTo>
                    <a:pt x="17411" y="5625"/>
                  </a:lnTo>
                  <a:lnTo>
                    <a:pt x="17410" y="5629"/>
                  </a:lnTo>
                  <a:lnTo>
                    <a:pt x="17405" y="5635"/>
                  </a:lnTo>
                  <a:lnTo>
                    <a:pt x="17382" y="5656"/>
                  </a:lnTo>
                  <a:lnTo>
                    <a:pt x="17376" y="5677"/>
                  </a:lnTo>
                  <a:lnTo>
                    <a:pt x="17359" y="5705"/>
                  </a:lnTo>
                  <a:lnTo>
                    <a:pt x="17341" y="5724"/>
                  </a:lnTo>
                  <a:lnTo>
                    <a:pt x="17338" y="5730"/>
                  </a:lnTo>
                  <a:lnTo>
                    <a:pt x="17336" y="5736"/>
                  </a:lnTo>
                  <a:lnTo>
                    <a:pt x="17333" y="5745"/>
                  </a:lnTo>
                  <a:lnTo>
                    <a:pt x="17330" y="5753"/>
                  </a:lnTo>
                  <a:lnTo>
                    <a:pt x="17320" y="5766"/>
                  </a:lnTo>
                  <a:lnTo>
                    <a:pt x="17307" y="5812"/>
                  </a:lnTo>
                  <a:lnTo>
                    <a:pt x="17288" y="5839"/>
                  </a:lnTo>
                  <a:lnTo>
                    <a:pt x="17283" y="5853"/>
                  </a:lnTo>
                  <a:lnTo>
                    <a:pt x="17278" y="5865"/>
                  </a:lnTo>
                  <a:lnTo>
                    <a:pt x="17254" y="5890"/>
                  </a:lnTo>
                  <a:lnTo>
                    <a:pt x="17230" y="5937"/>
                  </a:lnTo>
                  <a:lnTo>
                    <a:pt x="17220" y="5949"/>
                  </a:lnTo>
                  <a:lnTo>
                    <a:pt x="17213" y="5962"/>
                  </a:lnTo>
                  <a:lnTo>
                    <a:pt x="17209" y="5966"/>
                  </a:lnTo>
                  <a:lnTo>
                    <a:pt x="17165" y="6014"/>
                  </a:lnTo>
                  <a:lnTo>
                    <a:pt x="17151" y="6040"/>
                  </a:lnTo>
                  <a:lnTo>
                    <a:pt x="17136" y="6054"/>
                  </a:lnTo>
                  <a:lnTo>
                    <a:pt x="17122" y="6083"/>
                  </a:lnTo>
                  <a:lnTo>
                    <a:pt x="17107" y="6098"/>
                  </a:lnTo>
                  <a:lnTo>
                    <a:pt x="17090" y="6125"/>
                  </a:lnTo>
                  <a:lnTo>
                    <a:pt x="17081" y="6132"/>
                  </a:lnTo>
                  <a:lnTo>
                    <a:pt x="17081" y="6126"/>
                  </a:lnTo>
                  <a:lnTo>
                    <a:pt x="17083" y="6121"/>
                  </a:lnTo>
                  <a:lnTo>
                    <a:pt x="17086" y="6109"/>
                  </a:lnTo>
                  <a:lnTo>
                    <a:pt x="17088" y="6106"/>
                  </a:lnTo>
                  <a:lnTo>
                    <a:pt x="17097" y="6102"/>
                  </a:lnTo>
                  <a:lnTo>
                    <a:pt x="17101" y="6098"/>
                  </a:lnTo>
                  <a:lnTo>
                    <a:pt x="17104" y="6089"/>
                  </a:lnTo>
                  <a:lnTo>
                    <a:pt x="17095" y="6086"/>
                  </a:lnTo>
                  <a:lnTo>
                    <a:pt x="17088" y="6095"/>
                  </a:lnTo>
                  <a:lnTo>
                    <a:pt x="17083" y="6108"/>
                  </a:lnTo>
                  <a:lnTo>
                    <a:pt x="17075" y="6121"/>
                  </a:lnTo>
                  <a:lnTo>
                    <a:pt x="17072" y="6142"/>
                  </a:lnTo>
                  <a:lnTo>
                    <a:pt x="17068" y="6148"/>
                  </a:lnTo>
                  <a:lnTo>
                    <a:pt x="17065" y="6151"/>
                  </a:lnTo>
                  <a:lnTo>
                    <a:pt x="17056" y="6170"/>
                  </a:lnTo>
                  <a:lnTo>
                    <a:pt x="17000" y="6248"/>
                  </a:lnTo>
                  <a:lnTo>
                    <a:pt x="16976" y="6264"/>
                  </a:lnTo>
                  <a:lnTo>
                    <a:pt x="16971" y="6272"/>
                  </a:lnTo>
                  <a:lnTo>
                    <a:pt x="16966" y="6282"/>
                  </a:lnTo>
                  <a:lnTo>
                    <a:pt x="16948" y="6299"/>
                  </a:lnTo>
                  <a:lnTo>
                    <a:pt x="16855" y="6385"/>
                  </a:lnTo>
                  <a:lnTo>
                    <a:pt x="16845" y="6403"/>
                  </a:lnTo>
                  <a:lnTo>
                    <a:pt x="16830" y="6411"/>
                  </a:lnTo>
                  <a:lnTo>
                    <a:pt x="16824" y="6417"/>
                  </a:lnTo>
                  <a:lnTo>
                    <a:pt x="16821" y="6422"/>
                  </a:lnTo>
                  <a:lnTo>
                    <a:pt x="16817" y="6434"/>
                  </a:lnTo>
                  <a:lnTo>
                    <a:pt x="16815" y="6438"/>
                  </a:lnTo>
                  <a:lnTo>
                    <a:pt x="16802" y="6446"/>
                  </a:lnTo>
                  <a:lnTo>
                    <a:pt x="16794" y="6460"/>
                  </a:lnTo>
                  <a:lnTo>
                    <a:pt x="16768" y="6476"/>
                  </a:lnTo>
                  <a:lnTo>
                    <a:pt x="16656" y="6612"/>
                  </a:lnTo>
                  <a:lnTo>
                    <a:pt x="16549" y="6825"/>
                  </a:lnTo>
                  <a:lnTo>
                    <a:pt x="16536" y="6837"/>
                  </a:lnTo>
                  <a:lnTo>
                    <a:pt x="16524" y="6854"/>
                  </a:lnTo>
                  <a:lnTo>
                    <a:pt x="16515" y="6859"/>
                  </a:lnTo>
                  <a:lnTo>
                    <a:pt x="16502" y="6851"/>
                  </a:lnTo>
                  <a:lnTo>
                    <a:pt x="16499" y="6851"/>
                  </a:lnTo>
                  <a:lnTo>
                    <a:pt x="16495" y="6856"/>
                  </a:lnTo>
                  <a:lnTo>
                    <a:pt x="16488" y="6869"/>
                  </a:lnTo>
                  <a:lnTo>
                    <a:pt x="16483" y="6873"/>
                  </a:lnTo>
                  <a:lnTo>
                    <a:pt x="16473" y="6875"/>
                  </a:lnTo>
                  <a:lnTo>
                    <a:pt x="16426" y="6870"/>
                  </a:lnTo>
                  <a:lnTo>
                    <a:pt x="16409" y="6875"/>
                  </a:lnTo>
                  <a:lnTo>
                    <a:pt x="16361" y="6914"/>
                  </a:lnTo>
                  <a:lnTo>
                    <a:pt x="16334" y="6950"/>
                  </a:lnTo>
                  <a:lnTo>
                    <a:pt x="16318" y="6963"/>
                  </a:lnTo>
                  <a:lnTo>
                    <a:pt x="16292" y="6972"/>
                  </a:lnTo>
                  <a:lnTo>
                    <a:pt x="16286" y="6980"/>
                  </a:lnTo>
                  <a:lnTo>
                    <a:pt x="16282" y="6991"/>
                  </a:lnTo>
                  <a:lnTo>
                    <a:pt x="16266" y="7014"/>
                  </a:lnTo>
                  <a:lnTo>
                    <a:pt x="16259" y="7021"/>
                  </a:lnTo>
                  <a:lnTo>
                    <a:pt x="16241" y="7024"/>
                  </a:lnTo>
                  <a:lnTo>
                    <a:pt x="16224" y="7015"/>
                  </a:lnTo>
                  <a:lnTo>
                    <a:pt x="16194" y="6985"/>
                  </a:lnTo>
                  <a:lnTo>
                    <a:pt x="16190" y="6983"/>
                  </a:lnTo>
                  <a:lnTo>
                    <a:pt x="16183" y="6979"/>
                  </a:lnTo>
                  <a:lnTo>
                    <a:pt x="16180" y="6977"/>
                  </a:lnTo>
                  <a:lnTo>
                    <a:pt x="16175" y="6970"/>
                  </a:lnTo>
                  <a:lnTo>
                    <a:pt x="16172" y="6963"/>
                  </a:lnTo>
                  <a:lnTo>
                    <a:pt x="16169" y="6959"/>
                  </a:lnTo>
                  <a:lnTo>
                    <a:pt x="16165" y="6957"/>
                  </a:lnTo>
                  <a:lnTo>
                    <a:pt x="16171" y="6975"/>
                  </a:lnTo>
                  <a:lnTo>
                    <a:pt x="16189" y="6994"/>
                  </a:lnTo>
                  <a:lnTo>
                    <a:pt x="16199" y="7007"/>
                  </a:lnTo>
                  <a:lnTo>
                    <a:pt x="16178" y="6990"/>
                  </a:lnTo>
                  <a:lnTo>
                    <a:pt x="16167" y="6984"/>
                  </a:lnTo>
                  <a:lnTo>
                    <a:pt x="16157" y="6983"/>
                  </a:lnTo>
                  <a:lnTo>
                    <a:pt x="16153" y="6985"/>
                  </a:lnTo>
                  <a:lnTo>
                    <a:pt x="16147" y="6991"/>
                  </a:lnTo>
                  <a:lnTo>
                    <a:pt x="16144" y="6993"/>
                  </a:lnTo>
                  <a:lnTo>
                    <a:pt x="16138" y="6993"/>
                  </a:lnTo>
                  <a:lnTo>
                    <a:pt x="16135" y="6992"/>
                  </a:lnTo>
                  <a:lnTo>
                    <a:pt x="16127" y="6985"/>
                  </a:lnTo>
                  <a:lnTo>
                    <a:pt x="16111" y="6994"/>
                  </a:lnTo>
                  <a:lnTo>
                    <a:pt x="16094" y="7019"/>
                  </a:lnTo>
                  <a:lnTo>
                    <a:pt x="16077" y="7037"/>
                  </a:lnTo>
                  <a:lnTo>
                    <a:pt x="16063" y="7021"/>
                  </a:lnTo>
                  <a:lnTo>
                    <a:pt x="16060" y="7028"/>
                  </a:lnTo>
                  <a:lnTo>
                    <a:pt x="16056" y="7033"/>
                  </a:lnTo>
                  <a:lnTo>
                    <a:pt x="16052" y="7032"/>
                  </a:lnTo>
                  <a:lnTo>
                    <a:pt x="16050" y="7021"/>
                  </a:lnTo>
                  <a:lnTo>
                    <a:pt x="16046" y="7021"/>
                  </a:lnTo>
                  <a:lnTo>
                    <a:pt x="16023" y="7025"/>
                  </a:lnTo>
                  <a:lnTo>
                    <a:pt x="16029" y="7018"/>
                  </a:lnTo>
                  <a:lnTo>
                    <a:pt x="16042" y="7013"/>
                  </a:lnTo>
                  <a:lnTo>
                    <a:pt x="16048" y="7006"/>
                  </a:lnTo>
                  <a:lnTo>
                    <a:pt x="16054" y="7011"/>
                  </a:lnTo>
                  <a:lnTo>
                    <a:pt x="16056" y="7007"/>
                  </a:lnTo>
                  <a:lnTo>
                    <a:pt x="16058" y="6999"/>
                  </a:lnTo>
                  <a:lnTo>
                    <a:pt x="16060" y="6991"/>
                  </a:lnTo>
                  <a:lnTo>
                    <a:pt x="16063" y="6988"/>
                  </a:lnTo>
                  <a:lnTo>
                    <a:pt x="16067" y="6985"/>
                  </a:lnTo>
                  <a:lnTo>
                    <a:pt x="16077" y="6981"/>
                  </a:lnTo>
                  <a:lnTo>
                    <a:pt x="16094" y="6970"/>
                  </a:lnTo>
                  <a:lnTo>
                    <a:pt x="16102" y="6966"/>
                  </a:lnTo>
                  <a:lnTo>
                    <a:pt x="16112" y="6972"/>
                  </a:lnTo>
                  <a:lnTo>
                    <a:pt x="16119" y="6958"/>
                  </a:lnTo>
                  <a:lnTo>
                    <a:pt x="16132" y="6949"/>
                  </a:lnTo>
                  <a:lnTo>
                    <a:pt x="16158" y="6940"/>
                  </a:lnTo>
                  <a:lnTo>
                    <a:pt x="16154" y="6927"/>
                  </a:lnTo>
                  <a:lnTo>
                    <a:pt x="16151" y="6919"/>
                  </a:lnTo>
                  <a:lnTo>
                    <a:pt x="16147" y="6916"/>
                  </a:lnTo>
                  <a:lnTo>
                    <a:pt x="16132" y="6917"/>
                  </a:lnTo>
                  <a:lnTo>
                    <a:pt x="16128" y="6919"/>
                  </a:lnTo>
                  <a:lnTo>
                    <a:pt x="16122" y="6927"/>
                  </a:lnTo>
                  <a:lnTo>
                    <a:pt x="16119" y="6924"/>
                  </a:lnTo>
                  <a:lnTo>
                    <a:pt x="16116" y="6919"/>
                  </a:lnTo>
                  <a:lnTo>
                    <a:pt x="16114" y="6916"/>
                  </a:lnTo>
                  <a:lnTo>
                    <a:pt x="16108" y="6903"/>
                  </a:lnTo>
                  <a:lnTo>
                    <a:pt x="16103" y="6894"/>
                  </a:lnTo>
                  <a:lnTo>
                    <a:pt x="16096" y="6892"/>
                  </a:lnTo>
                  <a:lnTo>
                    <a:pt x="16097" y="6896"/>
                  </a:lnTo>
                  <a:lnTo>
                    <a:pt x="16097" y="6907"/>
                  </a:lnTo>
                  <a:lnTo>
                    <a:pt x="16096" y="6920"/>
                  </a:lnTo>
                  <a:lnTo>
                    <a:pt x="16095" y="6928"/>
                  </a:lnTo>
                  <a:lnTo>
                    <a:pt x="16090" y="6937"/>
                  </a:lnTo>
                  <a:lnTo>
                    <a:pt x="16085" y="6943"/>
                  </a:lnTo>
                  <a:lnTo>
                    <a:pt x="16073" y="6951"/>
                  </a:lnTo>
                  <a:lnTo>
                    <a:pt x="16065" y="6953"/>
                  </a:lnTo>
                  <a:lnTo>
                    <a:pt x="16051" y="6948"/>
                  </a:lnTo>
                  <a:lnTo>
                    <a:pt x="16044" y="6948"/>
                  </a:lnTo>
                  <a:lnTo>
                    <a:pt x="16032" y="6942"/>
                  </a:lnTo>
                  <a:lnTo>
                    <a:pt x="16009" y="6906"/>
                  </a:lnTo>
                  <a:lnTo>
                    <a:pt x="15998" y="6894"/>
                  </a:lnTo>
                  <a:lnTo>
                    <a:pt x="15988" y="6896"/>
                  </a:lnTo>
                  <a:lnTo>
                    <a:pt x="15974" y="6894"/>
                  </a:lnTo>
                  <a:lnTo>
                    <a:pt x="15949" y="6883"/>
                  </a:lnTo>
                  <a:lnTo>
                    <a:pt x="15938" y="6874"/>
                  </a:lnTo>
                  <a:lnTo>
                    <a:pt x="15917" y="6846"/>
                  </a:lnTo>
                  <a:lnTo>
                    <a:pt x="15908" y="6839"/>
                  </a:lnTo>
                  <a:lnTo>
                    <a:pt x="15903" y="6840"/>
                  </a:lnTo>
                  <a:lnTo>
                    <a:pt x="15895" y="6848"/>
                  </a:lnTo>
                  <a:lnTo>
                    <a:pt x="15888" y="6851"/>
                  </a:lnTo>
                  <a:lnTo>
                    <a:pt x="15882" y="6851"/>
                  </a:lnTo>
                  <a:lnTo>
                    <a:pt x="15851" y="6843"/>
                  </a:lnTo>
                  <a:lnTo>
                    <a:pt x="15849" y="6837"/>
                  </a:lnTo>
                  <a:lnTo>
                    <a:pt x="15848" y="6829"/>
                  </a:lnTo>
                  <a:lnTo>
                    <a:pt x="15847" y="6822"/>
                  </a:lnTo>
                  <a:lnTo>
                    <a:pt x="15847" y="6811"/>
                  </a:lnTo>
                  <a:lnTo>
                    <a:pt x="15850" y="6803"/>
                  </a:lnTo>
                  <a:lnTo>
                    <a:pt x="15855" y="6800"/>
                  </a:lnTo>
                  <a:lnTo>
                    <a:pt x="15859" y="6804"/>
                  </a:lnTo>
                  <a:lnTo>
                    <a:pt x="15862" y="6803"/>
                  </a:lnTo>
                  <a:lnTo>
                    <a:pt x="15860" y="6780"/>
                  </a:lnTo>
                  <a:lnTo>
                    <a:pt x="15860" y="6763"/>
                  </a:lnTo>
                  <a:lnTo>
                    <a:pt x="15861" y="6747"/>
                  </a:lnTo>
                  <a:lnTo>
                    <a:pt x="15873" y="6700"/>
                  </a:lnTo>
                  <a:lnTo>
                    <a:pt x="15879" y="6688"/>
                  </a:lnTo>
                  <a:lnTo>
                    <a:pt x="15886" y="6689"/>
                  </a:lnTo>
                  <a:lnTo>
                    <a:pt x="15888" y="6664"/>
                  </a:lnTo>
                  <a:lnTo>
                    <a:pt x="15893" y="6645"/>
                  </a:lnTo>
                  <a:lnTo>
                    <a:pt x="15900" y="6635"/>
                  </a:lnTo>
                  <a:lnTo>
                    <a:pt x="15911" y="6640"/>
                  </a:lnTo>
                  <a:lnTo>
                    <a:pt x="15913" y="6629"/>
                  </a:lnTo>
                  <a:lnTo>
                    <a:pt x="15912" y="6618"/>
                  </a:lnTo>
                  <a:lnTo>
                    <a:pt x="15910" y="6608"/>
                  </a:lnTo>
                  <a:lnTo>
                    <a:pt x="15905" y="6600"/>
                  </a:lnTo>
                  <a:lnTo>
                    <a:pt x="15916" y="6594"/>
                  </a:lnTo>
                  <a:lnTo>
                    <a:pt x="15922" y="6585"/>
                  </a:lnTo>
                  <a:lnTo>
                    <a:pt x="15927" y="6546"/>
                  </a:lnTo>
                  <a:lnTo>
                    <a:pt x="15929" y="6551"/>
                  </a:lnTo>
                  <a:lnTo>
                    <a:pt x="15931" y="6555"/>
                  </a:lnTo>
                  <a:lnTo>
                    <a:pt x="15936" y="6561"/>
                  </a:lnTo>
                  <a:lnTo>
                    <a:pt x="15934" y="6556"/>
                  </a:lnTo>
                  <a:lnTo>
                    <a:pt x="15933" y="6551"/>
                  </a:lnTo>
                  <a:lnTo>
                    <a:pt x="15932" y="6539"/>
                  </a:lnTo>
                  <a:lnTo>
                    <a:pt x="15930" y="6533"/>
                  </a:lnTo>
                  <a:lnTo>
                    <a:pt x="15926" y="6525"/>
                  </a:lnTo>
                  <a:lnTo>
                    <a:pt x="15925" y="6522"/>
                  </a:lnTo>
                  <a:lnTo>
                    <a:pt x="15925" y="6510"/>
                  </a:lnTo>
                  <a:lnTo>
                    <a:pt x="15926" y="6502"/>
                  </a:lnTo>
                  <a:lnTo>
                    <a:pt x="15927" y="6495"/>
                  </a:lnTo>
                  <a:lnTo>
                    <a:pt x="15925" y="6487"/>
                  </a:lnTo>
                  <a:lnTo>
                    <a:pt x="15926" y="6482"/>
                  </a:lnTo>
                  <a:lnTo>
                    <a:pt x="15928" y="6468"/>
                  </a:lnTo>
                  <a:lnTo>
                    <a:pt x="15932" y="6373"/>
                  </a:lnTo>
                  <a:lnTo>
                    <a:pt x="15937" y="6341"/>
                  </a:lnTo>
                  <a:lnTo>
                    <a:pt x="15951" y="6301"/>
                  </a:lnTo>
                  <a:lnTo>
                    <a:pt x="15957" y="6284"/>
                  </a:lnTo>
                  <a:lnTo>
                    <a:pt x="15963" y="6270"/>
                  </a:lnTo>
                  <a:lnTo>
                    <a:pt x="15986" y="6248"/>
                  </a:lnTo>
                  <a:lnTo>
                    <a:pt x="15998" y="6241"/>
                  </a:lnTo>
                  <a:lnTo>
                    <a:pt x="16001" y="6238"/>
                  </a:lnTo>
                  <a:lnTo>
                    <a:pt x="16006" y="6230"/>
                  </a:lnTo>
                  <a:lnTo>
                    <a:pt x="16012" y="6216"/>
                  </a:lnTo>
                  <a:lnTo>
                    <a:pt x="16016" y="6201"/>
                  </a:lnTo>
                  <a:lnTo>
                    <a:pt x="16018" y="6188"/>
                  </a:lnTo>
                  <a:lnTo>
                    <a:pt x="16018" y="6177"/>
                  </a:lnTo>
                  <a:lnTo>
                    <a:pt x="16019" y="6160"/>
                  </a:lnTo>
                  <a:lnTo>
                    <a:pt x="16020" y="6149"/>
                  </a:lnTo>
                  <a:lnTo>
                    <a:pt x="16018" y="6141"/>
                  </a:lnTo>
                  <a:lnTo>
                    <a:pt x="16014" y="6129"/>
                  </a:lnTo>
                  <a:lnTo>
                    <a:pt x="16012" y="6121"/>
                  </a:lnTo>
                  <a:lnTo>
                    <a:pt x="16011" y="6104"/>
                  </a:lnTo>
                  <a:lnTo>
                    <a:pt x="16012" y="6084"/>
                  </a:lnTo>
                  <a:lnTo>
                    <a:pt x="16015" y="6067"/>
                  </a:lnTo>
                  <a:lnTo>
                    <a:pt x="16018" y="6059"/>
                  </a:lnTo>
                  <a:lnTo>
                    <a:pt x="16034" y="6043"/>
                  </a:lnTo>
                  <a:lnTo>
                    <a:pt x="16039" y="6039"/>
                  </a:lnTo>
                  <a:lnTo>
                    <a:pt x="16042" y="6038"/>
                  </a:lnTo>
                  <a:lnTo>
                    <a:pt x="16045" y="6034"/>
                  </a:lnTo>
                  <a:lnTo>
                    <a:pt x="16045" y="6022"/>
                  </a:lnTo>
                  <a:lnTo>
                    <a:pt x="16035" y="6014"/>
                  </a:lnTo>
                  <a:lnTo>
                    <a:pt x="16027" y="5998"/>
                  </a:lnTo>
                  <a:lnTo>
                    <a:pt x="16026" y="5981"/>
                  </a:lnTo>
                  <a:lnTo>
                    <a:pt x="16034" y="5971"/>
                  </a:lnTo>
                  <a:lnTo>
                    <a:pt x="16043" y="5965"/>
                  </a:lnTo>
                  <a:lnTo>
                    <a:pt x="16049" y="5954"/>
                  </a:lnTo>
                  <a:lnTo>
                    <a:pt x="16055" y="5940"/>
                  </a:lnTo>
                  <a:lnTo>
                    <a:pt x="16063" y="5927"/>
                  </a:lnTo>
                  <a:lnTo>
                    <a:pt x="16068" y="5931"/>
                  </a:lnTo>
                  <a:lnTo>
                    <a:pt x="16085" y="5939"/>
                  </a:lnTo>
                  <a:lnTo>
                    <a:pt x="16093" y="5937"/>
                  </a:lnTo>
                  <a:lnTo>
                    <a:pt x="16094" y="5947"/>
                  </a:lnTo>
                  <a:lnTo>
                    <a:pt x="16092" y="5961"/>
                  </a:lnTo>
                  <a:lnTo>
                    <a:pt x="16091" y="5973"/>
                  </a:lnTo>
                  <a:lnTo>
                    <a:pt x="16094" y="5979"/>
                  </a:lnTo>
                  <a:lnTo>
                    <a:pt x="16098" y="5984"/>
                  </a:lnTo>
                  <a:lnTo>
                    <a:pt x="16100" y="5992"/>
                  </a:lnTo>
                  <a:lnTo>
                    <a:pt x="16097" y="6007"/>
                  </a:lnTo>
                  <a:lnTo>
                    <a:pt x="16106" y="6020"/>
                  </a:lnTo>
                  <a:lnTo>
                    <a:pt x="16109" y="6022"/>
                  </a:lnTo>
                  <a:lnTo>
                    <a:pt x="16099" y="6034"/>
                  </a:lnTo>
                  <a:lnTo>
                    <a:pt x="16097" y="6041"/>
                  </a:lnTo>
                  <a:lnTo>
                    <a:pt x="16097" y="6044"/>
                  </a:lnTo>
                  <a:lnTo>
                    <a:pt x="16110" y="6037"/>
                  </a:lnTo>
                  <a:lnTo>
                    <a:pt x="16122" y="6025"/>
                  </a:lnTo>
                  <a:lnTo>
                    <a:pt x="16130" y="6005"/>
                  </a:lnTo>
                  <a:lnTo>
                    <a:pt x="16137" y="5978"/>
                  </a:lnTo>
                  <a:lnTo>
                    <a:pt x="16140" y="5954"/>
                  </a:lnTo>
                  <a:lnTo>
                    <a:pt x="16145" y="5889"/>
                  </a:lnTo>
                  <a:lnTo>
                    <a:pt x="16144" y="5852"/>
                  </a:lnTo>
                  <a:lnTo>
                    <a:pt x="16145" y="5836"/>
                  </a:lnTo>
                  <a:lnTo>
                    <a:pt x="16144" y="5827"/>
                  </a:lnTo>
                  <a:lnTo>
                    <a:pt x="16143" y="5821"/>
                  </a:lnTo>
                  <a:lnTo>
                    <a:pt x="16137" y="5805"/>
                  </a:lnTo>
                  <a:lnTo>
                    <a:pt x="16137" y="5790"/>
                  </a:lnTo>
                  <a:lnTo>
                    <a:pt x="16140" y="5764"/>
                  </a:lnTo>
                  <a:lnTo>
                    <a:pt x="16139" y="5747"/>
                  </a:lnTo>
                  <a:lnTo>
                    <a:pt x="16141" y="5716"/>
                  </a:lnTo>
                  <a:lnTo>
                    <a:pt x="16147" y="5686"/>
                  </a:lnTo>
                  <a:lnTo>
                    <a:pt x="16150" y="5657"/>
                  </a:lnTo>
                  <a:lnTo>
                    <a:pt x="16147" y="5628"/>
                  </a:lnTo>
                  <a:lnTo>
                    <a:pt x="16144" y="5623"/>
                  </a:lnTo>
                  <a:lnTo>
                    <a:pt x="16140" y="5611"/>
                  </a:lnTo>
                  <a:lnTo>
                    <a:pt x="16126" y="5576"/>
                  </a:lnTo>
                  <a:lnTo>
                    <a:pt x="16122" y="5569"/>
                  </a:lnTo>
                  <a:lnTo>
                    <a:pt x="16118" y="5562"/>
                  </a:lnTo>
                  <a:lnTo>
                    <a:pt x="16086" y="5419"/>
                  </a:lnTo>
                  <a:lnTo>
                    <a:pt x="16064" y="5272"/>
                  </a:lnTo>
                  <a:lnTo>
                    <a:pt x="16046" y="5210"/>
                  </a:lnTo>
                  <a:lnTo>
                    <a:pt x="16003" y="4975"/>
                  </a:lnTo>
                  <a:lnTo>
                    <a:pt x="15985" y="4929"/>
                  </a:lnTo>
                  <a:lnTo>
                    <a:pt x="15982" y="4918"/>
                  </a:lnTo>
                  <a:lnTo>
                    <a:pt x="15979" y="4900"/>
                  </a:lnTo>
                  <a:lnTo>
                    <a:pt x="15975" y="4887"/>
                  </a:lnTo>
                  <a:lnTo>
                    <a:pt x="15951" y="4842"/>
                  </a:lnTo>
                  <a:lnTo>
                    <a:pt x="15937" y="4824"/>
                  </a:lnTo>
                  <a:lnTo>
                    <a:pt x="15922" y="4811"/>
                  </a:lnTo>
                  <a:lnTo>
                    <a:pt x="15877" y="4785"/>
                  </a:lnTo>
                  <a:lnTo>
                    <a:pt x="15867" y="4785"/>
                  </a:lnTo>
                  <a:lnTo>
                    <a:pt x="15860" y="4789"/>
                  </a:lnTo>
                  <a:lnTo>
                    <a:pt x="15842" y="4804"/>
                  </a:lnTo>
                  <a:lnTo>
                    <a:pt x="15837" y="4811"/>
                  </a:lnTo>
                  <a:lnTo>
                    <a:pt x="15826" y="4840"/>
                  </a:lnTo>
                  <a:lnTo>
                    <a:pt x="15820" y="4848"/>
                  </a:lnTo>
                  <a:lnTo>
                    <a:pt x="15808" y="4854"/>
                  </a:lnTo>
                  <a:lnTo>
                    <a:pt x="15804" y="4858"/>
                  </a:lnTo>
                  <a:lnTo>
                    <a:pt x="15796" y="4872"/>
                  </a:lnTo>
                  <a:lnTo>
                    <a:pt x="15792" y="4876"/>
                  </a:lnTo>
                  <a:lnTo>
                    <a:pt x="15765" y="4885"/>
                  </a:lnTo>
                  <a:lnTo>
                    <a:pt x="15762" y="4888"/>
                  </a:lnTo>
                  <a:lnTo>
                    <a:pt x="15759" y="4892"/>
                  </a:lnTo>
                  <a:lnTo>
                    <a:pt x="15756" y="4898"/>
                  </a:lnTo>
                  <a:lnTo>
                    <a:pt x="15747" y="4927"/>
                  </a:lnTo>
                  <a:lnTo>
                    <a:pt x="15746" y="4934"/>
                  </a:lnTo>
                  <a:lnTo>
                    <a:pt x="15741" y="4941"/>
                  </a:lnTo>
                  <a:lnTo>
                    <a:pt x="15709" y="4958"/>
                  </a:lnTo>
                  <a:lnTo>
                    <a:pt x="15716" y="4961"/>
                  </a:lnTo>
                  <a:lnTo>
                    <a:pt x="15724" y="4959"/>
                  </a:lnTo>
                  <a:lnTo>
                    <a:pt x="15731" y="4960"/>
                  </a:lnTo>
                  <a:lnTo>
                    <a:pt x="15736" y="4969"/>
                  </a:lnTo>
                  <a:lnTo>
                    <a:pt x="15725" y="4996"/>
                  </a:lnTo>
                  <a:lnTo>
                    <a:pt x="15720" y="5014"/>
                  </a:lnTo>
                  <a:lnTo>
                    <a:pt x="15718" y="5030"/>
                  </a:lnTo>
                  <a:lnTo>
                    <a:pt x="15717" y="5050"/>
                  </a:lnTo>
                  <a:lnTo>
                    <a:pt x="15703" y="5097"/>
                  </a:lnTo>
                  <a:lnTo>
                    <a:pt x="15698" y="5136"/>
                  </a:lnTo>
                  <a:lnTo>
                    <a:pt x="15693" y="5152"/>
                  </a:lnTo>
                  <a:lnTo>
                    <a:pt x="15686" y="5152"/>
                  </a:lnTo>
                  <a:lnTo>
                    <a:pt x="15683" y="5145"/>
                  </a:lnTo>
                  <a:lnTo>
                    <a:pt x="15681" y="5136"/>
                  </a:lnTo>
                  <a:lnTo>
                    <a:pt x="15678" y="5131"/>
                  </a:lnTo>
                  <a:lnTo>
                    <a:pt x="15674" y="5137"/>
                  </a:lnTo>
                  <a:lnTo>
                    <a:pt x="15654" y="5208"/>
                  </a:lnTo>
                  <a:lnTo>
                    <a:pt x="15643" y="5235"/>
                  </a:lnTo>
                  <a:lnTo>
                    <a:pt x="15630" y="5252"/>
                  </a:lnTo>
                  <a:lnTo>
                    <a:pt x="15614" y="5251"/>
                  </a:lnTo>
                  <a:lnTo>
                    <a:pt x="15597" y="5238"/>
                  </a:lnTo>
                  <a:lnTo>
                    <a:pt x="15577" y="5233"/>
                  </a:lnTo>
                  <a:lnTo>
                    <a:pt x="15569" y="5225"/>
                  </a:lnTo>
                  <a:lnTo>
                    <a:pt x="15550" y="5218"/>
                  </a:lnTo>
                  <a:lnTo>
                    <a:pt x="15540" y="5210"/>
                  </a:lnTo>
                  <a:lnTo>
                    <a:pt x="15531" y="5196"/>
                  </a:lnTo>
                  <a:lnTo>
                    <a:pt x="15522" y="5175"/>
                  </a:lnTo>
                  <a:lnTo>
                    <a:pt x="15518" y="5152"/>
                  </a:lnTo>
                  <a:lnTo>
                    <a:pt x="15522" y="5129"/>
                  </a:lnTo>
                  <a:lnTo>
                    <a:pt x="15522" y="5120"/>
                  </a:lnTo>
                  <a:lnTo>
                    <a:pt x="15519" y="5092"/>
                  </a:lnTo>
                  <a:lnTo>
                    <a:pt x="15519" y="5079"/>
                  </a:lnTo>
                  <a:lnTo>
                    <a:pt x="15522" y="5068"/>
                  </a:lnTo>
                  <a:lnTo>
                    <a:pt x="15525" y="5060"/>
                  </a:lnTo>
                  <a:lnTo>
                    <a:pt x="15525" y="5052"/>
                  </a:lnTo>
                  <a:lnTo>
                    <a:pt x="15518" y="5043"/>
                  </a:lnTo>
                  <a:lnTo>
                    <a:pt x="15526" y="4974"/>
                  </a:lnTo>
                  <a:lnTo>
                    <a:pt x="15533" y="4945"/>
                  </a:lnTo>
                  <a:lnTo>
                    <a:pt x="15548" y="4928"/>
                  </a:lnTo>
                  <a:lnTo>
                    <a:pt x="15552" y="4928"/>
                  </a:lnTo>
                  <a:lnTo>
                    <a:pt x="15561" y="4930"/>
                  </a:lnTo>
                  <a:lnTo>
                    <a:pt x="15566" y="4930"/>
                  </a:lnTo>
                  <a:lnTo>
                    <a:pt x="15569" y="4926"/>
                  </a:lnTo>
                  <a:lnTo>
                    <a:pt x="15575" y="4917"/>
                  </a:lnTo>
                  <a:lnTo>
                    <a:pt x="15579" y="4914"/>
                  </a:lnTo>
                  <a:lnTo>
                    <a:pt x="15583" y="4914"/>
                  </a:lnTo>
                  <a:lnTo>
                    <a:pt x="15590" y="4916"/>
                  </a:lnTo>
                  <a:lnTo>
                    <a:pt x="15595" y="4916"/>
                  </a:lnTo>
                  <a:lnTo>
                    <a:pt x="15596" y="4911"/>
                  </a:lnTo>
                  <a:lnTo>
                    <a:pt x="15597" y="4888"/>
                  </a:lnTo>
                  <a:lnTo>
                    <a:pt x="15598" y="4880"/>
                  </a:lnTo>
                  <a:lnTo>
                    <a:pt x="15605" y="4871"/>
                  </a:lnTo>
                  <a:lnTo>
                    <a:pt x="15623" y="4865"/>
                  </a:lnTo>
                  <a:lnTo>
                    <a:pt x="15629" y="4857"/>
                  </a:lnTo>
                  <a:lnTo>
                    <a:pt x="15629" y="4848"/>
                  </a:lnTo>
                  <a:lnTo>
                    <a:pt x="15628" y="4837"/>
                  </a:lnTo>
                  <a:lnTo>
                    <a:pt x="15627" y="4829"/>
                  </a:lnTo>
                  <a:lnTo>
                    <a:pt x="15631" y="4824"/>
                  </a:lnTo>
                  <a:lnTo>
                    <a:pt x="15633" y="4819"/>
                  </a:lnTo>
                  <a:lnTo>
                    <a:pt x="15633" y="4809"/>
                  </a:lnTo>
                  <a:lnTo>
                    <a:pt x="15630" y="4749"/>
                  </a:lnTo>
                  <a:lnTo>
                    <a:pt x="15631" y="4710"/>
                  </a:lnTo>
                  <a:lnTo>
                    <a:pt x="15636" y="4678"/>
                  </a:lnTo>
                  <a:lnTo>
                    <a:pt x="15649" y="4658"/>
                  </a:lnTo>
                  <a:lnTo>
                    <a:pt x="15653" y="4656"/>
                  </a:lnTo>
                  <a:lnTo>
                    <a:pt x="15664" y="4654"/>
                  </a:lnTo>
                  <a:lnTo>
                    <a:pt x="15664" y="4659"/>
                  </a:lnTo>
                  <a:lnTo>
                    <a:pt x="15662" y="4673"/>
                  </a:lnTo>
                  <a:lnTo>
                    <a:pt x="15661" y="4678"/>
                  </a:lnTo>
                  <a:lnTo>
                    <a:pt x="15666" y="4669"/>
                  </a:lnTo>
                  <a:lnTo>
                    <a:pt x="15680" y="4629"/>
                  </a:lnTo>
                  <a:lnTo>
                    <a:pt x="15682" y="4617"/>
                  </a:lnTo>
                  <a:lnTo>
                    <a:pt x="15684" y="4613"/>
                  </a:lnTo>
                  <a:lnTo>
                    <a:pt x="15695" y="4610"/>
                  </a:lnTo>
                  <a:lnTo>
                    <a:pt x="15698" y="4607"/>
                  </a:lnTo>
                  <a:lnTo>
                    <a:pt x="15703" y="4592"/>
                  </a:lnTo>
                  <a:lnTo>
                    <a:pt x="15704" y="4584"/>
                  </a:lnTo>
                  <a:lnTo>
                    <a:pt x="15704" y="4572"/>
                  </a:lnTo>
                  <a:lnTo>
                    <a:pt x="15704" y="4537"/>
                  </a:lnTo>
                  <a:lnTo>
                    <a:pt x="15690" y="4354"/>
                  </a:lnTo>
                  <a:lnTo>
                    <a:pt x="15690" y="4335"/>
                  </a:lnTo>
                  <a:lnTo>
                    <a:pt x="15695" y="4303"/>
                  </a:lnTo>
                  <a:lnTo>
                    <a:pt x="15695" y="4284"/>
                  </a:lnTo>
                  <a:lnTo>
                    <a:pt x="15692" y="4266"/>
                  </a:lnTo>
                  <a:lnTo>
                    <a:pt x="15686" y="4232"/>
                  </a:lnTo>
                  <a:lnTo>
                    <a:pt x="15681" y="4193"/>
                  </a:lnTo>
                  <a:lnTo>
                    <a:pt x="15677" y="4176"/>
                  </a:lnTo>
                  <a:lnTo>
                    <a:pt x="15673" y="4162"/>
                  </a:lnTo>
                  <a:lnTo>
                    <a:pt x="15667" y="4149"/>
                  </a:lnTo>
                  <a:lnTo>
                    <a:pt x="15666" y="4144"/>
                  </a:lnTo>
                  <a:lnTo>
                    <a:pt x="15665" y="4136"/>
                  </a:lnTo>
                  <a:lnTo>
                    <a:pt x="15663" y="4132"/>
                  </a:lnTo>
                  <a:lnTo>
                    <a:pt x="15660" y="4129"/>
                  </a:lnTo>
                  <a:lnTo>
                    <a:pt x="15654" y="4125"/>
                  </a:lnTo>
                  <a:lnTo>
                    <a:pt x="15646" y="4114"/>
                  </a:lnTo>
                  <a:lnTo>
                    <a:pt x="15635" y="4105"/>
                  </a:lnTo>
                  <a:lnTo>
                    <a:pt x="15630" y="4099"/>
                  </a:lnTo>
                  <a:lnTo>
                    <a:pt x="15625" y="4092"/>
                  </a:lnTo>
                  <a:lnTo>
                    <a:pt x="15622" y="4086"/>
                  </a:lnTo>
                  <a:lnTo>
                    <a:pt x="15620" y="4079"/>
                  </a:lnTo>
                  <a:lnTo>
                    <a:pt x="15619" y="4064"/>
                  </a:lnTo>
                  <a:lnTo>
                    <a:pt x="15617" y="4058"/>
                  </a:lnTo>
                  <a:lnTo>
                    <a:pt x="15614" y="4055"/>
                  </a:lnTo>
                  <a:lnTo>
                    <a:pt x="15611" y="4053"/>
                  </a:lnTo>
                  <a:lnTo>
                    <a:pt x="15610" y="4051"/>
                  </a:lnTo>
                  <a:lnTo>
                    <a:pt x="15609" y="4043"/>
                  </a:lnTo>
                  <a:lnTo>
                    <a:pt x="15611" y="4040"/>
                  </a:lnTo>
                  <a:lnTo>
                    <a:pt x="15613" y="4036"/>
                  </a:lnTo>
                  <a:lnTo>
                    <a:pt x="15613" y="4030"/>
                  </a:lnTo>
                  <a:lnTo>
                    <a:pt x="15612" y="4008"/>
                  </a:lnTo>
                  <a:lnTo>
                    <a:pt x="15614" y="3992"/>
                  </a:lnTo>
                  <a:lnTo>
                    <a:pt x="15620" y="3981"/>
                  </a:lnTo>
                  <a:lnTo>
                    <a:pt x="15633" y="3974"/>
                  </a:lnTo>
                  <a:lnTo>
                    <a:pt x="15636" y="3977"/>
                  </a:lnTo>
                  <a:lnTo>
                    <a:pt x="15646" y="3992"/>
                  </a:lnTo>
                  <a:lnTo>
                    <a:pt x="15652" y="3998"/>
                  </a:lnTo>
                  <a:lnTo>
                    <a:pt x="15658" y="4001"/>
                  </a:lnTo>
                  <a:lnTo>
                    <a:pt x="15664" y="4001"/>
                  </a:lnTo>
                  <a:lnTo>
                    <a:pt x="15677" y="3998"/>
                  </a:lnTo>
                  <a:lnTo>
                    <a:pt x="15673" y="3984"/>
                  </a:lnTo>
                  <a:lnTo>
                    <a:pt x="15658" y="3976"/>
                  </a:lnTo>
                  <a:lnTo>
                    <a:pt x="15653" y="3957"/>
                  </a:lnTo>
                  <a:lnTo>
                    <a:pt x="15654" y="3957"/>
                  </a:lnTo>
                  <a:lnTo>
                    <a:pt x="15657" y="3956"/>
                  </a:lnTo>
                  <a:lnTo>
                    <a:pt x="15659" y="3953"/>
                  </a:lnTo>
                  <a:lnTo>
                    <a:pt x="15660" y="3949"/>
                  </a:lnTo>
                  <a:lnTo>
                    <a:pt x="15659" y="3943"/>
                  </a:lnTo>
                  <a:lnTo>
                    <a:pt x="15658" y="3940"/>
                  </a:lnTo>
                  <a:lnTo>
                    <a:pt x="15657" y="3937"/>
                  </a:lnTo>
                  <a:lnTo>
                    <a:pt x="15656" y="3935"/>
                  </a:lnTo>
                  <a:lnTo>
                    <a:pt x="15655" y="3927"/>
                  </a:lnTo>
                  <a:lnTo>
                    <a:pt x="15650" y="3906"/>
                  </a:lnTo>
                  <a:lnTo>
                    <a:pt x="15648" y="3899"/>
                  </a:lnTo>
                  <a:lnTo>
                    <a:pt x="15644" y="3897"/>
                  </a:lnTo>
                  <a:lnTo>
                    <a:pt x="15639" y="3896"/>
                  </a:lnTo>
                  <a:lnTo>
                    <a:pt x="15634" y="3895"/>
                  </a:lnTo>
                  <a:lnTo>
                    <a:pt x="15632" y="3889"/>
                  </a:lnTo>
                  <a:lnTo>
                    <a:pt x="15619" y="3865"/>
                  </a:lnTo>
                  <a:lnTo>
                    <a:pt x="15611" y="3843"/>
                  </a:lnTo>
                  <a:lnTo>
                    <a:pt x="15609" y="3835"/>
                  </a:lnTo>
                  <a:lnTo>
                    <a:pt x="15609" y="3826"/>
                  </a:lnTo>
                  <a:lnTo>
                    <a:pt x="15610" y="3819"/>
                  </a:lnTo>
                  <a:lnTo>
                    <a:pt x="15617" y="3806"/>
                  </a:lnTo>
                  <a:lnTo>
                    <a:pt x="15600" y="3783"/>
                  </a:lnTo>
                  <a:lnTo>
                    <a:pt x="15583" y="3764"/>
                  </a:lnTo>
                  <a:lnTo>
                    <a:pt x="15565" y="3751"/>
                  </a:lnTo>
                  <a:lnTo>
                    <a:pt x="15548" y="3748"/>
                  </a:lnTo>
                  <a:lnTo>
                    <a:pt x="15535" y="3753"/>
                  </a:lnTo>
                  <a:lnTo>
                    <a:pt x="15530" y="3753"/>
                  </a:lnTo>
                  <a:lnTo>
                    <a:pt x="15514" y="3746"/>
                  </a:lnTo>
                  <a:lnTo>
                    <a:pt x="15509" y="3746"/>
                  </a:lnTo>
                  <a:lnTo>
                    <a:pt x="15503" y="3743"/>
                  </a:lnTo>
                  <a:lnTo>
                    <a:pt x="15491" y="3723"/>
                  </a:lnTo>
                  <a:lnTo>
                    <a:pt x="15484" y="3717"/>
                  </a:lnTo>
                  <a:lnTo>
                    <a:pt x="15479" y="3717"/>
                  </a:lnTo>
                  <a:lnTo>
                    <a:pt x="15466" y="3722"/>
                  </a:lnTo>
                  <a:lnTo>
                    <a:pt x="15461" y="3721"/>
                  </a:lnTo>
                  <a:lnTo>
                    <a:pt x="15450" y="3716"/>
                  </a:lnTo>
                  <a:lnTo>
                    <a:pt x="15437" y="3713"/>
                  </a:lnTo>
                  <a:lnTo>
                    <a:pt x="15429" y="3704"/>
                  </a:lnTo>
                  <a:lnTo>
                    <a:pt x="15414" y="3682"/>
                  </a:lnTo>
                  <a:lnTo>
                    <a:pt x="15396" y="3672"/>
                  </a:lnTo>
                  <a:lnTo>
                    <a:pt x="15340" y="3683"/>
                  </a:lnTo>
                  <a:lnTo>
                    <a:pt x="15332" y="3679"/>
                  </a:lnTo>
                  <a:lnTo>
                    <a:pt x="15326" y="3668"/>
                  </a:lnTo>
                  <a:lnTo>
                    <a:pt x="15321" y="3653"/>
                  </a:lnTo>
                  <a:lnTo>
                    <a:pt x="15318" y="3638"/>
                  </a:lnTo>
                  <a:lnTo>
                    <a:pt x="15315" y="3626"/>
                  </a:lnTo>
                  <a:lnTo>
                    <a:pt x="15310" y="3613"/>
                  </a:lnTo>
                  <a:lnTo>
                    <a:pt x="15297" y="3593"/>
                  </a:lnTo>
                  <a:lnTo>
                    <a:pt x="15284" y="3578"/>
                  </a:lnTo>
                  <a:lnTo>
                    <a:pt x="15266" y="3567"/>
                  </a:lnTo>
                  <a:lnTo>
                    <a:pt x="15247" y="3561"/>
                  </a:lnTo>
                  <a:lnTo>
                    <a:pt x="15230" y="3563"/>
                  </a:lnTo>
                  <a:lnTo>
                    <a:pt x="15196" y="3576"/>
                  </a:lnTo>
                  <a:lnTo>
                    <a:pt x="15181" y="3570"/>
                  </a:lnTo>
                  <a:lnTo>
                    <a:pt x="15149" y="3536"/>
                  </a:lnTo>
                  <a:lnTo>
                    <a:pt x="15099" y="3507"/>
                  </a:lnTo>
                  <a:lnTo>
                    <a:pt x="15085" y="3492"/>
                  </a:lnTo>
                  <a:lnTo>
                    <a:pt x="15079" y="3489"/>
                  </a:lnTo>
                  <a:lnTo>
                    <a:pt x="15072" y="3495"/>
                  </a:lnTo>
                  <a:lnTo>
                    <a:pt x="15069" y="3504"/>
                  </a:lnTo>
                  <a:lnTo>
                    <a:pt x="15067" y="3513"/>
                  </a:lnTo>
                  <a:lnTo>
                    <a:pt x="15064" y="3522"/>
                  </a:lnTo>
                  <a:lnTo>
                    <a:pt x="15057" y="3528"/>
                  </a:lnTo>
                  <a:lnTo>
                    <a:pt x="15008" y="3536"/>
                  </a:lnTo>
                  <a:lnTo>
                    <a:pt x="14993" y="3532"/>
                  </a:lnTo>
                  <a:lnTo>
                    <a:pt x="14994" y="3538"/>
                  </a:lnTo>
                  <a:lnTo>
                    <a:pt x="15000" y="3543"/>
                  </a:lnTo>
                  <a:lnTo>
                    <a:pt x="15014" y="3563"/>
                  </a:lnTo>
                  <a:lnTo>
                    <a:pt x="15016" y="3567"/>
                  </a:lnTo>
                  <a:lnTo>
                    <a:pt x="15011" y="3573"/>
                  </a:lnTo>
                  <a:lnTo>
                    <a:pt x="15000" y="3613"/>
                  </a:lnTo>
                  <a:lnTo>
                    <a:pt x="14980" y="3645"/>
                  </a:lnTo>
                  <a:lnTo>
                    <a:pt x="14971" y="3664"/>
                  </a:lnTo>
                  <a:lnTo>
                    <a:pt x="14965" y="3692"/>
                  </a:lnTo>
                  <a:lnTo>
                    <a:pt x="14965" y="3723"/>
                  </a:lnTo>
                  <a:lnTo>
                    <a:pt x="14970" y="3754"/>
                  </a:lnTo>
                  <a:lnTo>
                    <a:pt x="14978" y="3780"/>
                  </a:lnTo>
                  <a:lnTo>
                    <a:pt x="14986" y="3798"/>
                  </a:lnTo>
                  <a:lnTo>
                    <a:pt x="15000" y="3816"/>
                  </a:lnTo>
                  <a:lnTo>
                    <a:pt x="15006" y="3821"/>
                  </a:lnTo>
                  <a:lnTo>
                    <a:pt x="15040" y="3822"/>
                  </a:lnTo>
                  <a:lnTo>
                    <a:pt x="15048" y="3825"/>
                  </a:lnTo>
                  <a:lnTo>
                    <a:pt x="15040" y="3850"/>
                  </a:lnTo>
                  <a:lnTo>
                    <a:pt x="15023" y="3866"/>
                  </a:lnTo>
                  <a:lnTo>
                    <a:pt x="15003" y="3873"/>
                  </a:lnTo>
                  <a:lnTo>
                    <a:pt x="14970" y="3877"/>
                  </a:lnTo>
                  <a:lnTo>
                    <a:pt x="14954" y="3887"/>
                  </a:lnTo>
                  <a:lnTo>
                    <a:pt x="14900" y="3952"/>
                  </a:lnTo>
                  <a:lnTo>
                    <a:pt x="14889" y="3974"/>
                  </a:lnTo>
                  <a:lnTo>
                    <a:pt x="14882" y="4000"/>
                  </a:lnTo>
                  <a:lnTo>
                    <a:pt x="14881" y="4033"/>
                  </a:lnTo>
                  <a:lnTo>
                    <a:pt x="14897" y="4138"/>
                  </a:lnTo>
                  <a:lnTo>
                    <a:pt x="14898" y="4216"/>
                  </a:lnTo>
                  <a:lnTo>
                    <a:pt x="14891" y="4287"/>
                  </a:lnTo>
                  <a:lnTo>
                    <a:pt x="14880" y="4351"/>
                  </a:lnTo>
                  <a:lnTo>
                    <a:pt x="14861" y="4428"/>
                  </a:lnTo>
                  <a:lnTo>
                    <a:pt x="14858" y="4435"/>
                  </a:lnTo>
                  <a:lnTo>
                    <a:pt x="14854" y="4438"/>
                  </a:lnTo>
                  <a:lnTo>
                    <a:pt x="14849" y="4435"/>
                  </a:lnTo>
                  <a:lnTo>
                    <a:pt x="14848" y="4429"/>
                  </a:lnTo>
                  <a:lnTo>
                    <a:pt x="14848" y="4421"/>
                  </a:lnTo>
                  <a:lnTo>
                    <a:pt x="14852" y="4405"/>
                  </a:lnTo>
                  <a:lnTo>
                    <a:pt x="14852" y="4395"/>
                  </a:lnTo>
                  <a:lnTo>
                    <a:pt x="14851" y="4376"/>
                  </a:lnTo>
                  <a:lnTo>
                    <a:pt x="14852" y="4370"/>
                  </a:lnTo>
                  <a:lnTo>
                    <a:pt x="14860" y="4353"/>
                  </a:lnTo>
                  <a:lnTo>
                    <a:pt x="14863" y="4336"/>
                  </a:lnTo>
                  <a:lnTo>
                    <a:pt x="14865" y="4318"/>
                  </a:lnTo>
                  <a:lnTo>
                    <a:pt x="14865" y="4298"/>
                  </a:lnTo>
                  <a:lnTo>
                    <a:pt x="14864" y="4279"/>
                  </a:lnTo>
                  <a:lnTo>
                    <a:pt x="14864" y="4269"/>
                  </a:lnTo>
                  <a:lnTo>
                    <a:pt x="14867" y="4257"/>
                  </a:lnTo>
                  <a:lnTo>
                    <a:pt x="14868" y="4248"/>
                  </a:lnTo>
                  <a:lnTo>
                    <a:pt x="14865" y="4238"/>
                  </a:lnTo>
                  <a:lnTo>
                    <a:pt x="14861" y="4232"/>
                  </a:lnTo>
                  <a:lnTo>
                    <a:pt x="14855" y="4232"/>
                  </a:lnTo>
                  <a:lnTo>
                    <a:pt x="14851" y="4237"/>
                  </a:lnTo>
                  <a:lnTo>
                    <a:pt x="14850" y="4246"/>
                  </a:lnTo>
                  <a:lnTo>
                    <a:pt x="14849" y="4259"/>
                  </a:lnTo>
                  <a:lnTo>
                    <a:pt x="14849" y="4282"/>
                  </a:lnTo>
                  <a:lnTo>
                    <a:pt x="14849" y="4292"/>
                  </a:lnTo>
                  <a:lnTo>
                    <a:pt x="14846" y="4301"/>
                  </a:lnTo>
                  <a:lnTo>
                    <a:pt x="14839" y="4317"/>
                  </a:lnTo>
                  <a:lnTo>
                    <a:pt x="14842" y="4317"/>
                  </a:lnTo>
                  <a:lnTo>
                    <a:pt x="14850" y="4321"/>
                  </a:lnTo>
                  <a:lnTo>
                    <a:pt x="14847" y="4330"/>
                  </a:lnTo>
                  <a:lnTo>
                    <a:pt x="14840" y="4342"/>
                  </a:lnTo>
                  <a:lnTo>
                    <a:pt x="14839" y="4349"/>
                  </a:lnTo>
                  <a:lnTo>
                    <a:pt x="14839" y="4375"/>
                  </a:lnTo>
                  <a:lnTo>
                    <a:pt x="14838" y="4388"/>
                  </a:lnTo>
                  <a:lnTo>
                    <a:pt x="14834" y="4401"/>
                  </a:lnTo>
                  <a:lnTo>
                    <a:pt x="14834" y="4415"/>
                  </a:lnTo>
                  <a:lnTo>
                    <a:pt x="14832" y="4423"/>
                  </a:lnTo>
                  <a:lnTo>
                    <a:pt x="14825" y="4418"/>
                  </a:lnTo>
                  <a:lnTo>
                    <a:pt x="14821" y="4410"/>
                  </a:lnTo>
                  <a:lnTo>
                    <a:pt x="14813" y="4387"/>
                  </a:lnTo>
                  <a:lnTo>
                    <a:pt x="14810" y="4371"/>
                  </a:lnTo>
                  <a:lnTo>
                    <a:pt x="14813" y="4343"/>
                  </a:lnTo>
                  <a:lnTo>
                    <a:pt x="14823" y="4286"/>
                  </a:lnTo>
                  <a:lnTo>
                    <a:pt x="14823" y="4273"/>
                  </a:lnTo>
                  <a:lnTo>
                    <a:pt x="14822" y="4262"/>
                  </a:lnTo>
                  <a:lnTo>
                    <a:pt x="14819" y="4253"/>
                  </a:lnTo>
                  <a:lnTo>
                    <a:pt x="14816" y="4252"/>
                  </a:lnTo>
                  <a:lnTo>
                    <a:pt x="14806" y="4260"/>
                  </a:lnTo>
                  <a:lnTo>
                    <a:pt x="14808" y="4244"/>
                  </a:lnTo>
                  <a:lnTo>
                    <a:pt x="14812" y="4223"/>
                  </a:lnTo>
                  <a:lnTo>
                    <a:pt x="14817" y="4205"/>
                  </a:lnTo>
                  <a:lnTo>
                    <a:pt x="14824" y="4196"/>
                  </a:lnTo>
                  <a:lnTo>
                    <a:pt x="14826" y="4188"/>
                  </a:lnTo>
                  <a:lnTo>
                    <a:pt x="14822" y="4173"/>
                  </a:lnTo>
                  <a:lnTo>
                    <a:pt x="14813" y="4145"/>
                  </a:lnTo>
                  <a:lnTo>
                    <a:pt x="14812" y="4120"/>
                  </a:lnTo>
                  <a:lnTo>
                    <a:pt x="14816" y="4110"/>
                  </a:lnTo>
                  <a:lnTo>
                    <a:pt x="14823" y="4106"/>
                  </a:lnTo>
                  <a:lnTo>
                    <a:pt x="14825" y="4099"/>
                  </a:lnTo>
                  <a:lnTo>
                    <a:pt x="14827" y="4084"/>
                  </a:lnTo>
                  <a:lnTo>
                    <a:pt x="14830" y="4068"/>
                  </a:lnTo>
                  <a:lnTo>
                    <a:pt x="14830" y="4056"/>
                  </a:lnTo>
                  <a:lnTo>
                    <a:pt x="14822" y="4056"/>
                  </a:lnTo>
                  <a:lnTo>
                    <a:pt x="14813" y="4075"/>
                  </a:lnTo>
                  <a:lnTo>
                    <a:pt x="14808" y="4077"/>
                  </a:lnTo>
                  <a:lnTo>
                    <a:pt x="14803" y="4077"/>
                  </a:lnTo>
                  <a:lnTo>
                    <a:pt x="14799" y="4080"/>
                  </a:lnTo>
                  <a:lnTo>
                    <a:pt x="14795" y="4088"/>
                  </a:lnTo>
                  <a:lnTo>
                    <a:pt x="14781" y="4153"/>
                  </a:lnTo>
                  <a:lnTo>
                    <a:pt x="14776" y="4166"/>
                  </a:lnTo>
                  <a:lnTo>
                    <a:pt x="14762" y="4194"/>
                  </a:lnTo>
                  <a:lnTo>
                    <a:pt x="14759" y="4203"/>
                  </a:lnTo>
                  <a:lnTo>
                    <a:pt x="14758" y="4218"/>
                  </a:lnTo>
                  <a:lnTo>
                    <a:pt x="14744" y="4290"/>
                  </a:lnTo>
                  <a:lnTo>
                    <a:pt x="14740" y="4300"/>
                  </a:lnTo>
                  <a:lnTo>
                    <a:pt x="14734" y="4305"/>
                  </a:lnTo>
                  <a:lnTo>
                    <a:pt x="14728" y="4303"/>
                  </a:lnTo>
                  <a:lnTo>
                    <a:pt x="14715" y="4289"/>
                  </a:lnTo>
                  <a:lnTo>
                    <a:pt x="14710" y="4287"/>
                  </a:lnTo>
                  <a:lnTo>
                    <a:pt x="14707" y="4287"/>
                  </a:lnTo>
                  <a:lnTo>
                    <a:pt x="14702" y="4284"/>
                  </a:lnTo>
                  <a:lnTo>
                    <a:pt x="14699" y="4284"/>
                  </a:lnTo>
                  <a:lnTo>
                    <a:pt x="14695" y="4286"/>
                  </a:lnTo>
                  <a:lnTo>
                    <a:pt x="14695" y="4291"/>
                  </a:lnTo>
                  <a:lnTo>
                    <a:pt x="14695" y="4296"/>
                  </a:lnTo>
                  <a:lnTo>
                    <a:pt x="14694" y="4302"/>
                  </a:lnTo>
                  <a:lnTo>
                    <a:pt x="14684" y="4340"/>
                  </a:lnTo>
                  <a:lnTo>
                    <a:pt x="14680" y="4347"/>
                  </a:lnTo>
                  <a:lnTo>
                    <a:pt x="14677" y="4348"/>
                  </a:lnTo>
                  <a:lnTo>
                    <a:pt x="14674" y="4346"/>
                  </a:lnTo>
                  <a:lnTo>
                    <a:pt x="14671" y="4344"/>
                  </a:lnTo>
                  <a:lnTo>
                    <a:pt x="14669" y="4343"/>
                  </a:lnTo>
                  <a:lnTo>
                    <a:pt x="14658" y="4346"/>
                  </a:lnTo>
                  <a:lnTo>
                    <a:pt x="14652" y="4352"/>
                  </a:lnTo>
                  <a:lnTo>
                    <a:pt x="14651" y="4364"/>
                  </a:lnTo>
                  <a:lnTo>
                    <a:pt x="14654" y="4391"/>
                  </a:lnTo>
                  <a:lnTo>
                    <a:pt x="14655" y="4468"/>
                  </a:lnTo>
                  <a:lnTo>
                    <a:pt x="14659" y="4481"/>
                  </a:lnTo>
                  <a:lnTo>
                    <a:pt x="14656" y="4492"/>
                  </a:lnTo>
                  <a:lnTo>
                    <a:pt x="14652" y="4498"/>
                  </a:lnTo>
                  <a:lnTo>
                    <a:pt x="14648" y="4501"/>
                  </a:lnTo>
                  <a:lnTo>
                    <a:pt x="14642" y="4503"/>
                  </a:lnTo>
                  <a:lnTo>
                    <a:pt x="14638" y="4503"/>
                  </a:lnTo>
                  <a:lnTo>
                    <a:pt x="14632" y="4500"/>
                  </a:lnTo>
                  <a:lnTo>
                    <a:pt x="14629" y="4500"/>
                  </a:lnTo>
                  <a:lnTo>
                    <a:pt x="14626" y="4502"/>
                  </a:lnTo>
                  <a:lnTo>
                    <a:pt x="14621" y="4512"/>
                  </a:lnTo>
                  <a:lnTo>
                    <a:pt x="14608" y="4522"/>
                  </a:lnTo>
                  <a:lnTo>
                    <a:pt x="14598" y="4539"/>
                  </a:lnTo>
                  <a:lnTo>
                    <a:pt x="14594" y="4562"/>
                  </a:lnTo>
                  <a:lnTo>
                    <a:pt x="14600" y="4586"/>
                  </a:lnTo>
                  <a:lnTo>
                    <a:pt x="14608" y="4605"/>
                  </a:lnTo>
                  <a:lnTo>
                    <a:pt x="14612" y="4625"/>
                  </a:lnTo>
                  <a:lnTo>
                    <a:pt x="14614" y="4646"/>
                  </a:lnTo>
                  <a:lnTo>
                    <a:pt x="14611" y="4704"/>
                  </a:lnTo>
                  <a:lnTo>
                    <a:pt x="14609" y="4714"/>
                  </a:lnTo>
                  <a:lnTo>
                    <a:pt x="14608" y="4725"/>
                  </a:lnTo>
                  <a:lnTo>
                    <a:pt x="14610" y="4752"/>
                  </a:lnTo>
                  <a:lnTo>
                    <a:pt x="14609" y="4764"/>
                  </a:lnTo>
                  <a:lnTo>
                    <a:pt x="14617" y="4791"/>
                  </a:lnTo>
                  <a:lnTo>
                    <a:pt x="14614" y="4828"/>
                  </a:lnTo>
                  <a:lnTo>
                    <a:pt x="14608" y="4864"/>
                  </a:lnTo>
                  <a:lnTo>
                    <a:pt x="14594" y="4918"/>
                  </a:lnTo>
                  <a:lnTo>
                    <a:pt x="14583" y="4988"/>
                  </a:lnTo>
                  <a:lnTo>
                    <a:pt x="14573" y="5021"/>
                  </a:lnTo>
                  <a:lnTo>
                    <a:pt x="14548" y="5069"/>
                  </a:lnTo>
                  <a:lnTo>
                    <a:pt x="14539" y="5097"/>
                  </a:lnTo>
                  <a:lnTo>
                    <a:pt x="14540" y="5129"/>
                  </a:lnTo>
                  <a:lnTo>
                    <a:pt x="14544" y="5142"/>
                  </a:lnTo>
                  <a:lnTo>
                    <a:pt x="14558" y="5165"/>
                  </a:lnTo>
                  <a:lnTo>
                    <a:pt x="14563" y="5183"/>
                  </a:lnTo>
                  <a:lnTo>
                    <a:pt x="14567" y="5190"/>
                  </a:lnTo>
                  <a:lnTo>
                    <a:pt x="14571" y="5198"/>
                  </a:lnTo>
                  <a:lnTo>
                    <a:pt x="14569" y="5218"/>
                  </a:lnTo>
                  <a:lnTo>
                    <a:pt x="14570" y="5228"/>
                  </a:lnTo>
                  <a:lnTo>
                    <a:pt x="14573" y="5241"/>
                  </a:lnTo>
                  <a:lnTo>
                    <a:pt x="14585" y="5313"/>
                  </a:lnTo>
                  <a:lnTo>
                    <a:pt x="14585" y="5345"/>
                  </a:lnTo>
                  <a:lnTo>
                    <a:pt x="14578" y="5376"/>
                  </a:lnTo>
                  <a:lnTo>
                    <a:pt x="14560" y="5425"/>
                  </a:lnTo>
                  <a:lnTo>
                    <a:pt x="14556" y="5454"/>
                  </a:lnTo>
                  <a:lnTo>
                    <a:pt x="14557" y="5487"/>
                  </a:lnTo>
                  <a:lnTo>
                    <a:pt x="14561" y="5506"/>
                  </a:lnTo>
                  <a:lnTo>
                    <a:pt x="14571" y="5534"/>
                  </a:lnTo>
                  <a:lnTo>
                    <a:pt x="14576" y="5560"/>
                  </a:lnTo>
                  <a:lnTo>
                    <a:pt x="14649" y="5788"/>
                  </a:lnTo>
                  <a:lnTo>
                    <a:pt x="14657" y="5800"/>
                  </a:lnTo>
                  <a:lnTo>
                    <a:pt x="14661" y="5789"/>
                  </a:lnTo>
                  <a:lnTo>
                    <a:pt x="14686" y="5770"/>
                  </a:lnTo>
                  <a:lnTo>
                    <a:pt x="14685" y="5782"/>
                  </a:lnTo>
                  <a:lnTo>
                    <a:pt x="14680" y="5794"/>
                  </a:lnTo>
                  <a:lnTo>
                    <a:pt x="14673" y="5805"/>
                  </a:lnTo>
                  <a:lnTo>
                    <a:pt x="14667" y="5810"/>
                  </a:lnTo>
                  <a:lnTo>
                    <a:pt x="14662" y="5816"/>
                  </a:lnTo>
                  <a:lnTo>
                    <a:pt x="14664" y="5829"/>
                  </a:lnTo>
                  <a:lnTo>
                    <a:pt x="14690" y="5914"/>
                  </a:lnTo>
                  <a:lnTo>
                    <a:pt x="14696" y="5947"/>
                  </a:lnTo>
                  <a:lnTo>
                    <a:pt x="14701" y="5967"/>
                  </a:lnTo>
                  <a:lnTo>
                    <a:pt x="14708" y="5986"/>
                  </a:lnTo>
                  <a:lnTo>
                    <a:pt x="14713" y="5996"/>
                  </a:lnTo>
                  <a:lnTo>
                    <a:pt x="14714" y="5999"/>
                  </a:lnTo>
                  <a:lnTo>
                    <a:pt x="14713" y="6001"/>
                  </a:lnTo>
                  <a:lnTo>
                    <a:pt x="14713" y="6002"/>
                  </a:lnTo>
                  <a:lnTo>
                    <a:pt x="14714" y="6002"/>
                  </a:lnTo>
                  <a:lnTo>
                    <a:pt x="14712" y="6003"/>
                  </a:lnTo>
                  <a:lnTo>
                    <a:pt x="14712" y="6003"/>
                  </a:lnTo>
                  <a:lnTo>
                    <a:pt x="14711" y="6004"/>
                  </a:lnTo>
                  <a:lnTo>
                    <a:pt x="14711" y="6008"/>
                  </a:lnTo>
                  <a:lnTo>
                    <a:pt x="14718" y="6029"/>
                  </a:lnTo>
                  <a:lnTo>
                    <a:pt x="14735" y="6247"/>
                  </a:lnTo>
                  <a:lnTo>
                    <a:pt x="14729" y="6456"/>
                  </a:lnTo>
                  <a:lnTo>
                    <a:pt x="14722" y="6522"/>
                  </a:lnTo>
                  <a:lnTo>
                    <a:pt x="14702" y="6650"/>
                  </a:lnTo>
                  <a:lnTo>
                    <a:pt x="14666" y="6767"/>
                  </a:lnTo>
                  <a:lnTo>
                    <a:pt x="14635" y="6939"/>
                  </a:lnTo>
                  <a:lnTo>
                    <a:pt x="14619" y="6999"/>
                  </a:lnTo>
                  <a:lnTo>
                    <a:pt x="14597" y="7049"/>
                  </a:lnTo>
                  <a:lnTo>
                    <a:pt x="14576" y="7075"/>
                  </a:lnTo>
                  <a:lnTo>
                    <a:pt x="14573" y="7086"/>
                  </a:lnTo>
                  <a:lnTo>
                    <a:pt x="14569" y="7096"/>
                  </a:lnTo>
                  <a:lnTo>
                    <a:pt x="14554" y="7114"/>
                  </a:lnTo>
                  <a:lnTo>
                    <a:pt x="14487" y="7197"/>
                  </a:lnTo>
                  <a:lnTo>
                    <a:pt x="14424" y="7250"/>
                  </a:lnTo>
                  <a:lnTo>
                    <a:pt x="14390" y="7263"/>
                  </a:lnTo>
                  <a:lnTo>
                    <a:pt x="14353" y="7260"/>
                  </a:lnTo>
                  <a:lnTo>
                    <a:pt x="14344" y="7256"/>
                  </a:lnTo>
                  <a:lnTo>
                    <a:pt x="14338" y="7250"/>
                  </a:lnTo>
                  <a:lnTo>
                    <a:pt x="14334" y="7240"/>
                  </a:lnTo>
                  <a:lnTo>
                    <a:pt x="14335" y="7221"/>
                  </a:lnTo>
                  <a:lnTo>
                    <a:pt x="14323" y="7232"/>
                  </a:lnTo>
                  <a:lnTo>
                    <a:pt x="14308" y="7218"/>
                  </a:lnTo>
                  <a:lnTo>
                    <a:pt x="14296" y="7194"/>
                  </a:lnTo>
                  <a:lnTo>
                    <a:pt x="14271" y="7146"/>
                  </a:lnTo>
                  <a:lnTo>
                    <a:pt x="14263" y="7120"/>
                  </a:lnTo>
                  <a:lnTo>
                    <a:pt x="14250" y="7059"/>
                  </a:lnTo>
                  <a:lnTo>
                    <a:pt x="14235" y="7017"/>
                  </a:lnTo>
                  <a:lnTo>
                    <a:pt x="14225" y="6942"/>
                  </a:lnTo>
                  <a:lnTo>
                    <a:pt x="14222" y="6926"/>
                  </a:lnTo>
                  <a:lnTo>
                    <a:pt x="14218" y="6910"/>
                  </a:lnTo>
                  <a:lnTo>
                    <a:pt x="14215" y="6904"/>
                  </a:lnTo>
                  <a:lnTo>
                    <a:pt x="14213" y="6899"/>
                  </a:lnTo>
                  <a:lnTo>
                    <a:pt x="14198" y="6891"/>
                  </a:lnTo>
                  <a:lnTo>
                    <a:pt x="14196" y="6887"/>
                  </a:lnTo>
                  <a:lnTo>
                    <a:pt x="14194" y="6882"/>
                  </a:lnTo>
                  <a:lnTo>
                    <a:pt x="14190" y="6876"/>
                  </a:lnTo>
                  <a:lnTo>
                    <a:pt x="14186" y="6869"/>
                  </a:lnTo>
                  <a:lnTo>
                    <a:pt x="14184" y="6859"/>
                  </a:lnTo>
                  <a:lnTo>
                    <a:pt x="14182" y="6850"/>
                  </a:lnTo>
                  <a:lnTo>
                    <a:pt x="14180" y="6842"/>
                  </a:lnTo>
                  <a:lnTo>
                    <a:pt x="14164" y="6803"/>
                  </a:lnTo>
                  <a:lnTo>
                    <a:pt x="14156" y="6775"/>
                  </a:lnTo>
                  <a:lnTo>
                    <a:pt x="14150" y="6741"/>
                  </a:lnTo>
                  <a:lnTo>
                    <a:pt x="14145" y="6677"/>
                  </a:lnTo>
                  <a:lnTo>
                    <a:pt x="14145" y="6667"/>
                  </a:lnTo>
                  <a:lnTo>
                    <a:pt x="14146" y="6660"/>
                  </a:lnTo>
                  <a:lnTo>
                    <a:pt x="14147" y="6655"/>
                  </a:lnTo>
                  <a:lnTo>
                    <a:pt x="14148" y="6650"/>
                  </a:lnTo>
                  <a:lnTo>
                    <a:pt x="14146" y="6565"/>
                  </a:lnTo>
                  <a:lnTo>
                    <a:pt x="14146" y="6557"/>
                  </a:lnTo>
                  <a:lnTo>
                    <a:pt x="14139" y="6492"/>
                  </a:lnTo>
                  <a:lnTo>
                    <a:pt x="14139" y="6483"/>
                  </a:lnTo>
                  <a:lnTo>
                    <a:pt x="14140" y="6474"/>
                  </a:lnTo>
                  <a:lnTo>
                    <a:pt x="14140" y="6464"/>
                  </a:lnTo>
                  <a:lnTo>
                    <a:pt x="14136" y="6450"/>
                  </a:lnTo>
                  <a:lnTo>
                    <a:pt x="14135" y="6439"/>
                  </a:lnTo>
                  <a:lnTo>
                    <a:pt x="14134" y="6427"/>
                  </a:lnTo>
                  <a:lnTo>
                    <a:pt x="14134" y="6419"/>
                  </a:lnTo>
                  <a:lnTo>
                    <a:pt x="14137" y="6402"/>
                  </a:lnTo>
                  <a:lnTo>
                    <a:pt x="14143" y="6373"/>
                  </a:lnTo>
                  <a:lnTo>
                    <a:pt x="14143" y="6314"/>
                  </a:lnTo>
                  <a:lnTo>
                    <a:pt x="14142" y="6299"/>
                  </a:lnTo>
                  <a:lnTo>
                    <a:pt x="14136" y="6281"/>
                  </a:lnTo>
                  <a:lnTo>
                    <a:pt x="14118" y="6249"/>
                  </a:lnTo>
                  <a:lnTo>
                    <a:pt x="14114" y="6237"/>
                  </a:lnTo>
                  <a:lnTo>
                    <a:pt x="14112" y="6229"/>
                  </a:lnTo>
                  <a:lnTo>
                    <a:pt x="14106" y="6159"/>
                  </a:lnTo>
                  <a:lnTo>
                    <a:pt x="14102" y="6140"/>
                  </a:lnTo>
                  <a:lnTo>
                    <a:pt x="14094" y="6122"/>
                  </a:lnTo>
                  <a:lnTo>
                    <a:pt x="14084" y="6119"/>
                  </a:lnTo>
                  <a:lnTo>
                    <a:pt x="14080" y="6108"/>
                  </a:lnTo>
                  <a:lnTo>
                    <a:pt x="14081" y="6093"/>
                  </a:lnTo>
                  <a:lnTo>
                    <a:pt x="14087" y="6061"/>
                  </a:lnTo>
                  <a:lnTo>
                    <a:pt x="14087" y="6054"/>
                  </a:lnTo>
                  <a:lnTo>
                    <a:pt x="14087" y="6043"/>
                  </a:lnTo>
                  <a:lnTo>
                    <a:pt x="14085" y="6039"/>
                  </a:lnTo>
                  <a:lnTo>
                    <a:pt x="14077" y="6030"/>
                  </a:lnTo>
                  <a:lnTo>
                    <a:pt x="14075" y="6022"/>
                  </a:lnTo>
                  <a:lnTo>
                    <a:pt x="14075" y="6002"/>
                  </a:lnTo>
                  <a:lnTo>
                    <a:pt x="14077" y="5988"/>
                  </a:lnTo>
                  <a:lnTo>
                    <a:pt x="14078" y="5974"/>
                  </a:lnTo>
                  <a:lnTo>
                    <a:pt x="14073" y="5954"/>
                  </a:lnTo>
                  <a:lnTo>
                    <a:pt x="14069" y="5939"/>
                  </a:lnTo>
                  <a:lnTo>
                    <a:pt x="14067" y="5930"/>
                  </a:lnTo>
                  <a:lnTo>
                    <a:pt x="14065" y="5899"/>
                  </a:lnTo>
                  <a:lnTo>
                    <a:pt x="14071" y="5832"/>
                  </a:lnTo>
                  <a:lnTo>
                    <a:pt x="14072" y="5806"/>
                  </a:lnTo>
                  <a:lnTo>
                    <a:pt x="14091" y="5722"/>
                  </a:lnTo>
                  <a:lnTo>
                    <a:pt x="14094" y="5686"/>
                  </a:lnTo>
                  <a:lnTo>
                    <a:pt x="14089" y="5660"/>
                  </a:lnTo>
                  <a:lnTo>
                    <a:pt x="14089" y="5639"/>
                  </a:lnTo>
                  <a:lnTo>
                    <a:pt x="14092" y="5621"/>
                  </a:lnTo>
                  <a:lnTo>
                    <a:pt x="14111" y="5548"/>
                  </a:lnTo>
                  <a:lnTo>
                    <a:pt x="14118" y="5506"/>
                  </a:lnTo>
                  <a:lnTo>
                    <a:pt x="14115" y="5500"/>
                  </a:lnTo>
                  <a:lnTo>
                    <a:pt x="14117" y="5491"/>
                  </a:lnTo>
                  <a:lnTo>
                    <a:pt x="14116" y="5489"/>
                  </a:lnTo>
                  <a:lnTo>
                    <a:pt x="14114" y="5482"/>
                  </a:lnTo>
                  <a:lnTo>
                    <a:pt x="14116" y="5473"/>
                  </a:lnTo>
                  <a:lnTo>
                    <a:pt x="14117" y="5465"/>
                  </a:lnTo>
                  <a:lnTo>
                    <a:pt x="14116" y="5456"/>
                  </a:lnTo>
                  <a:lnTo>
                    <a:pt x="14114" y="5447"/>
                  </a:lnTo>
                  <a:lnTo>
                    <a:pt x="14104" y="5424"/>
                  </a:lnTo>
                  <a:lnTo>
                    <a:pt x="14103" y="5420"/>
                  </a:lnTo>
                  <a:lnTo>
                    <a:pt x="14100" y="5411"/>
                  </a:lnTo>
                  <a:lnTo>
                    <a:pt x="14098" y="5389"/>
                  </a:lnTo>
                  <a:lnTo>
                    <a:pt x="14097" y="5323"/>
                  </a:lnTo>
                  <a:lnTo>
                    <a:pt x="14098" y="5314"/>
                  </a:lnTo>
                  <a:lnTo>
                    <a:pt x="14104" y="5294"/>
                  </a:lnTo>
                  <a:lnTo>
                    <a:pt x="14104" y="5286"/>
                  </a:lnTo>
                  <a:lnTo>
                    <a:pt x="14104" y="5265"/>
                  </a:lnTo>
                  <a:lnTo>
                    <a:pt x="14105" y="5246"/>
                  </a:lnTo>
                  <a:lnTo>
                    <a:pt x="14120" y="5167"/>
                  </a:lnTo>
                  <a:lnTo>
                    <a:pt x="14125" y="5152"/>
                  </a:lnTo>
                  <a:lnTo>
                    <a:pt x="14130" y="5143"/>
                  </a:lnTo>
                  <a:lnTo>
                    <a:pt x="14150" y="5120"/>
                  </a:lnTo>
                  <a:lnTo>
                    <a:pt x="14156" y="5107"/>
                  </a:lnTo>
                  <a:lnTo>
                    <a:pt x="14162" y="5091"/>
                  </a:lnTo>
                  <a:lnTo>
                    <a:pt x="14166" y="5073"/>
                  </a:lnTo>
                  <a:lnTo>
                    <a:pt x="14166" y="5054"/>
                  </a:lnTo>
                  <a:lnTo>
                    <a:pt x="14163" y="5041"/>
                  </a:lnTo>
                  <a:lnTo>
                    <a:pt x="14146" y="5009"/>
                  </a:lnTo>
                  <a:lnTo>
                    <a:pt x="14141" y="4980"/>
                  </a:lnTo>
                  <a:lnTo>
                    <a:pt x="14141" y="4970"/>
                  </a:lnTo>
                  <a:lnTo>
                    <a:pt x="14144" y="4952"/>
                  </a:lnTo>
                  <a:lnTo>
                    <a:pt x="14145" y="4939"/>
                  </a:lnTo>
                  <a:lnTo>
                    <a:pt x="14149" y="4919"/>
                  </a:lnTo>
                  <a:lnTo>
                    <a:pt x="14149" y="4910"/>
                  </a:lnTo>
                  <a:lnTo>
                    <a:pt x="14149" y="4891"/>
                  </a:lnTo>
                  <a:lnTo>
                    <a:pt x="14153" y="4793"/>
                  </a:lnTo>
                  <a:lnTo>
                    <a:pt x="14158" y="4754"/>
                  </a:lnTo>
                  <a:lnTo>
                    <a:pt x="14165" y="4721"/>
                  </a:lnTo>
                  <a:lnTo>
                    <a:pt x="14181" y="4680"/>
                  </a:lnTo>
                  <a:lnTo>
                    <a:pt x="14183" y="4662"/>
                  </a:lnTo>
                  <a:lnTo>
                    <a:pt x="14188" y="4647"/>
                  </a:lnTo>
                  <a:lnTo>
                    <a:pt x="14188" y="4642"/>
                  </a:lnTo>
                  <a:lnTo>
                    <a:pt x="14188" y="4633"/>
                  </a:lnTo>
                  <a:lnTo>
                    <a:pt x="14189" y="4622"/>
                  </a:lnTo>
                  <a:lnTo>
                    <a:pt x="14197" y="4564"/>
                  </a:lnTo>
                  <a:lnTo>
                    <a:pt x="14196" y="4545"/>
                  </a:lnTo>
                  <a:lnTo>
                    <a:pt x="14188" y="4539"/>
                  </a:lnTo>
                  <a:lnTo>
                    <a:pt x="14179" y="4535"/>
                  </a:lnTo>
                  <a:lnTo>
                    <a:pt x="14171" y="4525"/>
                  </a:lnTo>
                  <a:lnTo>
                    <a:pt x="14159" y="4498"/>
                  </a:lnTo>
                  <a:lnTo>
                    <a:pt x="14146" y="4484"/>
                  </a:lnTo>
                  <a:lnTo>
                    <a:pt x="14138" y="4494"/>
                  </a:lnTo>
                  <a:lnTo>
                    <a:pt x="14132" y="4506"/>
                  </a:lnTo>
                  <a:lnTo>
                    <a:pt x="14122" y="4498"/>
                  </a:lnTo>
                  <a:lnTo>
                    <a:pt x="14110" y="4526"/>
                  </a:lnTo>
                  <a:lnTo>
                    <a:pt x="14105" y="4534"/>
                  </a:lnTo>
                  <a:lnTo>
                    <a:pt x="14106" y="4519"/>
                  </a:lnTo>
                  <a:lnTo>
                    <a:pt x="14096" y="4520"/>
                  </a:lnTo>
                  <a:lnTo>
                    <a:pt x="14087" y="4532"/>
                  </a:lnTo>
                  <a:lnTo>
                    <a:pt x="14078" y="4548"/>
                  </a:lnTo>
                  <a:lnTo>
                    <a:pt x="14073" y="4561"/>
                  </a:lnTo>
                  <a:lnTo>
                    <a:pt x="14062" y="4599"/>
                  </a:lnTo>
                  <a:lnTo>
                    <a:pt x="14052" y="4642"/>
                  </a:lnTo>
                  <a:lnTo>
                    <a:pt x="14056" y="4655"/>
                  </a:lnTo>
                  <a:lnTo>
                    <a:pt x="14053" y="4669"/>
                  </a:lnTo>
                  <a:lnTo>
                    <a:pt x="14048" y="4684"/>
                  </a:lnTo>
                  <a:lnTo>
                    <a:pt x="14045" y="4694"/>
                  </a:lnTo>
                  <a:lnTo>
                    <a:pt x="14042" y="4702"/>
                  </a:lnTo>
                  <a:lnTo>
                    <a:pt x="14016" y="4726"/>
                  </a:lnTo>
                  <a:lnTo>
                    <a:pt x="14001" y="4750"/>
                  </a:lnTo>
                  <a:lnTo>
                    <a:pt x="13994" y="4766"/>
                  </a:lnTo>
                  <a:lnTo>
                    <a:pt x="13992" y="4781"/>
                  </a:lnTo>
                  <a:lnTo>
                    <a:pt x="13990" y="4802"/>
                  </a:lnTo>
                  <a:lnTo>
                    <a:pt x="13982" y="4812"/>
                  </a:lnTo>
                  <a:lnTo>
                    <a:pt x="13972" y="4815"/>
                  </a:lnTo>
                  <a:lnTo>
                    <a:pt x="13963" y="4813"/>
                  </a:lnTo>
                  <a:lnTo>
                    <a:pt x="13956" y="4807"/>
                  </a:lnTo>
                  <a:lnTo>
                    <a:pt x="13948" y="4797"/>
                  </a:lnTo>
                  <a:lnTo>
                    <a:pt x="13943" y="4786"/>
                  </a:lnTo>
                  <a:lnTo>
                    <a:pt x="13947" y="4781"/>
                  </a:lnTo>
                  <a:lnTo>
                    <a:pt x="13948" y="4755"/>
                  </a:lnTo>
                  <a:lnTo>
                    <a:pt x="13949" y="4736"/>
                  </a:lnTo>
                  <a:lnTo>
                    <a:pt x="13950" y="4728"/>
                  </a:lnTo>
                  <a:lnTo>
                    <a:pt x="13952" y="4722"/>
                  </a:lnTo>
                  <a:lnTo>
                    <a:pt x="13955" y="4710"/>
                  </a:lnTo>
                  <a:lnTo>
                    <a:pt x="13958" y="4706"/>
                  </a:lnTo>
                  <a:lnTo>
                    <a:pt x="13958" y="4702"/>
                  </a:lnTo>
                  <a:lnTo>
                    <a:pt x="13955" y="4690"/>
                  </a:lnTo>
                  <a:lnTo>
                    <a:pt x="13955" y="4685"/>
                  </a:lnTo>
                  <a:lnTo>
                    <a:pt x="13956" y="4664"/>
                  </a:lnTo>
                  <a:lnTo>
                    <a:pt x="13958" y="4655"/>
                  </a:lnTo>
                  <a:lnTo>
                    <a:pt x="13961" y="4645"/>
                  </a:lnTo>
                  <a:lnTo>
                    <a:pt x="13969" y="4632"/>
                  </a:lnTo>
                  <a:lnTo>
                    <a:pt x="13972" y="4623"/>
                  </a:lnTo>
                  <a:lnTo>
                    <a:pt x="13973" y="4613"/>
                  </a:lnTo>
                  <a:lnTo>
                    <a:pt x="13974" y="4604"/>
                  </a:lnTo>
                  <a:lnTo>
                    <a:pt x="13975" y="4593"/>
                  </a:lnTo>
                  <a:lnTo>
                    <a:pt x="13976" y="4582"/>
                  </a:lnTo>
                  <a:lnTo>
                    <a:pt x="13979" y="4573"/>
                  </a:lnTo>
                  <a:lnTo>
                    <a:pt x="13996" y="4530"/>
                  </a:lnTo>
                  <a:lnTo>
                    <a:pt x="14001" y="4506"/>
                  </a:lnTo>
                  <a:lnTo>
                    <a:pt x="13996" y="4482"/>
                  </a:lnTo>
                  <a:lnTo>
                    <a:pt x="14005" y="4457"/>
                  </a:lnTo>
                  <a:lnTo>
                    <a:pt x="14021" y="4442"/>
                  </a:lnTo>
                  <a:lnTo>
                    <a:pt x="14054" y="4424"/>
                  </a:lnTo>
                  <a:lnTo>
                    <a:pt x="14061" y="4416"/>
                  </a:lnTo>
                  <a:lnTo>
                    <a:pt x="14067" y="4407"/>
                  </a:lnTo>
                  <a:lnTo>
                    <a:pt x="14071" y="4395"/>
                  </a:lnTo>
                  <a:lnTo>
                    <a:pt x="14071" y="4376"/>
                  </a:lnTo>
                  <a:lnTo>
                    <a:pt x="14070" y="4358"/>
                  </a:lnTo>
                  <a:lnTo>
                    <a:pt x="14069" y="4349"/>
                  </a:lnTo>
                  <a:lnTo>
                    <a:pt x="14070" y="4341"/>
                  </a:lnTo>
                  <a:lnTo>
                    <a:pt x="14078" y="4315"/>
                  </a:lnTo>
                  <a:lnTo>
                    <a:pt x="14079" y="4309"/>
                  </a:lnTo>
                  <a:lnTo>
                    <a:pt x="14079" y="4306"/>
                  </a:lnTo>
                  <a:lnTo>
                    <a:pt x="14074" y="4269"/>
                  </a:lnTo>
                  <a:lnTo>
                    <a:pt x="14074" y="4251"/>
                  </a:lnTo>
                  <a:lnTo>
                    <a:pt x="14089" y="4233"/>
                  </a:lnTo>
                  <a:lnTo>
                    <a:pt x="14155" y="4021"/>
                  </a:lnTo>
                  <a:lnTo>
                    <a:pt x="14157" y="4011"/>
                  </a:lnTo>
                  <a:lnTo>
                    <a:pt x="14158" y="3990"/>
                  </a:lnTo>
                  <a:lnTo>
                    <a:pt x="14159" y="3982"/>
                  </a:lnTo>
                  <a:lnTo>
                    <a:pt x="14165" y="3967"/>
                  </a:lnTo>
                  <a:lnTo>
                    <a:pt x="14168" y="3960"/>
                  </a:lnTo>
                  <a:lnTo>
                    <a:pt x="14172" y="3918"/>
                  </a:lnTo>
                  <a:lnTo>
                    <a:pt x="14175" y="3904"/>
                  </a:lnTo>
                  <a:lnTo>
                    <a:pt x="14185" y="3869"/>
                  </a:lnTo>
                  <a:lnTo>
                    <a:pt x="14193" y="3852"/>
                  </a:lnTo>
                  <a:lnTo>
                    <a:pt x="14204" y="3800"/>
                  </a:lnTo>
                  <a:lnTo>
                    <a:pt x="14210" y="3789"/>
                  </a:lnTo>
                  <a:lnTo>
                    <a:pt x="14226" y="3777"/>
                  </a:lnTo>
                  <a:lnTo>
                    <a:pt x="14231" y="3767"/>
                  </a:lnTo>
                  <a:lnTo>
                    <a:pt x="14235" y="3739"/>
                  </a:lnTo>
                  <a:lnTo>
                    <a:pt x="14236" y="3737"/>
                  </a:lnTo>
                  <a:lnTo>
                    <a:pt x="14235" y="3699"/>
                  </a:lnTo>
                  <a:lnTo>
                    <a:pt x="14238" y="3665"/>
                  </a:lnTo>
                  <a:lnTo>
                    <a:pt x="14242" y="3647"/>
                  </a:lnTo>
                  <a:lnTo>
                    <a:pt x="14248" y="3638"/>
                  </a:lnTo>
                  <a:lnTo>
                    <a:pt x="14250" y="3628"/>
                  </a:lnTo>
                  <a:lnTo>
                    <a:pt x="14254" y="3583"/>
                  </a:lnTo>
                  <a:lnTo>
                    <a:pt x="14257" y="3571"/>
                  </a:lnTo>
                  <a:lnTo>
                    <a:pt x="14264" y="3570"/>
                  </a:lnTo>
                  <a:lnTo>
                    <a:pt x="14267" y="3578"/>
                  </a:lnTo>
                  <a:lnTo>
                    <a:pt x="14267" y="3590"/>
                  </a:lnTo>
                  <a:lnTo>
                    <a:pt x="14267" y="3599"/>
                  </a:lnTo>
                  <a:lnTo>
                    <a:pt x="14265" y="3611"/>
                  </a:lnTo>
                  <a:lnTo>
                    <a:pt x="14258" y="3631"/>
                  </a:lnTo>
                  <a:lnTo>
                    <a:pt x="14257" y="3641"/>
                  </a:lnTo>
                  <a:lnTo>
                    <a:pt x="14258" y="3657"/>
                  </a:lnTo>
                  <a:lnTo>
                    <a:pt x="14261" y="3668"/>
                  </a:lnTo>
                  <a:lnTo>
                    <a:pt x="14265" y="3678"/>
                  </a:lnTo>
                  <a:lnTo>
                    <a:pt x="14268" y="3687"/>
                  </a:lnTo>
                  <a:lnTo>
                    <a:pt x="14269" y="3701"/>
                  </a:lnTo>
                  <a:lnTo>
                    <a:pt x="14269" y="3742"/>
                  </a:lnTo>
                  <a:lnTo>
                    <a:pt x="14272" y="3755"/>
                  </a:lnTo>
                  <a:lnTo>
                    <a:pt x="14276" y="3764"/>
                  </a:lnTo>
                  <a:lnTo>
                    <a:pt x="14279" y="3766"/>
                  </a:lnTo>
                  <a:lnTo>
                    <a:pt x="14280" y="3757"/>
                  </a:lnTo>
                  <a:lnTo>
                    <a:pt x="14283" y="3751"/>
                  </a:lnTo>
                  <a:lnTo>
                    <a:pt x="14296" y="3741"/>
                  </a:lnTo>
                  <a:lnTo>
                    <a:pt x="14306" y="3736"/>
                  </a:lnTo>
                  <a:lnTo>
                    <a:pt x="14311" y="3731"/>
                  </a:lnTo>
                  <a:lnTo>
                    <a:pt x="14316" y="3723"/>
                  </a:lnTo>
                  <a:lnTo>
                    <a:pt x="14318" y="3715"/>
                  </a:lnTo>
                  <a:lnTo>
                    <a:pt x="14320" y="3701"/>
                  </a:lnTo>
                  <a:lnTo>
                    <a:pt x="14328" y="3675"/>
                  </a:lnTo>
                  <a:lnTo>
                    <a:pt x="14327" y="3662"/>
                  </a:lnTo>
                  <a:lnTo>
                    <a:pt x="14331" y="3656"/>
                  </a:lnTo>
                  <a:lnTo>
                    <a:pt x="14334" y="3649"/>
                  </a:lnTo>
                  <a:lnTo>
                    <a:pt x="14336" y="3641"/>
                  </a:lnTo>
                  <a:lnTo>
                    <a:pt x="14338" y="3631"/>
                  </a:lnTo>
                  <a:lnTo>
                    <a:pt x="14333" y="3613"/>
                  </a:lnTo>
                  <a:lnTo>
                    <a:pt x="14337" y="3604"/>
                  </a:lnTo>
                  <a:lnTo>
                    <a:pt x="14345" y="3600"/>
                  </a:lnTo>
                  <a:lnTo>
                    <a:pt x="14352" y="3599"/>
                  </a:lnTo>
                  <a:lnTo>
                    <a:pt x="14366" y="3612"/>
                  </a:lnTo>
                  <a:lnTo>
                    <a:pt x="14376" y="3616"/>
                  </a:lnTo>
                  <a:lnTo>
                    <a:pt x="14383" y="3607"/>
                  </a:lnTo>
                  <a:lnTo>
                    <a:pt x="14387" y="3594"/>
                  </a:lnTo>
                  <a:lnTo>
                    <a:pt x="14392" y="3584"/>
                  </a:lnTo>
                  <a:lnTo>
                    <a:pt x="14398" y="3576"/>
                  </a:lnTo>
                  <a:lnTo>
                    <a:pt x="14404" y="3570"/>
                  </a:lnTo>
                  <a:lnTo>
                    <a:pt x="14412" y="3565"/>
                  </a:lnTo>
                  <a:lnTo>
                    <a:pt x="14416" y="3566"/>
                  </a:lnTo>
                  <a:lnTo>
                    <a:pt x="14420" y="3572"/>
                  </a:lnTo>
                  <a:lnTo>
                    <a:pt x="14426" y="3583"/>
                  </a:lnTo>
                  <a:lnTo>
                    <a:pt x="14417" y="3641"/>
                  </a:lnTo>
                  <a:lnTo>
                    <a:pt x="14419" y="3649"/>
                  </a:lnTo>
                  <a:lnTo>
                    <a:pt x="14420" y="3651"/>
                  </a:lnTo>
                  <a:lnTo>
                    <a:pt x="14421" y="3655"/>
                  </a:lnTo>
                  <a:lnTo>
                    <a:pt x="14421" y="3659"/>
                  </a:lnTo>
                  <a:lnTo>
                    <a:pt x="14420" y="3661"/>
                  </a:lnTo>
                  <a:lnTo>
                    <a:pt x="14417" y="3660"/>
                  </a:lnTo>
                  <a:lnTo>
                    <a:pt x="14412" y="3658"/>
                  </a:lnTo>
                  <a:lnTo>
                    <a:pt x="14409" y="3657"/>
                  </a:lnTo>
                  <a:lnTo>
                    <a:pt x="14400" y="3659"/>
                  </a:lnTo>
                  <a:lnTo>
                    <a:pt x="14397" y="3661"/>
                  </a:lnTo>
                  <a:lnTo>
                    <a:pt x="14396" y="3663"/>
                  </a:lnTo>
                  <a:lnTo>
                    <a:pt x="14397" y="3667"/>
                  </a:lnTo>
                  <a:lnTo>
                    <a:pt x="14396" y="3675"/>
                  </a:lnTo>
                  <a:lnTo>
                    <a:pt x="14395" y="3686"/>
                  </a:lnTo>
                  <a:lnTo>
                    <a:pt x="14395" y="3689"/>
                  </a:lnTo>
                  <a:lnTo>
                    <a:pt x="14394" y="3691"/>
                  </a:lnTo>
                  <a:lnTo>
                    <a:pt x="14392" y="3692"/>
                  </a:lnTo>
                  <a:lnTo>
                    <a:pt x="14390" y="3693"/>
                  </a:lnTo>
                  <a:lnTo>
                    <a:pt x="14388" y="3697"/>
                  </a:lnTo>
                  <a:lnTo>
                    <a:pt x="14386" y="3722"/>
                  </a:lnTo>
                  <a:lnTo>
                    <a:pt x="14384" y="3730"/>
                  </a:lnTo>
                  <a:lnTo>
                    <a:pt x="14373" y="3751"/>
                  </a:lnTo>
                  <a:lnTo>
                    <a:pt x="14373" y="3761"/>
                  </a:lnTo>
                  <a:lnTo>
                    <a:pt x="14378" y="3776"/>
                  </a:lnTo>
                  <a:lnTo>
                    <a:pt x="14383" y="3784"/>
                  </a:lnTo>
                  <a:lnTo>
                    <a:pt x="14395" y="3795"/>
                  </a:lnTo>
                  <a:lnTo>
                    <a:pt x="14402" y="3804"/>
                  </a:lnTo>
                  <a:lnTo>
                    <a:pt x="14406" y="3808"/>
                  </a:lnTo>
                  <a:lnTo>
                    <a:pt x="14410" y="3809"/>
                  </a:lnTo>
                  <a:lnTo>
                    <a:pt x="14413" y="3805"/>
                  </a:lnTo>
                  <a:lnTo>
                    <a:pt x="14413" y="3796"/>
                  </a:lnTo>
                  <a:lnTo>
                    <a:pt x="14410" y="3787"/>
                  </a:lnTo>
                  <a:lnTo>
                    <a:pt x="14409" y="3783"/>
                  </a:lnTo>
                  <a:lnTo>
                    <a:pt x="14408" y="3779"/>
                  </a:lnTo>
                  <a:lnTo>
                    <a:pt x="14406" y="3772"/>
                  </a:lnTo>
                  <a:lnTo>
                    <a:pt x="14405" y="3767"/>
                  </a:lnTo>
                  <a:lnTo>
                    <a:pt x="14406" y="3760"/>
                  </a:lnTo>
                  <a:lnTo>
                    <a:pt x="14408" y="3758"/>
                  </a:lnTo>
                  <a:lnTo>
                    <a:pt x="14411" y="3758"/>
                  </a:lnTo>
                  <a:lnTo>
                    <a:pt x="14413" y="3757"/>
                  </a:lnTo>
                  <a:lnTo>
                    <a:pt x="14418" y="3725"/>
                  </a:lnTo>
                  <a:lnTo>
                    <a:pt x="14422" y="3712"/>
                  </a:lnTo>
                  <a:lnTo>
                    <a:pt x="14434" y="3702"/>
                  </a:lnTo>
                  <a:lnTo>
                    <a:pt x="14435" y="3696"/>
                  </a:lnTo>
                  <a:lnTo>
                    <a:pt x="14435" y="3687"/>
                  </a:lnTo>
                  <a:lnTo>
                    <a:pt x="14435" y="3678"/>
                  </a:lnTo>
                  <a:lnTo>
                    <a:pt x="14436" y="3672"/>
                  </a:lnTo>
                  <a:lnTo>
                    <a:pt x="14440" y="3669"/>
                  </a:lnTo>
                  <a:lnTo>
                    <a:pt x="14449" y="3666"/>
                  </a:lnTo>
                  <a:lnTo>
                    <a:pt x="14463" y="3652"/>
                  </a:lnTo>
                  <a:lnTo>
                    <a:pt x="14465" y="3647"/>
                  </a:lnTo>
                  <a:lnTo>
                    <a:pt x="14467" y="3637"/>
                  </a:lnTo>
                  <a:lnTo>
                    <a:pt x="14470" y="3632"/>
                  </a:lnTo>
                  <a:lnTo>
                    <a:pt x="14475" y="3628"/>
                  </a:lnTo>
                  <a:lnTo>
                    <a:pt x="14488" y="3622"/>
                  </a:lnTo>
                  <a:lnTo>
                    <a:pt x="14494" y="3615"/>
                  </a:lnTo>
                  <a:lnTo>
                    <a:pt x="14496" y="3609"/>
                  </a:lnTo>
                  <a:lnTo>
                    <a:pt x="14493" y="3604"/>
                  </a:lnTo>
                  <a:lnTo>
                    <a:pt x="14499" y="3554"/>
                  </a:lnTo>
                  <a:lnTo>
                    <a:pt x="14509" y="3515"/>
                  </a:lnTo>
                  <a:lnTo>
                    <a:pt x="14524" y="3488"/>
                  </a:lnTo>
                  <a:lnTo>
                    <a:pt x="14586" y="3458"/>
                  </a:lnTo>
                  <a:lnTo>
                    <a:pt x="14599" y="3457"/>
                  </a:lnTo>
                  <a:lnTo>
                    <a:pt x="14624" y="3465"/>
                  </a:lnTo>
                  <a:lnTo>
                    <a:pt x="14647" y="3482"/>
                  </a:lnTo>
                  <a:lnTo>
                    <a:pt x="14644" y="3463"/>
                  </a:lnTo>
                  <a:lnTo>
                    <a:pt x="14646" y="3450"/>
                  </a:lnTo>
                  <a:lnTo>
                    <a:pt x="14652" y="3441"/>
                  </a:lnTo>
                  <a:lnTo>
                    <a:pt x="14690" y="3423"/>
                  </a:lnTo>
                  <a:lnTo>
                    <a:pt x="14737" y="3414"/>
                  </a:lnTo>
                  <a:lnTo>
                    <a:pt x="14743" y="3407"/>
                  </a:lnTo>
                  <a:lnTo>
                    <a:pt x="14747" y="3393"/>
                  </a:lnTo>
                  <a:lnTo>
                    <a:pt x="14752" y="3365"/>
                  </a:lnTo>
                  <a:lnTo>
                    <a:pt x="14772" y="3309"/>
                  </a:lnTo>
                  <a:lnTo>
                    <a:pt x="14779" y="3300"/>
                  </a:lnTo>
                  <a:lnTo>
                    <a:pt x="14808" y="3298"/>
                  </a:lnTo>
                  <a:lnTo>
                    <a:pt x="14819" y="3285"/>
                  </a:lnTo>
                  <a:lnTo>
                    <a:pt x="14822" y="3283"/>
                  </a:lnTo>
                  <a:lnTo>
                    <a:pt x="14826" y="3287"/>
                  </a:lnTo>
                  <a:lnTo>
                    <a:pt x="14831" y="3293"/>
                  </a:lnTo>
                  <a:lnTo>
                    <a:pt x="14836" y="3297"/>
                  </a:lnTo>
                  <a:lnTo>
                    <a:pt x="14839" y="3294"/>
                  </a:lnTo>
                  <a:lnTo>
                    <a:pt x="14846" y="3283"/>
                  </a:lnTo>
                  <a:lnTo>
                    <a:pt x="14854" y="3286"/>
                  </a:lnTo>
                  <a:lnTo>
                    <a:pt x="14869" y="3302"/>
                  </a:lnTo>
                  <a:lnTo>
                    <a:pt x="14877" y="3305"/>
                  </a:lnTo>
                  <a:lnTo>
                    <a:pt x="14902" y="3300"/>
                  </a:lnTo>
                  <a:lnTo>
                    <a:pt x="14910" y="3302"/>
                  </a:lnTo>
                  <a:lnTo>
                    <a:pt x="14931" y="3317"/>
                  </a:lnTo>
                  <a:lnTo>
                    <a:pt x="14968" y="3326"/>
                  </a:lnTo>
                  <a:lnTo>
                    <a:pt x="14974" y="3334"/>
                  </a:lnTo>
                  <a:lnTo>
                    <a:pt x="14989" y="3356"/>
                  </a:lnTo>
                  <a:lnTo>
                    <a:pt x="14994" y="3361"/>
                  </a:lnTo>
                  <a:lnTo>
                    <a:pt x="14998" y="3365"/>
                  </a:lnTo>
                  <a:lnTo>
                    <a:pt x="15008" y="3387"/>
                  </a:lnTo>
                  <a:lnTo>
                    <a:pt x="15012" y="3392"/>
                  </a:lnTo>
                  <a:lnTo>
                    <a:pt x="15019" y="3392"/>
                  </a:lnTo>
                  <a:lnTo>
                    <a:pt x="15028" y="3395"/>
                  </a:lnTo>
                  <a:lnTo>
                    <a:pt x="15036" y="3403"/>
                  </a:lnTo>
                  <a:lnTo>
                    <a:pt x="15041" y="3417"/>
                  </a:lnTo>
                  <a:lnTo>
                    <a:pt x="15049" y="3432"/>
                  </a:lnTo>
                  <a:lnTo>
                    <a:pt x="15066" y="3443"/>
                  </a:lnTo>
                  <a:lnTo>
                    <a:pt x="15083" y="3443"/>
                  </a:lnTo>
                  <a:lnTo>
                    <a:pt x="15092" y="3426"/>
                  </a:lnTo>
                  <a:lnTo>
                    <a:pt x="15085" y="3421"/>
                  </a:lnTo>
                  <a:lnTo>
                    <a:pt x="15081" y="3405"/>
                  </a:lnTo>
                  <a:lnTo>
                    <a:pt x="15081" y="3387"/>
                  </a:lnTo>
                  <a:lnTo>
                    <a:pt x="15085" y="3374"/>
                  </a:lnTo>
                  <a:lnTo>
                    <a:pt x="15081" y="3370"/>
                  </a:lnTo>
                  <a:lnTo>
                    <a:pt x="15078" y="3362"/>
                  </a:lnTo>
                  <a:lnTo>
                    <a:pt x="15078" y="3352"/>
                  </a:lnTo>
                  <a:lnTo>
                    <a:pt x="15080" y="3340"/>
                  </a:lnTo>
                  <a:lnTo>
                    <a:pt x="15085" y="3332"/>
                  </a:lnTo>
                  <a:lnTo>
                    <a:pt x="15088" y="3330"/>
                  </a:lnTo>
                  <a:lnTo>
                    <a:pt x="15091" y="3326"/>
                  </a:lnTo>
                  <a:lnTo>
                    <a:pt x="15091" y="3281"/>
                  </a:lnTo>
                  <a:lnTo>
                    <a:pt x="15098" y="3269"/>
                  </a:lnTo>
                  <a:lnTo>
                    <a:pt x="15109" y="3269"/>
                  </a:lnTo>
                  <a:lnTo>
                    <a:pt x="15121" y="3278"/>
                  </a:lnTo>
                  <a:lnTo>
                    <a:pt x="15128" y="3269"/>
                  </a:lnTo>
                  <a:lnTo>
                    <a:pt x="15135" y="3272"/>
                  </a:lnTo>
                  <a:lnTo>
                    <a:pt x="15142" y="3283"/>
                  </a:lnTo>
                  <a:lnTo>
                    <a:pt x="15145" y="3298"/>
                  </a:lnTo>
                  <a:lnTo>
                    <a:pt x="15147" y="3309"/>
                  </a:lnTo>
                  <a:lnTo>
                    <a:pt x="15148" y="3312"/>
                  </a:lnTo>
                  <a:lnTo>
                    <a:pt x="15151" y="3311"/>
                  </a:lnTo>
                  <a:lnTo>
                    <a:pt x="15153" y="3309"/>
                  </a:lnTo>
                  <a:lnTo>
                    <a:pt x="15158" y="3300"/>
                  </a:lnTo>
                  <a:lnTo>
                    <a:pt x="15160" y="3297"/>
                  </a:lnTo>
                  <a:lnTo>
                    <a:pt x="15172" y="3312"/>
                  </a:lnTo>
                  <a:lnTo>
                    <a:pt x="15173" y="3293"/>
                  </a:lnTo>
                  <a:lnTo>
                    <a:pt x="15175" y="3286"/>
                  </a:lnTo>
                  <a:lnTo>
                    <a:pt x="15195" y="3285"/>
                  </a:lnTo>
                  <a:lnTo>
                    <a:pt x="15205" y="3294"/>
                  </a:lnTo>
                  <a:lnTo>
                    <a:pt x="15211" y="3296"/>
                  </a:lnTo>
                  <a:lnTo>
                    <a:pt x="15212" y="3294"/>
                  </a:lnTo>
                  <a:lnTo>
                    <a:pt x="15214" y="3290"/>
                  </a:lnTo>
                  <a:lnTo>
                    <a:pt x="15216" y="3285"/>
                  </a:lnTo>
                  <a:lnTo>
                    <a:pt x="15219" y="3282"/>
                  </a:lnTo>
                  <a:lnTo>
                    <a:pt x="15224" y="3283"/>
                  </a:lnTo>
                  <a:lnTo>
                    <a:pt x="15232" y="3289"/>
                  </a:lnTo>
                  <a:lnTo>
                    <a:pt x="15236" y="3290"/>
                  </a:lnTo>
                  <a:lnTo>
                    <a:pt x="15260" y="3283"/>
                  </a:lnTo>
                  <a:lnTo>
                    <a:pt x="15335" y="3289"/>
                  </a:lnTo>
                  <a:lnTo>
                    <a:pt x="15338" y="3291"/>
                  </a:lnTo>
                  <a:lnTo>
                    <a:pt x="15342" y="3292"/>
                  </a:lnTo>
                  <a:lnTo>
                    <a:pt x="15345" y="3288"/>
                  </a:lnTo>
                  <a:lnTo>
                    <a:pt x="15348" y="3282"/>
                  </a:lnTo>
                  <a:lnTo>
                    <a:pt x="15352" y="3279"/>
                  </a:lnTo>
                  <a:lnTo>
                    <a:pt x="15371" y="3269"/>
                  </a:lnTo>
                  <a:lnTo>
                    <a:pt x="15377" y="3273"/>
                  </a:lnTo>
                  <a:lnTo>
                    <a:pt x="15377" y="3263"/>
                  </a:lnTo>
                  <a:lnTo>
                    <a:pt x="15377" y="3254"/>
                  </a:lnTo>
                  <a:lnTo>
                    <a:pt x="15379" y="3237"/>
                  </a:lnTo>
                  <a:lnTo>
                    <a:pt x="15373" y="3236"/>
                  </a:lnTo>
                  <a:lnTo>
                    <a:pt x="15367" y="3230"/>
                  </a:lnTo>
                  <a:lnTo>
                    <a:pt x="15362" y="3224"/>
                  </a:lnTo>
                  <a:lnTo>
                    <a:pt x="15357" y="3219"/>
                  </a:lnTo>
                  <a:lnTo>
                    <a:pt x="15350" y="3218"/>
                  </a:lnTo>
                  <a:lnTo>
                    <a:pt x="15343" y="3218"/>
                  </a:lnTo>
                  <a:lnTo>
                    <a:pt x="15338" y="3216"/>
                  </a:lnTo>
                  <a:lnTo>
                    <a:pt x="15331" y="3207"/>
                  </a:lnTo>
                  <a:lnTo>
                    <a:pt x="15316" y="3183"/>
                  </a:lnTo>
                  <a:lnTo>
                    <a:pt x="15313" y="3176"/>
                  </a:lnTo>
                  <a:lnTo>
                    <a:pt x="15312" y="3164"/>
                  </a:lnTo>
                  <a:lnTo>
                    <a:pt x="15314" y="3154"/>
                  </a:lnTo>
                  <a:lnTo>
                    <a:pt x="15317" y="3145"/>
                  </a:lnTo>
                  <a:lnTo>
                    <a:pt x="15320" y="3134"/>
                  </a:lnTo>
                  <a:lnTo>
                    <a:pt x="15314" y="3135"/>
                  </a:lnTo>
                  <a:lnTo>
                    <a:pt x="15310" y="3133"/>
                  </a:lnTo>
                  <a:lnTo>
                    <a:pt x="15301" y="3127"/>
                  </a:lnTo>
                  <a:lnTo>
                    <a:pt x="15299" y="3127"/>
                  </a:lnTo>
                  <a:lnTo>
                    <a:pt x="15294" y="3130"/>
                  </a:lnTo>
                  <a:lnTo>
                    <a:pt x="15291" y="3130"/>
                  </a:lnTo>
                  <a:lnTo>
                    <a:pt x="15289" y="3126"/>
                  </a:lnTo>
                  <a:lnTo>
                    <a:pt x="15285" y="3113"/>
                  </a:lnTo>
                  <a:lnTo>
                    <a:pt x="15278" y="3111"/>
                  </a:lnTo>
                  <a:lnTo>
                    <a:pt x="15267" y="3111"/>
                  </a:lnTo>
                  <a:lnTo>
                    <a:pt x="15257" y="3115"/>
                  </a:lnTo>
                  <a:lnTo>
                    <a:pt x="15253" y="3124"/>
                  </a:lnTo>
                  <a:lnTo>
                    <a:pt x="15250" y="3130"/>
                  </a:lnTo>
                  <a:lnTo>
                    <a:pt x="15240" y="3118"/>
                  </a:lnTo>
                  <a:lnTo>
                    <a:pt x="15232" y="3101"/>
                  </a:lnTo>
                  <a:lnTo>
                    <a:pt x="15231" y="3092"/>
                  </a:lnTo>
                  <a:lnTo>
                    <a:pt x="15239" y="3085"/>
                  </a:lnTo>
                  <a:lnTo>
                    <a:pt x="15249" y="3065"/>
                  </a:lnTo>
                  <a:lnTo>
                    <a:pt x="15258" y="3061"/>
                  </a:lnTo>
                  <a:lnTo>
                    <a:pt x="15253" y="3047"/>
                  </a:lnTo>
                  <a:lnTo>
                    <a:pt x="15242" y="3027"/>
                  </a:lnTo>
                  <a:lnTo>
                    <a:pt x="15238" y="3011"/>
                  </a:lnTo>
                  <a:lnTo>
                    <a:pt x="15234" y="2978"/>
                  </a:lnTo>
                  <a:lnTo>
                    <a:pt x="15231" y="2963"/>
                  </a:lnTo>
                  <a:lnTo>
                    <a:pt x="15228" y="2957"/>
                  </a:lnTo>
                  <a:lnTo>
                    <a:pt x="15213" y="2917"/>
                  </a:lnTo>
                  <a:lnTo>
                    <a:pt x="15207" y="2896"/>
                  </a:lnTo>
                  <a:lnTo>
                    <a:pt x="15190" y="2869"/>
                  </a:lnTo>
                  <a:lnTo>
                    <a:pt x="15183" y="2861"/>
                  </a:lnTo>
                  <a:lnTo>
                    <a:pt x="15175" y="2858"/>
                  </a:lnTo>
                  <a:lnTo>
                    <a:pt x="15166" y="2858"/>
                  </a:lnTo>
                  <a:lnTo>
                    <a:pt x="15158" y="2863"/>
                  </a:lnTo>
                  <a:lnTo>
                    <a:pt x="15152" y="2872"/>
                  </a:lnTo>
                  <a:lnTo>
                    <a:pt x="15141" y="2908"/>
                  </a:lnTo>
                  <a:lnTo>
                    <a:pt x="15132" y="2926"/>
                  </a:lnTo>
                  <a:lnTo>
                    <a:pt x="15119" y="2943"/>
                  </a:lnTo>
                  <a:lnTo>
                    <a:pt x="15105" y="2952"/>
                  </a:lnTo>
                  <a:lnTo>
                    <a:pt x="15091" y="2943"/>
                  </a:lnTo>
                  <a:lnTo>
                    <a:pt x="15093" y="2925"/>
                  </a:lnTo>
                  <a:lnTo>
                    <a:pt x="15083" y="2905"/>
                  </a:lnTo>
                  <a:lnTo>
                    <a:pt x="15068" y="2894"/>
                  </a:lnTo>
                  <a:lnTo>
                    <a:pt x="15057" y="2902"/>
                  </a:lnTo>
                  <a:lnTo>
                    <a:pt x="15048" y="2919"/>
                  </a:lnTo>
                  <a:lnTo>
                    <a:pt x="15037" y="2932"/>
                  </a:lnTo>
                  <a:lnTo>
                    <a:pt x="15024" y="2941"/>
                  </a:lnTo>
                  <a:lnTo>
                    <a:pt x="15012" y="2946"/>
                  </a:lnTo>
                  <a:lnTo>
                    <a:pt x="15006" y="2945"/>
                  </a:lnTo>
                  <a:lnTo>
                    <a:pt x="14990" y="2933"/>
                  </a:lnTo>
                  <a:lnTo>
                    <a:pt x="14976" y="2931"/>
                  </a:lnTo>
                  <a:lnTo>
                    <a:pt x="14973" y="2929"/>
                  </a:lnTo>
                  <a:lnTo>
                    <a:pt x="14967" y="2918"/>
                  </a:lnTo>
                  <a:lnTo>
                    <a:pt x="14963" y="2915"/>
                  </a:lnTo>
                  <a:lnTo>
                    <a:pt x="14958" y="2918"/>
                  </a:lnTo>
                  <a:lnTo>
                    <a:pt x="14947" y="2930"/>
                  </a:lnTo>
                  <a:lnTo>
                    <a:pt x="14941" y="2933"/>
                  </a:lnTo>
                  <a:lnTo>
                    <a:pt x="14934" y="2930"/>
                  </a:lnTo>
                  <a:lnTo>
                    <a:pt x="14929" y="2924"/>
                  </a:lnTo>
                  <a:lnTo>
                    <a:pt x="14925" y="2915"/>
                  </a:lnTo>
                  <a:lnTo>
                    <a:pt x="14922" y="2902"/>
                  </a:lnTo>
                  <a:lnTo>
                    <a:pt x="14930" y="2881"/>
                  </a:lnTo>
                  <a:lnTo>
                    <a:pt x="14933" y="2865"/>
                  </a:lnTo>
                  <a:lnTo>
                    <a:pt x="14926" y="2838"/>
                  </a:lnTo>
                  <a:lnTo>
                    <a:pt x="14924" y="2738"/>
                  </a:lnTo>
                  <a:lnTo>
                    <a:pt x="14925" y="2725"/>
                  </a:lnTo>
                  <a:lnTo>
                    <a:pt x="14929" y="2714"/>
                  </a:lnTo>
                  <a:lnTo>
                    <a:pt x="14935" y="2706"/>
                  </a:lnTo>
                  <a:lnTo>
                    <a:pt x="14940" y="2696"/>
                  </a:lnTo>
                  <a:lnTo>
                    <a:pt x="14942" y="2681"/>
                  </a:lnTo>
                  <a:lnTo>
                    <a:pt x="14934" y="2685"/>
                  </a:lnTo>
                  <a:lnTo>
                    <a:pt x="14919" y="2696"/>
                  </a:lnTo>
                  <a:lnTo>
                    <a:pt x="14912" y="2700"/>
                  </a:lnTo>
                  <a:lnTo>
                    <a:pt x="14881" y="2701"/>
                  </a:lnTo>
                  <a:lnTo>
                    <a:pt x="14854" y="2711"/>
                  </a:lnTo>
                  <a:lnTo>
                    <a:pt x="14822" y="2736"/>
                  </a:lnTo>
                  <a:lnTo>
                    <a:pt x="14760" y="2806"/>
                  </a:lnTo>
                  <a:lnTo>
                    <a:pt x="14743" y="2815"/>
                  </a:lnTo>
                  <a:lnTo>
                    <a:pt x="14620" y="2821"/>
                  </a:lnTo>
                  <a:lnTo>
                    <a:pt x="14609" y="2828"/>
                  </a:lnTo>
                  <a:lnTo>
                    <a:pt x="14606" y="2823"/>
                  </a:lnTo>
                  <a:lnTo>
                    <a:pt x="14597" y="2835"/>
                  </a:lnTo>
                  <a:lnTo>
                    <a:pt x="14538" y="2868"/>
                  </a:lnTo>
                  <a:lnTo>
                    <a:pt x="14528" y="2867"/>
                  </a:lnTo>
                  <a:lnTo>
                    <a:pt x="14518" y="2859"/>
                  </a:lnTo>
                  <a:lnTo>
                    <a:pt x="14472" y="2928"/>
                  </a:lnTo>
                  <a:lnTo>
                    <a:pt x="14434" y="2967"/>
                  </a:lnTo>
                  <a:lnTo>
                    <a:pt x="14420" y="2990"/>
                  </a:lnTo>
                  <a:lnTo>
                    <a:pt x="14408" y="2996"/>
                  </a:lnTo>
                  <a:lnTo>
                    <a:pt x="14402" y="3002"/>
                  </a:lnTo>
                  <a:lnTo>
                    <a:pt x="14387" y="3028"/>
                  </a:lnTo>
                  <a:lnTo>
                    <a:pt x="14383" y="3038"/>
                  </a:lnTo>
                  <a:lnTo>
                    <a:pt x="14369" y="3084"/>
                  </a:lnTo>
                  <a:lnTo>
                    <a:pt x="14359" y="3104"/>
                  </a:lnTo>
                  <a:lnTo>
                    <a:pt x="14347" y="3112"/>
                  </a:lnTo>
                  <a:lnTo>
                    <a:pt x="14348" y="3109"/>
                  </a:lnTo>
                  <a:lnTo>
                    <a:pt x="14348" y="3099"/>
                  </a:lnTo>
                  <a:lnTo>
                    <a:pt x="14349" y="3095"/>
                  </a:lnTo>
                  <a:lnTo>
                    <a:pt x="14338" y="3097"/>
                  </a:lnTo>
                  <a:lnTo>
                    <a:pt x="14330" y="3096"/>
                  </a:lnTo>
                  <a:lnTo>
                    <a:pt x="14323" y="3090"/>
                  </a:lnTo>
                  <a:lnTo>
                    <a:pt x="14315" y="3076"/>
                  </a:lnTo>
                  <a:lnTo>
                    <a:pt x="14307" y="3066"/>
                  </a:lnTo>
                  <a:lnTo>
                    <a:pt x="14300" y="3073"/>
                  </a:lnTo>
                  <a:lnTo>
                    <a:pt x="14290" y="3096"/>
                  </a:lnTo>
                  <a:lnTo>
                    <a:pt x="14284" y="3104"/>
                  </a:lnTo>
                  <a:lnTo>
                    <a:pt x="14274" y="3110"/>
                  </a:lnTo>
                  <a:lnTo>
                    <a:pt x="14265" y="3110"/>
                  </a:lnTo>
                  <a:lnTo>
                    <a:pt x="14260" y="3099"/>
                  </a:lnTo>
                  <a:lnTo>
                    <a:pt x="14258" y="3092"/>
                  </a:lnTo>
                  <a:lnTo>
                    <a:pt x="14254" y="3091"/>
                  </a:lnTo>
                  <a:lnTo>
                    <a:pt x="14250" y="3092"/>
                  </a:lnTo>
                  <a:lnTo>
                    <a:pt x="14246" y="3090"/>
                  </a:lnTo>
                  <a:lnTo>
                    <a:pt x="14233" y="3066"/>
                  </a:lnTo>
                  <a:lnTo>
                    <a:pt x="14231" y="3059"/>
                  </a:lnTo>
                  <a:lnTo>
                    <a:pt x="14230" y="3053"/>
                  </a:lnTo>
                  <a:lnTo>
                    <a:pt x="14229" y="3049"/>
                  </a:lnTo>
                  <a:lnTo>
                    <a:pt x="14224" y="3044"/>
                  </a:lnTo>
                  <a:lnTo>
                    <a:pt x="14219" y="3041"/>
                  </a:lnTo>
                  <a:lnTo>
                    <a:pt x="14214" y="3041"/>
                  </a:lnTo>
                  <a:lnTo>
                    <a:pt x="14209" y="3044"/>
                  </a:lnTo>
                  <a:lnTo>
                    <a:pt x="14206" y="3051"/>
                  </a:lnTo>
                  <a:lnTo>
                    <a:pt x="14203" y="3055"/>
                  </a:lnTo>
                  <a:lnTo>
                    <a:pt x="14198" y="3057"/>
                  </a:lnTo>
                  <a:lnTo>
                    <a:pt x="14188" y="3058"/>
                  </a:lnTo>
                  <a:lnTo>
                    <a:pt x="14187" y="3061"/>
                  </a:lnTo>
                  <a:lnTo>
                    <a:pt x="14182" y="3078"/>
                  </a:lnTo>
                  <a:lnTo>
                    <a:pt x="14179" y="3083"/>
                  </a:lnTo>
                  <a:lnTo>
                    <a:pt x="14170" y="3086"/>
                  </a:lnTo>
                  <a:lnTo>
                    <a:pt x="14153" y="3084"/>
                  </a:lnTo>
                  <a:lnTo>
                    <a:pt x="14138" y="3100"/>
                  </a:lnTo>
                  <a:lnTo>
                    <a:pt x="14093" y="3097"/>
                  </a:lnTo>
                  <a:lnTo>
                    <a:pt x="14083" y="3090"/>
                  </a:lnTo>
                  <a:lnTo>
                    <a:pt x="14077" y="3074"/>
                  </a:lnTo>
                  <a:lnTo>
                    <a:pt x="14072" y="3032"/>
                  </a:lnTo>
                  <a:lnTo>
                    <a:pt x="14071" y="3026"/>
                  </a:lnTo>
                  <a:lnTo>
                    <a:pt x="14066" y="3023"/>
                  </a:lnTo>
                  <a:lnTo>
                    <a:pt x="14047" y="3013"/>
                  </a:lnTo>
                  <a:lnTo>
                    <a:pt x="14042" y="3006"/>
                  </a:lnTo>
                  <a:lnTo>
                    <a:pt x="14042" y="2994"/>
                  </a:lnTo>
                  <a:lnTo>
                    <a:pt x="14035" y="2987"/>
                  </a:lnTo>
                  <a:lnTo>
                    <a:pt x="14027" y="2976"/>
                  </a:lnTo>
                  <a:lnTo>
                    <a:pt x="14020" y="2963"/>
                  </a:lnTo>
                  <a:lnTo>
                    <a:pt x="14017" y="2949"/>
                  </a:lnTo>
                  <a:lnTo>
                    <a:pt x="14013" y="2942"/>
                  </a:lnTo>
                  <a:lnTo>
                    <a:pt x="13994" y="2916"/>
                  </a:lnTo>
                  <a:lnTo>
                    <a:pt x="13989" y="2905"/>
                  </a:lnTo>
                  <a:lnTo>
                    <a:pt x="13980" y="2870"/>
                  </a:lnTo>
                  <a:lnTo>
                    <a:pt x="13974" y="2854"/>
                  </a:lnTo>
                  <a:lnTo>
                    <a:pt x="13967" y="2860"/>
                  </a:lnTo>
                  <a:lnTo>
                    <a:pt x="13963" y="2864"/>
                  </a:lnTo>
                  <a:lnTo>
                    <a:pt x="13960" y="2857"/>
                  </a:lnTo>
                  <a:lnTo>
                    <a:pt x="13956" y="2839"/>
                  </a:lnTo>
                  <a:lnTo>
                    <a:pt x="13953" y="2838"/>
                  </a:lnTo>
                  <a:lnTo>
                    <a:pt x="13944" y="2845"/>
                  </a:lnTo>
                  <a:lnTo>
                    <a:pt x="13940" y="2844"/>
                  </a:lnTo>
                  <a:lnTo>
                    <a:pt x="13936" y="2839"/>
                  </a:lnTo>
                  <a:lnTo>
                    <a:pt x="13931" y="2825"/>
                  </a:lnTo>
                  <a:lnTo>
                    <a:pt x="13928" y="2818"/>
                  </a:lnTo>
                  <a:lnTo>
                    <a:pt x="13925" y="2816"/>
                  </a:lnTo>
                  <a:lnTo>
                    <a:pt x="13920" y="2818"/>
                  </a:lnTo>
                  <a:lnTo>
                    <a:pt x="13917" y="2818"/>
                  </a:lnTo>
                  <a:lnTo>
                    <a:pt x="13915" y="2812"/>
                  </a:lnTo>
                  <a:lnTo>
                    <a:pt x="13910" y="2805"/>
                  </a:lnTo>
                  <a:lnTo>
                    <a:pt x="13870" y="2796"/>
                  </a:lnTo>
                  <a:lnTo>
                    <a:pt x="13812" y="2798"/>
                  </a:lnTo>
                  <a:lnTo>
                    <a:pt x="13792" y="2805"/>
                  </a:lnTo>
                  <a:lnTo>
                    <a:pt x="13764" y="2824"/>
                  </a:lnTo>
                  <a:lnTo>
                    <a:pt x="13759" y="2835"/>
                  </a:lnTo>
                  <a:lnTo>
                    <a:pt x="13757" y="2854"/>
                  </a:lnTo>
                  <a:lnTo>
                    <a:pt x="13750" y="2873"/>
                  </a:lnTo>
                  <a:lnTo>
                    <a:pt x="13741" y="2889"/>
                  </a:lnTo>
                  <a:lnTo>
                    <a:pt x="13733" y="2895"/>
                  </a:lnTo>
                  <a:lnTo>
                    <a:pt x="13732" y="2890"/>
                  </a:lnTo>
                  <a:lnTo>
                    <a:pt x="13739" y="2872"/>
                  </a:lnTo>
                  <a:lnTo>
                    <a:pt x="13744" y="2847"/>
                  </a:lnTo>
                  <a:lnTo>
                    <a:pt x="13749" y="2826"/>
                  </a:lnTo>
                  <a:lnTo>
                    <a:pt x="13768" y="2805"/>
                  </a:lnTo>
                  <a:lnTo>
                    <a:pt x="13778" y="2786"/>
                  </a:lnTo>
                  <a:lnTo>
                    <a:pt x="13781" y="2771"/>
                  </a:lnTo>
                  <a:lnTo>
                    <a:pt x="13770" y="2772"/>
                  </a:lnTo>
                  <a:lnTo>
                    <a:pt x="13765" y="2777"/>
                  </a:lnTo>
                  <a:lnTo>
                    <a:pt x="13749" y="2799"/>
                  </a:lnTo>
                  <a:lnTo>
                    <a:pt x="13735" y="2828"/>
                  </a:lnTo>
                  <a:lnTo>
                    <a:pt x="13724" y="2838"/>
                  </a:lnTo>
                  <a:lnTo>
                    <a:pt x="13715" y="2859"/>
                  </a:lnTo>
                  <a:lnTo>
                    <a:pt x="13709" y="2865"/>
                  </a:lnTo>
                  <a:lnTo>
                    <a:pt x="13697" y="2869"/>
                  </a:lnTo>
                  <a:lnTo>
                    <a:pt x="13694" y="2875"/>
                  </a:lnTo>
                  <a:lnTo>
                    <a:pt x="13699" y="2884"/>
                  </a:lnTo>
                  <a:lnTo>
                    <a:pt x="13682" y="2934"/>
                  </a:lnTo>
                  <a:lnTo>
                    <a:pt x="13671" y="2958"/>
                  </a:lnTo>
                  <a:lnTo>
                    <a:pt x="13666" y="2954"/>
                  </a:lnTo>
                  <a:lnTo>
                    <a:pt x="13667" y="2948"/>
                  </a:lnTo>
                  <a:lnTo>
                    <a:pt x="13670" y="2944"/>
                  </a:lnTo>
                  <a:lnTo>
                    <a:pt x="13674" y="2941"/>
                  </a:lnTo>
                  <a:lnTo>
                    <a:pt x="13676" y="2937"/>
                  </a:lnTo>
                  <a:lnTo>
                    <a:pt x="13677" y="2932"/>
                  </a:lnTo>
                  <a:lnTo>
                    <a:pt x="13675" y="2928"/>
                  </a:lnTo>
                  <a:lnTo>
                    <a:pt x="13666" y="2904"/>
                  </a:lnTo>
                  <a:lnTo>
                    <a:pt x="13665" y="2896"/>
                  </a:lnTo>
                  <a:lnTo>
                    <a:pt x="13666" y="2887"/>
                  </a:lnTo>
                  <a:lnTo>
                    <a:pt x="13668" y="2879"/>
                  </a:lnTo>
                  <a:lnTo>
                    <a:pt x="13668" y="2871"/>
                  </a:lnTo>
                  <a:lnTo>
                    <a:pt x="13667" y="2863"/>
                  </a:lnTo>
                  <a:lnTo>
                    <a:pt x="13665" y="2856"/>
                  </a:lnTo>
                  <a:lnTo>
                    <a:pt x="13669" y="2841"/>
                  </a:lnTo>
                  <a:lnTo>
                    <a:pt x="13672" y="2820"/>
                  </a:lnTo>
                  <a:lnTo>
                    <a:pt x="13673" y="2799"/>
                  </a:lnTo>
                  <a:lnTo>
                    <a:pt x="13673" y="2781"/>
                  </a:lnTo>
                  <a:lnTo>
                    <a:pt x="13670" y="2765"/>
                  </a:lnTo>
                  <a:lnTo>
                    <a:pt x="13664" y="2750"/>
                  </a:lnTo>
                  <a:lnTo>
                    <a:pt x="13657" y="2738"/>
                  </a:lnTo>
                  <a:lnTo>
                    <a:pt x="13650" y="2730"/>
                  </a:lnTo>
                  <a:lnTo>
                    <a:pt x="13648" y="2731"/>
                  </a:lnTo>
                  <a:lnTo>
                    <a:pt x="13645" y="2734"/>
                  </a:lnTo>
                  <a:lnTo>
                    <a:pt x="13643" y="2736"/>
                  </a:lnTo>
                  <a:lnTo>
                    <a:pt x="13640" y="2732"/>
                  </a:lnTo>
                  <a:lnTo>
                    <a:pt x="13640" y="2728"/>
                  </a:lnTo>
                  <a:lnTo>
                    <a:pt x="13641" y="2719"/>
                  </a:lnTo>
                  <a:lnTo>
                    <a:pt x="13643" y="2695"/>
                  </a:lnTo>
                  <a:lnTo>
                    <a:pt x="13643" y="2685"/>
                  </a:lnTo>
                  <a:lnTo>
                    <a:pt x="13641" y="2676"/>
                  </a:lnTo>
                  <a:lnTo>
                    <a:pt x="13632" y="2667"/>
                  </a:lnTo>
                  <a:lnTo>
                    <a:pt x="13613" y="2666"/>
                  </a:lnTo>
                  <a:lnTo>
                    <a:pt x="13603" y="2663"/>
                  </a:lnTo>
                  <a:lnTo>
                    <a:pt x="13595" y="2651"/>
                  </a:lnTo>
                  <a:lnTo>
                    <a:pt x="13593" y="2637"/>
                  </a:lnTo>
                  <a:lnTo>
                    <a:pt x="13594" y="2620"/>
                  </a:lnTo>
                  <a:lnTo>
                    <a:pt x="13595" y="2598"/>
                  </a:lnTo>
                  <a:lnTo>
                    <a:pt x="13590" y="2579"/>
                  </a:lnTo>
                  <a:lnTo>
                    <a:pt x="13582" y="2580"/>
                  </a:lnTo>
                  <a:lnTo>
                    <a:pt x="13573" y="2590"/>
                  </a:lnTo>
                  <a:lnTo>
                    <a:pt x="13518" y="2684"/>
                  </a:lnTo>
                  <a:lnTo>
                    <a:pt x="13508" y="2694"/>
                  </a:lnTo>
                  <a:lnTo>
                    <a:pt x="13506" y="2698"/>
                  </a:lnTo>
                  <a:lnTo>
                    <a:pt x="13500" y="2723"/>
                  </a:lnTo>
                  <a:lnTo>
                    <a:pt x="13499" y="2727"/>
                  </a:lnTo>
                  <a:lnTo>
                    <a:pt x="13497" y="2735"/>
                  </a:lnTo>
                  <a:lnTo>
                    <a:pt x="13486" y="2772"/>
                  </a:lnTo>
                  <a:lnTo>
                    <a:pt x="13481" y="2784"/>
                  </a:lnTo>
                  <a:lnTo>
                    <a:pt x="13477" y="2787"/>
                  </a:lnTo>
                  <a:lnTo>
                    <a:pt x="13466" y="2791"/>
                  </a:lnTo>
                  <a:lnTo>
                    <a:pt x="13452" y="2804"/>
                  </a:lnTo>
                  <a:lnTo>
                    <a:pt x="13448" y="2806"/>
                  </a:lnTo>
                  <a:lnTo>
                    <a:pt x="13430" y="2802"/>
                  </a:lnTo>
                  <a:lnTo>
                    <a:pt x="13423" y="2805"/>
                  </a:lnTo>
                  <a:lnTo>
                    <a:pt x="13415" y="2818"/>
                  </a:lnTo>
                  <a:lnTo>
                    <a:pt x="13392" y="2869"/>
                  </a:lnTo>
                  <a:lnTo>
                    <a:pt x="13364" y="2910"/>
                  </a:lnTo>
                  <a:lnTo>
                    <a:pt x="13333" y="2941"/>
                  </a:lnTo>
                  <a:lnTo>
                    <a:pt x="13191" y="2992"/>
                  </a:lnTo>
                  <a:lnTo>
                    <a:pt x="13177" y="3007"/>
                  </a:lnTo>
                  <a:lnTo>
                    <a:pt x="13116" y="3117"/>
                  </a:lnTo>
                  <a:lnTo>
                    <a:pt x="13102" y="3134"/>
                  </a:lnTo>
                  <a:lnTo>
                    <a:pt x="13039" y="3178"/>
                  </a:lnTo>
                  <a:lnTo>
                    <a:pt x="13021" y="3200"/>
                  </a:lnTo>
                  <a:lnTo>
                    <a:pt x="13017" y="3203"/>
                  </a:lnTo>
                  <a:lnTo>
                    <a:pt x="13005" y="3206"/>
                  </a:lnTo>
                  <a:lnTo>
                    <a:pt x="12995" y="3212"/>
                  </a:lnTo>
                  <a:lnTo>
                    <a:pt x="12987" y="3220"/>
                  </a:lnTo>
                  <a:lnTo>
                    <a:pt x="12979" y="3230"/>
                  </a:lnTo>
                  <a:lnTo>
                    <a:pt x="12970" y="3243"/>
                  </a:lnTo>
                  <a:lnTo>
                    <a:pt x="12963" y="3243"/>
                  </a:lnTo>
                  <a:lnTo>
                    <a:pt x="12947" y="3231"/>
                  </a:lnTo>
                  <a:lnTo>
                    <a:pt x="12920" y="3224"/>
                  </a:lnTo>
                  <a:lnTo>
                    <a:pt x="12885" y="3197"/>
                  </a:lnTo>
                  <a:lnTo>
                    <a:pt x="12856" y="3159"/>
                  </a:lnTo>
                  <a:lnTo>
                    <a:pt x="12848" y="3152"/>
                  </a:lnTo>
                  <a:lnTo>
                    <a:pt x="12851" y="3155"/>
                  </a:lnTo>
                  <a:lnTo>
                    <a:pt x="12859" y="3168"/>
                  </a:lnTo>
                  <a:lnTo>
                    <a:pt x="12855" y="3168"/>
                  </a:lnTo>
                  <a:lnTo>
                    <a:pt x="12851" y="3169"/>
                  </a:lnTo>
                  <a:lnTo>
                    <a:pt x="12847" y="3172"/>
                  </a:lnTo>
                  <a:lnTo>
                    <a:pt x="12844" y="3176"/>
                  </a:lnTo>
                  <a:lnTo>
                    <a:pt x="12844" y="3182"/>
                  </a:lnTo>
                  <a:lnTo>
                    <a:pt x="12857" y="3180"/>
                  </a:lnTo>
                  <a:lnTo>
                    <a:pt x="12851" y="3197"/>
                  </a:lnTo>
                  <a:lnTo>
                    <a:pt x="12842" y="3210"/>
                  </a:lnTo>
                  <a:lnTo>
                    <a:pt x="12800" y="3246"/>
                  </a:lnTo>
                  <a:lnTo>
                    <a:pt x="12790" y="3251"/>
                  </a:lnTo>
                  <a:lnTo>
                    <a:pt x="12780" y="3244"/>
                  </a:lnTo>
                  <a:lnTo>
                    <a:pt x="12783" y="3227"/>
                  </a:lnTo>
                  <a:lnTo>
                    <a:pt x="12789" y="3209"/>
                  </a:lnTo>
                  <a:lnTo>
                    <a:pt x="12810" y="3160"/>
                  </a:lnTo>
                  <a:lnTo>
                    <a:pt x="12811" y="3150"/>
                  </a:lnTo>
                  <a:lnTo>
                    <a:pt x="12809" y="3142"/>
                  </a:lnTo>
                  <a:lnTo>
                    <a:pt x="12806" y="3134"/>
                  </a:lnTo>
                  <a:lnTo>
                    <a:pt x="12804" y="3126"/>
                  </a:lnTo>
                  <a:lnTo>
                    <a:pt x="12804" y="3112"/>
                  </a:lnTo>
                  <a:lnTo>
                    <a:pt x="12805" y="3093"/>
                  </a:lnTo>
                  <a:lnTo>
                    <a:pt x="12809" y="3077"/>
                  </a:lnTo>
                  <a:lnTo>
                    <a:pt x="12815" y="3070"/>
                  </a:lnTo>
                  <a:lnTo>
                    <a:pt x="12821" y="3061"/>
                  </a:lnTo>
                  <a:lnTo>
                    <a:pt x="12828" y="3021"/>
                  </a:lnTo>
                  <a:lnTo>
                    <a:pt x="12834" y="3009"/>
                  </a:lnTo>
                  <a:lnTo>
                    <a:pt x="12832" y="3001"/>
                  </a:lnTo>
                  <a:lnTo>
                    <a:pt x="12830" y="2998"/>
                  </a:lnTo>
                  <a:lnTo>
                    <a:pt x="12839" y="2989"/>
                  </a:lnTo>
                  <a:lnTo>
                    <a:pt x="12837" y="2983"/>
                  </a:lnTo>
                  <a:lnTo>
                    <a:pt x="12832" y="2977"/>
                  </a:lnTo>
                  <a:lnTo>
                    <a:pt x="12829" y="2972"/>
                  </a:lnTo>
                  <a:lnTo>
                    <a:pt x="12827" y="2956"/>
                  </a:lnTo>
                  <a:lnTo>
                    <a:pt x="12823" y="2951"/>
                  </a:lnTo>
                  <a:lnTo>
                    <a:pt x="12812" y="2954"/>
                  </a:lnTo>
                  <a:lnTo>
                    <a:pt x="12810" y="2952"/>
                  </a:lnTo>
                  <a:lnTo>
                    <a:pt x="12809" y="2946"/>
                  </a:lnTo>
                  <a:lnTo>
                    <a:pt x="12809" y="2940"/>
                  </a:lnTo>
                  <a:lnTo>
                    <a:pt x="12808" y="2937"/>
                  </a:lnTo>
                  <a:lnTo>
                    <a:pt x="12804" y="2935"/>
                  </a:lnTo>
                  <a:lnTo>
                    <a:pt x="12801" y="2933"/>
                  </a:lnTo>
                  <a:lnTo>
                    <a:pt x="12794" y="2933"/>
                  </a:lnTo>
                  <a:lnTo>
                    <a:pt x="12791" y="2936"/>
                  </a:lnTo>
                  <a:lnTo>
                    <a:pt x="12790" y="2942"/>
                  </a:lnTo>
                  <a:lnTo>
                    <a:pt x="12789" y="2948"/>
                  </a:lnTo>
                  <a:lnTo>
                    <a:pt x="12788" y="2952"/>
                  </a:lnTo>
                  <a:lnTo>
                    <a:pt x="12785" y="2955"/>
                  </a:lnTo>
                  <a:lnTo>
                    <a:pt x="12781" y="2957"/>
                  </a:lnTo>
                  <a:lnTo>
                    <a:pt x="12774" y="2959"/>
                  </a:lnTo>
                  <a:lnTo>
                    <a:pt x="12771" y="2959"/>
                  </a:lnTo>
                  <a:lnTo>
                    <a:pt x="12765" y="2956"/>
                  </a:lnTo>
                  <a:lnTo>
                    <a:pt x="12763" y="2956"/>
                  </a:lnTo>
                  <a:lnTo>
                    <a:pt x="12759" y="2958"/>
                  </a:lnTo>
                  <a:lnTo>
                    <a:pt x="12757" y="2961"/>
                  </a:lnTo>
                  <a:lnTo>
                    <a:pt x="12756" y="2965"/>
                  </a:lnTo>
                  <a:lnTo>
                    <a:pt x="12754" y="2968"/>
                  </a:lnTo>
                  <a:lnTo>
                    <a:pt x="12739" y="2982"/>
                  </a:lnTo>
                  <a:lnTo>
                    <a:pt x="12735" y="2988"/>
                  </a:lnTo>
                  <a:lnTo>
                    <a:pt x="12734" y="2993"/>
                  </a:lnTo>
                  <a:lnTo>
                    <a:pt x="12734" y="2999"/>
                  </a:lnTo>
                  <a:lnTo>
                    <a:pt x="12733" y="3004"/>
                  </a:lnTo>
                  <a:lnTo>
                    <a:pt x="12730" y="3007"/>
                  </a:lnTo>
                  <a:lnTo>
                    <a:pt x="12723" y="3008"/>
                  </a:lnTo>
                  <a:lnTo>
                    <a:pt x="12720" y="3010"/>
                  </a:lnTo>
                  <a:lnTo>
                    <a:pt x="12717" y="3014"/>
                  </a:lnTo>
                  <a:lnTo>
                    <a:pt x="12712" y="3034"/>
                  </a:lnTo>
                  <a:lnTo>
                    <a:pt x="12707" y="3040"/>
                  </a:lnTo>
                  <a:lnTo>
                    <a:pt x="12700" y="3034"/>
                  </a:lnTo>
                  <a:lnTo>
                    <a:pt x="12700" y="3029"/>
                  </a:lnTo>
                  <a:lnTo>
                    <a:pt x="12700" y="3027"/>
                  </a:lnTo>
                  <a:lnTo>
                    <a:pt x="12700" y="3026"/>
                  </a:lnTo>
                  <a:lnTo>
                    <a:pt x="12699" y="3022"/>
                  </a:lnTo>
                  <a:lnTo>
                    <a:pt x="12693" y="3035"/>
                  </a:lnTo>
                  <a:lnTo>
                    <a:pt x="12685" y="3042"/>
                  </a:lnTo>
                  <a:lnTo>
                    <a:pt x="12680" y="3037"/>
                  </a:lnTo>
                  <a:lnTo>
                    <a:pt x="12682" y="3019"/>
                  </a:lnTo>
                  <a:lnTo>
                    <a:pt x="12671" y="3024"/>
                  </a:lnTo>
                  <a:lnTo>
                    <a:pt x="12655" y="3053"/>
                  </a:lnTo>
                  <a:lnTo>
                    <a:pt x="12628" y="3086"/>
                  </a:lnTo>
                  <a:lnTo>
                    <a:pt x="12611" y="3116"/>
                  </a:lnTo>
                  <a:lnTo>
                    <a:pt x="12606" y="3109"/>
                  </a:lnTo>
                  <a:lnTo>
                    <a:pt x="12579" y="3132"/>
                  </a:lnTo>
                  <a:lnTo>
                    <a:pt x="12551" y="3143"/>
                  </a:lnTo>
                  <a:lnTo>
                    <a:pt x="12472" y="3202"/>
                  </a:lnTo>
                  <a:lnTo>
                    <a:pt x="12420" y="3223"/>
                  </a:lnTo>
                  <a:lnTo>
                    <a:pt x="12411" y="3223"/>
                  </a:lnTo>
                  <a:lnTo>
                    <a:pt x="12387" y="3207"/>
                  </a:lnTo>
                  <a:lnTo>
                    <a:pt x="12381" y="3204"/>
                  </a:lnTo>
                  <a:lnTo>
                    <a:pt x="12375" y="3199"/>
                  </a:lnTo>
                  <a:lnTo>
                    <a:pt x="12366" y="3187"/>
                  </a:lnTo>
                  <a:lnTo>
                    <a:pt x="12357" y="3172"/>
                  </a:lnTo>
                  <a:lnTo>
                    <a:pt x="12354" y="3164"/>
                  </a:lnTo>
                  <a:lnTo>
                    <a:pt x="12353" y="3161"/>
                  </a:lnTo>
                  <a:lnTo>
                    <a:pt x="12359" y="3133"/>
                  </a:lnTo>
                  <a:lnTo>
                    <a:pt x="12375" y="3106"/>
                  </a:lnTo>
                  <a:lnTo>
                    <a:pt x="12407" y="3067"/>
                  </a:lnTo>
                  <a:lnTo>
                    <a:pt x="12427" y="3034"/>
                  </a:lnTo>
                  <a:lnTo>
                    <a:pt x="12440" y="3024"/>
                  </a:lnTo>
                  <a:lnTo>
                    <a:pt x="12461" y="2997"/>
                  </a:lnTo>
                  <a:lnTo>
                    <a:pt x="12479" y="2958"/>
                  </a:lnTo>
                  <a:lnTo>
                    <a:pt x="12491" y="2948"/>
                  </a:lnTo>
                  <a:lnTo>
                    <a:pt x="12510" y="2920"/>
                  </a:lnTo>
                  <a:lnTo>
                    <a:pt x="12512" y="2914"/>
                  </a:lnTo>
                  <a:lnTo>
                    <a:pt x="12515" y="2901"/>
                  </a:lnTo>
                  <a:lnTo>
                    <a:pt x="12517" y="2896"/>
                  </a:lnTo>
                  <a:lnTo>
                    <a:pt x="12520" y="2892"/>
                  </a:lnTo>
                  <a:lnTo>
                    <a:pt x="12525" y="2889"/>
                  </a:lnTo>
                  <a:lnTo>
                    <a:pt x="12529" y="2883"/>
                  </a:lnTo>
                  <a:lnTo>
                    <a:pt x="12531" y="2873"/>
                  </a:lnTo>
                  <a:lnTo>
                    <a:pt x="12534" y="2863"/>
                  </a:lnTo>
                  <a:lnTo>
                    <a:pt x="12559" y="2838"/>
                  </a:lnTo>
                  <a:lnTo>
                    <a:pt x="12724" y="2501"/>
                  </a:lnTo>
                  <a:lnTo>
                    <a:pt x="12746" y="2482"/>
                  </a:lnTo>
                  <a:lnTo>
                    <a:pt x="12799" y="2387"/>
                  </a:lnTo>
                  <a:lnTo>
                    <a:pt x="12888" y="2293"/>
                  </a:lnTo>
                  <a:lnTo>
                    <a:pt x="12935" y="2260"/>
                  </a:lnTo>
                  <a:lnTo>
                    <a:pt x="12953" y="2254"/>
                  </a:lnTo>
                  <a:lnTo>
                    <a:pt x="12959" y="2250"/>
                  </a:lnTo>
                  <a:lnTo>
                    <a:pt x="12973" y="2233"/>
                  </a:lnTo>
                  <a:lnTo>
                    <a:pt x="13044" y="2185"/>
                  </a:lnTo>
                  <a:lnTo>
                    <a:pt x="13161" y="2066"/>
                  </a:lnTo>
                  <a:lnTo>
                    <a:pt x="13167" y="2056"/>
                  </a:lnTo>
                  <a:lnTo>
                    <a:pt x="13177" y="2033"/>
                  </a:lnTo>
                  <a:lnTo>
                    <a:pt x="13186" y="2023"/>
                  </a:lnTo>
                  <a:lnTo>
                    <a:pt x="13191" y="2007"/>
                  </a:lnTo>
                  <a:lnTo>
                    <a:pt x="13196" y="2002"/>
                  </a:lnTo>
                  <a:lnTo>
                    <a:pt x="13206" y="2007"/>
                  </a:lnTo>
                  <a:lnTo>
                    <a:pt x="13212" y="2007"/>
                  </a:lnTo>
                  <a:lnTo>
                    <a:pt x="13215" y="2001"/>
                  </a:lnTo>
                  <a:lnTo>
                    <a:pt x="13211" y="2002"/>
                  </a:lnTo>
                  <a:lnTo>
                    <a:pt x="13188" y="1996"/>
                  </a:lnTo>
                  <a:lnTo>
                    <a:pt x="13180" y="1996"/>
                  </a:lnTo>
                  <a:lnTo>
                    <a:pt x="13168" y="2003"/>
                  </a:lnTo>
                  <a:lnTo>
                    <a:pt x="13164" y="2001"/>
                  </a:lnTo>
                  <a:lnTo>
                    <a:pt x="13156" y="1996"/>
                  </a:lnTo>
                  <a:lnTo>
                    <a:pt x="13149" y="1994"/>
                  </a:lnTo>
                  <a:lnTo>
                    <a:pt x="13143" y="1995"/>
                  </a:lnTo>
                  <a:lnTo>
                    <a:pt x="13135" y="1999"/>
                  </a:lnTo>
                  <a:lnTo>
                    <a:pt x="13101" y="2028"/>
                  </a:lnTo>
                  <a:lnTo>
                    <a:pt x="13095" y="2028"/>
                  </a:lnTo>
                  <a:lnTo>
                    <a:pt x="13072" y="2013"/>
                  </a:lnTo>
                  <a:lnTo>
                    <a:pt x="13066" y="2006"/>
                  </a:lnTo>
                  <a:lnTo>
                    <a:pt x="13061" y="1998"/>
                  </a:lnTo>
                  <a:lnTo>
                    <a:pt x="13040" y="1949"/>
                  </a:lnTo>
                  <a:lnTo>
                    <a:pt x="13035" y="1942"/>
                  </a:lnTo>
                  <a:lnTo>
                    <a:pt x="13018" y="1932"/>
                  </a:lnTo>
                  <a:lnTo>
                    <a:pt x="12997" y="1935"/>
                  </a:lnTo>
                  <a:lnTo>
                    <a:pt x="12894" y="1973"/>
                  </a:lnTo>
                  <a:lnTo>
                    <a:pt x="12891" y="1972"/>
                  </a:lnTo>
                  <a:lnTo>
                    <a:pt x="12889" y="1970"/>
                  </a:lnTo>
                  <a:lnTo>
                    <a:pt x="12887" y="1968"/>
                  </a:lnTo>
                  <a:lnTo>
                    <a:pt x="12883" y="1971"/>
                  </a:lnTo>
                  <a:lnTo>
                    <a:pt x="12872" y="1980"/>
                  </a:lnTo>
                  <a:lnTo>
                    <a:pt x="12869" y="1982"/>
                  </a:lnTo>
                  <a:lnTo>
                    <a:pt x="12861" y="1979"/>
                  </a:lnTo>
                  <a:lnTo>
                    <a:pt x="12857" y="1972"/>
                  </a:lnTo>
                  <a:lnTo>
                    <a:pt x="12852" y="1966"/>
                  </a:lnTo>
                  <a:lnTo>
                    <a:pt x="12843" y="1969"/>
                  </a:lnTo>
                  <a:lnTo>
                    <a:pt x="12812" y="1989"/>
                  </a:lnTo>
                  <a:lnTo>
                    <a:pt x="12794" y="1992"/>
                  </a:lnTo>
                  <a:lnTo>
                    <a:pt x="12781" y="1981"/>
                  </a:lnTo>
                  <a:lnTo>
                    <a:pt x="12777" y="1967"/>
                  </a:lnTo>
                  <a:lnTo>
                    <a:pt x="12773" y="1942"/>
                  </a:lnTo>
                  <a:lnTo>
                    <a:pt x="12769" y="1931"/>
                  </a:lnTo>
                  <a:lnTo>
                    <a:pt x="12765" y="1926"/>
                  </a:lnTo>
                  <a:lnTo>
                    <a:pt x="12761" y="1923"/>
                  </a:lnTo>
                  <a:lnTo>
                    <a:pt x="12758" y="1919"/>
                  </a:lnTo>
                  <a:lnTo>
                    <a:pt x="12755" y="1909"/>
                  </a:lnTo>
                  <a:lnTo>
                    <a:pt x="12755" y="1902"/>
                  </a:lnTo>
                  <a:lnTo>
                    <a:pt x="12758" y="1891"/>
                  </a:lnTo>
                  <a:lnTo>
                    <a:pt x="12757" y="1883"/>
                  </a:lnTo>
                  <a:lnTo>
                    <a:pt x="12744" y="1873"/>
                  </a:lnTo>
                  <a:lnTo>
                    <a:pt x="12727" y="1882"/>
                  </a:lnTo>
                  <a:lnTo>
                    <a:pt x="12698" y="1913"/>
                  </a:lnTo>
                  <a:lnTo>
                    <a:pt x="12691" y="1922"/>
                  </a:lnTo>
                  <a:lnTo>
                    <a:pt x="12677" y="1936"/>
                  </a:lnTo>
                  <a:lnTo>
                    <a:pt x="12632" y="1996"/>
                  </a:lnTo>
                  <a:lnTo>
                    <a:pt x="12620" y="2018"/>
                  </a:lnTo>
                  <a:lnTo>
                    <a:pt x="12607" y="2035"/>
                  </a:lnTo>
                  <a:lnTo>
                    <a:pt x="12576" y="2045"/>
                  </a:lnTo>
                  <a:lnTo>
                    <a:pt x="12554" y="2066"/>
                  </a:lnTo>
                  <a:lnTo>
                    <a:pt x="12548" y="2063"/>
                  </a:lnTo>
                  <a:lnTo>
                    <a:pt x="12541" y="2057"/>
                  </a:lnTo>
                  <a:lnTo>
                    <a:pt x="12533" y="2055"/>
                  </a:lnTo>
                  <a:lnTo>
                    <a:pt x="12502" y="2063"/>
                  </a:lnTo>
                  <a:lnTo>
                    <a:pt x="12497" y="2060"/>
                  </a:lnTo>
                  <a:lnTo>
                    <a:pt x="12497" y="2053"/>
                  </a:lnTo>
                  <a:lnTo>
                    <a:pt x="12499" y="2044"/>
                  </a:lnTo>
                  <a:lnTo>
                    <a:pt x="12498" y="2036"/>
                  </a:lnTo>
                  <a:lnTo>
                    <a:pt x="12495" y="2030"/>
                  </a:lnTo>
                  <a:lnTo>
                    <a:pt x="12492" y="2029"/>
                  </a:lnTo>
                  <a:lnTo>
                    <a:pt x="12484" y="2031"/>
                  </a:lnTo>
                  <a:lnTo>
                    <a:pt x="12458" y="2027"/>
                  </a:lnTo>
                  <a:lnTo>
                    <a:pt x="12449" y="2017"/>
                  </a:lnTo>
                  <a:lnTo>
                    <a:pt x="12455" y="1994"/>
                  </a:lnTo>
                  <a:lnTo>
                    <a:pt x="12443" y="1970"/>
                  </a:lnTo>
                  <a:lnTo>
                    <a:pt x="12436" y="1961"/>
                  </a:lnTo>
                  <a:lnTo>
                    <a:pt x="12429" y="1956"/>
                  </a:lnTo>
                  <a:lnTo>
                    <a:pt x="12397" y="1953"/>
                  </a:lnTo>
                  <a:lnTo>
                    <a:pt x="12359" y="1930"/>
                  </a:lnTo>
                  <a:lnTo>
                    <a:pt x="12352" y="1924"/>
                  </a:lnTo>
                  <a:lnTo>
                    <a:pt x="12346" y="1916"/>
                  </a:lnTo>
                  <a:lnTo>
                    <a:pt x="12339" y="1904"/>
                  </a:lnTo>
                  <a:lnTo>
                    <a:pt x="12334" y="1884"/>
                  </a:lnTo>
                  <a:lnTo>
                    <a:pt x="12330" y="1863"/>
                  </a:lnTo>
                  <a:lnTo>
                    <a:pt x="12324" y="1845"/>
                  </a:lnTo>
                  <a:lnTo>
                    <a:pt x="12314" y="1836"/>
                  </a:lnTo>
                  <a:lnTo>
                    <a:pt x="12284" y="1837"/>
                  </a:lnTo>
                  <a:lnTo>
                    <a:pt x="12247" y="1851"/>
                  </a:lnTo>
                  <a:lnTo>
                    <a:pt x="12240" y="1858"/>
                  </a:lnTo>
                  <a:lnTo>
                    <a:pt x="12233" y="1877"/>
                  </a:lnTo>
                  <a:lnTo>
                    <a:pt x="12234" y="1894"/>
                  </a:lnTo>
                  <a:lnTo>
                    <a:pt x="12238" y="1910"/>
                  </a:lnTo>
                  <a:lnTo>
                    <a:pt x="12239" y="1927"/>
                  </a:lnTo>
                  <a:lnTo>
                    <a:pt x="12235" y="1936"/>
                  </a:lnTo>
                  <a:lnTo>
                    <a:pt x="12227" y="1946"/>
                  </a:lnTo>
                  <a:lnTo>
                    <a:pt x="12218" y="1952"/>
                  </a:lnTo>
                  <a:lnTo>
                    <a:pt x="12211" y="1953"/>
                  </a:lnTo>
                  <a:lnTo>
                    <a:pt x="12206" y="1946"/>
                  </a:lnTo>
                  <a:lnTo>
                    <a:pt x="12193" y="1906"/>
                  </a:lnTo>
                  <a:lnTo>
                    <a:pt x="12180" y="1881"/>
                  </a:lnTo>
                  <a:lnTo>
                    <a:pt x="12175" y="1868"/>
                  </a:lnTo>
                  <a:lnTo>
                    <a:pt x="12173" y="1848"/>
                  </a:lnTo>
                  <a:lnTo>
                    <a:pt x="12171" y="1814"/>
                  </a:lnTo>
                  <a:lnTo>
                    <a:pt x="12168" y="1801"/>
                  </a:lnTo>
                  <a:lnTo>
                    <a:pt x="12162" y="1782"/>
                  </a:lnTo>
                  <a:lnTo>
                    <a:pt x="12149" y="1774"/>
                  </a:lnTo>
                  <a:lnTo>
                    <a:pt x="12133" y="1774"/>
                  </a:lnTo>
                  <a:lnTo>
                    <a:pt x="12103" y="1785"/>
                  </a:lnTo>
                  <a:lnTo>
                    <a:pt x="12095" y="1783"/>
                  </a:lnTo>
                  <a:lnTo>
                    <a:pt x="12086" y="1781"/>
                  </a:lnTo>
                  <a:lnTo>
                    <a:pt x="12080" y="1770"/>
                  </a:lnTo>
                  <a:lnTo>
                    <a:pt x="12082" y="1750"/>
                  </a:lnTo>
                  <a:lnTo>
                    <a:pt x="12089" y="1743"/>
                  </a:lnTo>
                  <a:lnTo>
                    <a:pt x="12104" y="1735"/>
                  </a:lnTo>
                  <a:lnTo>
                    <a:pt x="12111" y="1730"/>
                  </a:lnTo>
                  <a:lnTo>
                    <a:pt x="12110" y="1716"/>
                  </a:lnTo>
                  <a:lnTo>
                    <a:pt x="12103" y="1703"/>
                  </a:lnTo>
                  <a:lnTo>
                    <a:pt x="12075" y="1696"/>
                  </a:lnTo>
                  <a:lnTo>
                    <a:pt x="12017" y="1676"/>
                  </a:lnTo>
                  <a:lnTo>
                    <a:pt x="11991" y="1652"/>
                  </a:lnTo>
                  <a:lnTo>
                    <a:pt x="11982" y="1648"/>
                  </a:lnTo>
                  <a:lnTo>
                    <a:pt x="11928" y="1648"/>
                  </a:lnTo>
                  <a:lnTo>
                    <a:pt x="11883" y="1648"/>
                  </a:lnTo>
                  <a:lnTo>
                    <a:pt x="11838" y="1666"/>
                  </a:lnTo>
                  <a:lnTo>
                    <a:pt x="11827" y="1676"/>
                  </a:lnTo>
                  <a:lnTo>
                    <a:pt x="11816" y="1683"/>
                  </a:lnTo>
                  <a:lnTo>
                    <a:pt x="11815" y="1692"/>
                  </a:lnTo>
                  <a:lnTo>
                    <a:pt x="11816" y="1704"/>
                  </a:lnTo>
                  <a:lnTo>
                    <a:pt x="11814" y="1717"/>
                  </a:lnTo>
                  <a:lnTo>
                    <a:pt x="11803" y="1731"/>
                  </a:lnTo>
                  <a:lnTo>
                    <a:pt x="11776" y="1737"/>
                  </a:lnTo>
                  <a:lnTo>
                    <a:pt x="11765" y="1748"/>
                  </a:lnTo>
                  <a:lnTo>
                    <a:pt x="11759" y="1744"/>
                  </a:lnTo>
                  <a:lnTo>
                    <a:pt x="11709" y="1762"/>
                  </a:lnTo>
                  <a:lnTo>
                    <a:pt x="11701" y="1760"/>
                  </a:lnTo>
                  <a:lnTo>
                    <a:pt x="11690" y="1741"/>
                  </a:lnTo>
                  <a:lnTo>
                    <a:pt x="11679" y="1680"/>
                  </a:lnTo>
                  <a:lnTo>
                    <a:pt x="11664" y="1666"/>
                  </a:lnTo>
                  <a:lnTo>
                    <a:pt x="11607" y="1665"/>
                  </a:lnTo>
                  <a:lnTo>
                    <a:pt x="11537" y="1664"/>
                  </a:lnTo>
                  <a:lnTo>
                    <a:pt x="11530" y="1661"/>
                  </a:lnTo>
                  <a:lnTo>
                    <a:pt x="11529" y="1656"/>
                  </a:lnTo>
                  <a:lnTo>
                    <a:pt x="11528" y="1639"/>
                  </a:lnTo>
                  <a:lnTo>
                    <a:pt x="11527" y="1633"/>
                  </a:lnTo>
                  <a:lnTo>
                    <a:pt x="11524" y="1627"/>
                  </a:lnTo>
                  <a:lnTo>
                    <a:pt x="11521" y="1622"/>
                  </a:lnTo>
                  <a:lnTo>
                    <a:pt x="11517" y="1619"/>
                  </a:lnTo>
                  <a:lnTo>
                    <a:pt x="11514" y="1616"/>
                  </a:lnTo>
                  <a:lnTo>
                    <a:pt x="11507" y="1615"/>
                  </a:lnTo>
                  <a:lnTo>
                    <a:pt x="11448" y="1632"/>
                  </a:lnTo>
                  <a:lnTo>
                    <a:pt x="11434" y="1630"/>
                  </a:lnTo>
                  <a:lnTo>
                    <a:pt x="11407" y="1614"/>
                  </a:lnTo>
                  <a:lnTo>
                    <a:pt x="11372" y="1573"/>
                  </a:lnTo>
                  <a:lnTo>
                    <a:pt x="11367" y="1564"/>
                  </a:lnTo>
                  <a:lnTo>
                    <a:pt x="11363" y="1549"/>
                  </a:lnTo>
                  <a:lnTo>
                    <a:pt x="11362" y="1536"/>
                  </a:lnTo>
                  <a:lnTo>
                    <a:pt x="11362" y="1520"/>
                  </a:lnTo>
                  <a:lnTo>
                    <a:pt x="11362" y="1503"/>
                  </a:lnTo>
                  <a:lnTo>
                    <a:pt x="11362" y="1503"/>
                  </a:lnTo>
                  <a:lnTo>
                    <a:pt x="11361" y="1460"/>
                  </a:lnTo>
                  <a:lnTo>
                    <a:pt x="11343" y="1369"/>
                  </a:lnTo>
                  <a:lnTo>
                    <a:pt x="11327" y="1286"/>
                  </a:lnTo>
                  <a:lnTo>
                    <a:pt x="11323" y="1270"/>
                  </a:lnTo>
                  <a:lnTo>
                    <a:pt x="11320" y="1253"/>
                  </a:lnTo>
                  <a:lnTo>
                    <a:pt x="11321" y="1216"/>
                  </a:lnTo>
                  <a:lnTo>
                    <a:pt x="11319" y="1201"/>
                  </a:lnTo>
                  <a:lnTo>
                    <a:pt x="11315" y="1183"/>
                  </a:lnTo>
                  <a:lnTo>
                    <a:pt x="11311" y="1149"/>
                  </a:lnTo>
                  <a:lnTo>
                    <a:pt x="11307" y="1136"/>
                  </a:lnTo>
                  <a:lnTo>
                    <a:pt x="11301" y="1129"/>
                  </a:lnTo>
                  <a:lnTo>
                    <a:pt x="11275" y="1108"/>
                  </a:lnTo>
                  <a:lnTo>
                    <a:pt x="11255" y="1101"/>
                  </a:lnTo>
                  <a:lnTo>
                    <a:pt x="11213" y="1106"/>
                  </a:lnTo>
                  <a:lnTo>
                    <a:pt x="11192" y="1095"/>
                  </a:lnTo>
                  <a:lnTo>
                    <a:pt x="11194" y="1141"/>
                  </a:lnTo>
                  <a:lnTo>
                    <a:pt x="11196" y="1216"/>
                  </a:lnTo>
                  <a:lnTo>
                    <a:pt x="11198" y="1311"/>
                  </a:lnTo>
                  <a:lnTo>
                    <a:pt x="11200" y="1392"/>
                  </a:lnTo>
                  <a:lnTo>
                    <a:pt x="11200" y="1401"/>
                  </a:lnTo>
                  <a:lnTo>
                    <a:pt x="11197" y="1406"/>
                  </a:lnTo>
                  <a:lnTo>
                    <a:pt x="11194" y="1408"/>
                  </a:lnTo>
                  <a:lnTo>
                    <a:pt x="11117" y="1414"/>
                  </a:lnTo>
                  <a:lnTo>
                    <a:pt x="11039" y="1420"/>
                  </a:lnTo>
                  <a:lnTo>
                    <a:pt x="10961" y="1425"/>
                  </a:lnTo>
                  <a:lnTo>
                    <a:pt x="10883" y="1430"/>
                  </a:lnTo>
                  <a:lnTo>
                    <a:pt x="10806" y="1434"/>
                  </a:lnTo>
                  <a:lnTo>
                    <a:pt x="10728" y="1439"/>
                  </a:lnTo>
                  <a:lnTo>
                    <a:pt x="10650" y="1443"/>
                  </a:lnTo>
                  <a:lnTo>
                    <a:pt x="10572" y="1447"/>
                  </a:lnTo>
                  <a:lnTo>
                    <a:pt x="10495" y="1450"/>
                  </a:lnTo>
                  <a:lnTo>
                    <a:pt x="10470" y="1452"/>
                  </a:lnTo>
                  <a:lnTo>
                    <a:pt x="10417" y="1454"/>
                  </a:lnTo>
                  <a:lnTo>
                    <a:pt x="10339" y="1457"/>
                  </a:lnTo>
                  <a:lnTo>
                    <a:pt x="10261" y="1460"/>
                  </a:lnTo>
                  <a:lnTo>
                    <a:pt x="10183" y="1462"/>
                  </a:lnTo>
                  <a:lnTo>
                    <a:pt x="10106" y="1464"/>
                  </a:lnTo>
                  <a:lnTo>
                    <a:pt x="10028" y="1466"/>
                  </a:lnTo>
                  <a:lnTo>
                    <a:pt x="9950" y="1468"/>
                  </a:lnTo>
                  <a:lnTo>
                    <a:pt x="9872" y="1470"/>
                  </a:lnTo>
                  <a:lnTo>
                    <a:pt x="9794" y="1471"/>
                  </a:lnTo>
                  <a:lnTo>
                    <a:pt x="9717" y="1472"/>
                  </a:lnTo>
                  <a:lnTo>
                    <a:pt x="9639" y="1472"/>
                  </a:lnTo>
                  <a:lnTo>
                    <a:pt x="9561" y="1473"/>
                  </a:lnTo>
                  <a:lnTo>
                    <a:pt x="9483" y="1473"/>
                  </a:lnTo>
                  <a:lnTo>
                    <a:pt x="9406" y="1473"/>
                  </a:lnTo>
                  <a:lnTo>
                    <a:pt x="9328" y="1472"/>
                  </a:lnTo>
                  <a:lnTo>
                    <a:pt x="9250" y="1472"/>
                  </a:lnTo>
                  <a:lnTo>
                    <a:pt x="9172" y="1471"/>
                  </a:lnTo>
                  <a:lnTo>
                    <a:pt x="9094" y="1470"/>
                  </a:lnTo>
                  <a:lnTo>
                    <a:pt x="9016" y="1468"/>
                  </a:lnTo>
                  <a:lnTo>
                    <a:pt x="9005" y="1468"/>
                  </a:lnTo>
                  <a:lnTo>
                    <a:pt x="8939" y="1466"/>
                  </a:lnTo>
                  <a:lnTo>
                    <a:pt x="8861" y="1464"/>
                  </a:lnTo>
                  <a:lnTo>
                    <a:pt x="8783" y="1462"/>
                  </a:lnTo>
                  <a:lnTo>
                    <a:pt x="8705" y="1459"/>
                  </a:lnTo>
                  <a:lnTo>
                    <a:pt x="8628" y="1457"/>
                  </a:lnTo>
                  <a:lnTo>
                    <a:pt x="8550" y="1453"/>
                  </a:lnTo>
                  <a:lnTo>
                    <a:pt x="8472" y="1450"/>
                  </a:lnTo>
                  <a:lnTo>
                    <a:pt x="8394" y="1446"/>
                  </a:lnTo>
                  <a:lnTo>
                    <a:pt x="8316" y="1442"/>
                  </a:lnTo>
                  <a:lnTo>
                    <a:pt x="8239" y="1438"/>
                  </a:lnTo>
                  <a:lnTo>
                    <a:pt x="8161" y="1434"/>
                  </a:lnTo>
                  <a:lnTo>
                    <a:pt x="8083" y="1429"/>
                  </a:lnTo>
                  <a:lnTo>
                    <a:pt x="8061" y="1428"/>
                  </a:lnTo>
                  <a:lnTo>
                    <a:pt x="8005" y="1424"/>
                  </a:lnTo>
                  <a:lnTo>
                    <a:pt x="7928" y="1419"/>
                  </a:lnTo>
                  <a:lnTo>
                    <a:pt x="7850" y="1413"/>
                  </a:lnTo>
                  <a:lnTo>
                    <a:pt x="7772" y="1408"/>
                  </a:lnTo>
                  <a:lnTo>
                    <a:pt x="7694" y="1402"/>
                  </a:lnTo>
                  <a:lnTo>
                    <a:pt x="7617" y="1395"/>
                  </a:lnTo>
                  <a:lnTo>
                    <a:pt x="7539" y="1389"/>
                  </a:lnTo>
                  <a:lnTo>
                    <a:pt x="7461" y="1382"/>
                  </a:lnTo>
                  <a:lnTo>
                    <a:pt x="7384" y="1375"/>
                  </a:lnTo>
                  <a:lnTo>
                    <a:pt x="7306" y="1367"/>
                  </a:lnTo>
                  <a:lnTo>
                    <a:pt x="7228" y="1360"/>
                  </a:lnTo>
                  <a:lnTo>
                    <a:pt x="7151" y="1352"/>
                  </a:lnTo>
                  <a:lnTo>
                    <a:pt x="7073" y="1343"/>
                  </a:lnTo>
                  <a:lnTo>
                    <a:pt x="6995" y="1335"/>
                  </a:lnTo>
                  <a:lnTo>
                    <a:pt x="6918" y="1326"/>
                  </a:lnTo>
                  <a:lnTo>
                    <a:pt x="6840" y="1317"/>
                  </a:lnTo>
                  <a:lnTo>
                    <a:pt x="6762" y="1308"/>
                  </a:lnTo>
                  <a:lnTo>
                    <a:pt x="6685" y="1298"/>
                  </a:lnTo>
                  <a:lnTo>
                    <a:pt x="6607" y="1288"/>
                  </a:lnTo>
                  <a:lnTo>
                    <a:pt x="6530" y="1278"/>
                  </a:lnTo>
                  <a:lnTo>
                    <a:pt x="6452" y="1268"/>
                  </a:lnTo>
                  <a:lnTo>
                    <a:pt x="6375" y="1257"/>
                  </a:lnTo>
                  <a:lnTo>
                    <a:pt x="6297" y="1247"/>
                  </a:lnTo>
                  <a:lnTo>
                    <a:pt x="6219" y="1235"/>
                  </a:lnTo>
                  <a:lnTo>
                    <a:pt x="6142" y="1224"/>
                  </a:lnTo>
                  <a:lnTo>
                    <a:pt x="6064" y="1212"/>
                  </a:lnTo>
                  <a:lnTo>
                    <a:pt x="5987" y="1200"/>
                  </a:lnTo>
                  <a:lnTo>
                    <a:pt x="5954" y="1195"/>
                  </a:lnTo>
                  <a:lnTo>
                    <a:pt x="5909" y="1188"/>
                  </a:lnTo>
                  <a:lnTo>
                    <a:pt x="5832" y="1176"/>
                  </a:lnTo>
                  <a:lnTo>
                    <a:pt x="5755" y="1163"/>
                  </a:lnTo>
                  <a:lnTo>
                    <a:pt x="5677" y="1150"/>
                  </a:lnTo>
                  <a:lnTo>
                    <a:pt x="5600" y="1136"/>
                  </a:lnTo>
                  <a:lnTo>
                    <a:pt x="5522" y="1123"/>
                  </a:lnTo>
                  <a:lnTo>
                    <a:pt x="5445" y="1109"/>
                  </a:lnTo>
                  <a:lnTo>
                    <a:pt x="5368" y="1095"/>
                  </a:lnTo>
                  <a:lnTo>
                    <a:pt x="5290" y="1081"/>
                  </a:lnTo>
                  <a:lnTo>
                    <a:pt x="5213" y="1066"/>
                  </a:lnTo>
                  <a:lnTo>
                    <a:pt x="5135" y="1051"/>
                  </a:lnTo>
                  <a:lnTo>
                    <a:pt x="5058" y="1036"/>
                  </a:lnTo>
                  <a:lnTo>
                    <a:pt x="4981" y="1020"/>
                  </a:lnTo>
                  <a:lnTo>
                    <a:pt x="4904" y="1005"/>
                  </a:lnTo>
                  <a:lnTo>
                    <a:pt x="4826" y="989"/>
                  </a:lnTo>
                  <a:lnTo>
                    <a:pt x="4749" y="973"/>
                  </a:lnTo>
                  <a:lnTo>
                    <a:pt x="4672" y="956"/>
                  </a:lnTo>
                  <a:lnTo>
                    <a:pt x="4595" y="939"/>
                  </a:lnTo>
                  <a:lnTo>
                    <a:pt x="4524" y="924"/>
                  </a:lnTo>
                  <a:lnTo>
                    <a:pt x="4517" y="922"/>
                  </a:lnTo>
                  <a:lnTo>
                    <a:pt x="4440" y="905"/>
                  </a:lnTo>
                  <a:lnTo>
                    <a:pt x="4363" y="887"/>
                  </a:lnTo>
                  <a:lnTo>
                    <a:pt x="4286" y="870"/>
                  </a:lnTo>
                  <a:lnTo>
                    <a:pt x="4209" y="851"/>
                  </a:lnTo>
                  <a:lnTo>
                    <a:pt x="4132" y="833"/>
                  </a:lnTo>
                  <a:lnTo>
                    <a:pt x="4055" y="814"/>
                  </a:lnTo>
                  <a:lnTo>
                    <a:pt x="3978" y="796"/>
                  </a:lnTo>
                  <a:lnTo>
                    <a:pt x="3901" y="776"/>
                  </a:lnTo>
                  <a:lnTo>
                    <a:pt x="3828" y="758"/>
                  </a:lnTo>
                  <a:lnTo>
                    <a:pt x="3824" y="757"/>
                  </a:lnTo>
                  <a:lnTo>
                    <a:pt x="3747" y="737"/>
                  </a:lnTo>
                  <a:lnTo>
                    <a:pt x="3670" y="717"/>
                  </a:lnTo>
                  <a:lnTo>
                    <a:pt x="3593" y="697"/>
                  </a:lnTo>
                  <a:lnTo>
                    <a:pt x="3516" y="676"/>
                  </a:lnTo>
                  <a:lnTo>
                    <a:pt x="3481" y="667"/>
                  </a:lnTo>
                  <a:lnTo>
                    <a:pt x="3439" y="656"/>
                  </a:lnTo>
                  <a:lnTo>
                    <a:pt x="3362" y="635"/>
                  </a:lnTo>
                  <a:lnTo>
                    <a:pt x="3285" y="613"/>
                  </a:lnTo>
                  <a:lnTo>
                    <a:pt x="3209" y="592"/>
                  </a:lnTo>
                  <a:lnTo>
                    <a:pt x="3132" y="570"/>
                  </a:lnTo>
                  <a:lnTo>
                    <a:pt x="3055" y="548"/>
                  </a:lnTo>
                  <a:lnTo>
                    <a:pt x="2978" y="526"/>
                  </a:lnTo>
                  <a:lnTo>
                    <a:pt x="2902" y="503"/>
                  </a:lnTo>
                  <a:lnTo>
                    <a:pt x="2825" y="480"/>
                  </a:lnTo>
                  <a:lnTo>
                    <a:pt x="2748" y="457"/>
                  </a:lnTo>
                  <a:lnTo>
                    <a:pt x="2672" y="433"/>
                  </a:lnTo>
                  <a:lnTo>
                    <a:pt x="2595" y="410"/>
                  </a:lnTo>
                  <a:lnTo>
                    <a:pt x="2519" y="386"/>
                  </a:lnTo>
                  <a:lnTo>
                    <a:pt x="2442" y="362"/>
                  </a:lnTo>
                  <a:lnTo>
                    <a:pt x="2365" y="337"/>
                  </a:lnTo>
                  <a:lnTo>
                    <a:pt x="2289" y="312"/>
                  </a:lnTo>
                  <a:lnTo>
                    <a:pt x="2213" y="287"/>
                  </a:lnTo>
                  <a:lnTo>
                    <a:pt x="2136" y="262"/>
                  </a:lnTo>
                  <a:lnTo>
                    <a:pt x="2060" y="237"/>
                  </a:lnTo>
                  <a:lnTo>
                    <a:pt x="1983" y="211"/>
                  </a:lnTo>
                  <a:lnTo>
                    <a:pt x="1907" y="185"/>
                  </a:lnTo>
                  <a:lnTo>
                    <a:pt x="1831" y="158"/>
                  </a:lnTo>
                  <a:lnTo>
                    <a:pt x="1754" y="132"/>
                  </a:lnTo>
                  <a:lnTo>
                    <a:pt x="1678" y="105"/>
                  </a:lnTo>
                  <a:lnTo>
                    <a:pt x="1602" y="78"/>
                  </a:lnTo>
                  <a:lnTo>
                    <a:pt x="1526" y="50"/>
                  </a:lnTo>
                  <a:lnTo>
                    <a:pt x="1491" y="38"/>
                  </a:lnTo>
                  <a:lnTo>
                    <a:pt x="1491" y="38"/>
                  </a:lnTo>
                  <a:lnTo>
                    <a:pt x="1494" y="53"/>
                  </a:lnTo>
                  <a:lnTo>
                    <a:pt x="1496" y="68"/>
                  </a:lnTo>
                  <a:lnTo>
                    <a:pt x="1480" y="58"/>
                  </a:lnTo>
                  <a:lnTo>
                    <a:pt x="1472" y="57"/>
                  </a:lnTo>
                  <a:lnTo>
                    <a:pt x="1466" y="64"/>
                  </a:lnTo>
                  <a:lnTo>
                    <a:pt x="1467" y="79"/>
                  </a:lnTo>
                  <a:lnTo>
                    <a:pt x="1484" y="84"/>
                  </a:lnTo>
                  <a:lnTo>
                    <a:pt x="1487" y="100"/>
                  </a:lnTo>
                  <a:lnTo>
                    <a:pt x="1485" y="104"/>
                  </a:lnTo>
                  <a:lnTo>
                    <a:pt x="1481" y="108"/>
                  </a:lnTo>
                  <a:lnTo>
                    <a:pt x="1477" y="114"/>
                  </a:lnTo>
                  <a:lnTo>
                    <a:pt x="1474" y="122"/>
                  </a:lnTo>
                  <a:lnTo>
                    <a:pt x="1474" y="133"/>
                  </a:lnTo>
                  <a:lnTo>
                    <a:pt x="1477" y="143"/>
                  </a:lnTo>
                  <a:lnTo>
                    <a:pt x="1490" y="169"/>
                  </a:lnTo>
                  <a:lnTo>
                    <a:pt x="1492" y="179"/>
                  </a:lnTo>
                  <a:lnTo>
                    <a:pt x="1492" y="192"/>
                  </a:lnTo>
                  <a:lnTo>
                    <a:pt x="1488" y="212"/>
                  </a:lnTo>
                  <a:lnTo>
                    <a:pt x="1492" y="202"/>
                  </a:lnTo>
                  <a:lnTo>
                    <a:pt x="1498" y="210"/>
                  </a:lnTo>
                  <a:lnTo>
                    <a:pt x="1503" y="226"/>
                  </a:lnTo>
                  <a:lnTo>
                    <a:pt x="1505" y="238"/>
                  </a:lnTo>
                  <a:lnTo>
                    <a:pt x="1503" y="242"/>
                  </a:lnTo>
                  <a:lnTo>
                    <a:pt x="1497" y="249"/>
                  </a:lnTo>
                  <a:lnTo>
                    <a:pt x="1496" y="253"/>
                  </a:lnTo>
                  <a:lnTo>
                    <a:pt x="1496" y="262"/>
                  </a:lnTo>
                  <a:lnTo>
                    <a:pt x="1497" y="271"/>
                  </a:lnTo>
                  <a:lnTo>
                    <a:pt x="1500" y="275"/>
                  </a:lnTo>
                  <a:lnTo>
                    <a:pt x="1504" y="273"/>
                  </a:lnTo>
                  <a:lnTo>
                    <a:pt x="1518" y="247"/>
                  </a:lnTo>
                  <a:lnTo>
                    <a:pt x="1525" y="237"/>
                  </a:lnTo>
                  <a:lnTo>
                    <a:pt x="1533" y="234"/>
                  </a:lnTo>
                  <a:lnTo>
                    <a:pt x="1539" y="239"/>
                  </a:lnTo>
                  <a:lnTo>
                    <a:pt x="1547" y="249"/>
                  </a:lnTo>
                  <a:lnTo>
                    <a:pt x="1553" y="262"/>
                  </a:lnTo>
                  <a:lnTo>
                    <a:pt x="1555" y="277"/>
                  </a:lnTo>
                  <a:lnTo>
                    <a:pt x="1544" y="299"/>
                  </a:lnTo>
                  <a:lnTo>
                    <a:pt x="1541" y="312"/>
                  </a:lnTo>
                  <a:lnTo>
                    <a:pt x="1548" y="321"/>
                  </a:lnTo>
                  <a:lnTo>
                    <a:pt x="1548" y="325"/>
                  </a:lnTo>
                  <a:lnTo>
                    <a:pt x="1547" y="347"/>
                  </a:lnTo>
                  <a:lnTo>
                    <a:pt x="1548" y="356"/>
                  </a:lnTo>
                  <a:lnTo>
                    <a:pt x="1550" y="364"/>
                  </a:lnTo>
                  <a:lnTo>
                    <a:pt x="1553" y="368"/>
                  </a:lnTo>
                  <a:lnTo>
                    <a:pt x="1555" y="372"/>
                  </a:lnTo>
                  <a:lnTo>
                    <a:pt x="1558" y="377"/>
                  </a:lnTo>
                  <a:lnTo>
                    <a:pt x="1561" y="395"/>
                  </a:lnTo>
                  <a:lnTo>
                    <a:pt x="1560" y="414"/>
                  </a:lnTo>
                  <a:lnTo>
                    <a:pt x="1556" y="428"/>
                  </a:lnTo>
                  <a:lnTo>
                    <a:pt x="1548" y="432"/>
                  </a:lnTo>
                  <a:lnTo>
                    <a:pt x="1542" y="426"/>
                  </a:lnTo>
                  <a:lnTo>
                    <a:pt x="1531" y="402"/>
                  </a:lnTo>
                  <a:lnTo>
                    <a:pt x="1524" y="394"/>
                  </a:lnTo>
                  <a:lnTo>
                    <a:pt x="1516" y="395"/>
                  </a:lnTo>
                  <a:lnTo>
                    <a:pt x="1519" y="403"/>
                  </a:lnTo>
                  <a:lnTo>
                    <a:pt x="1531" y="424"/>
                  </a:lnTo>
                  <a:lnTo>
                    <a:pt x="1534" y="437"/>
                  </a:lnTo>
                  <a:lnTo>
                    <a:pt x="1536" y="449"/>
                  </a:lnTo>
                  <a:lnTo>
                    <a:pt x="1537" y="464"/>
                  </a:lnTo>
                  <a:lnTo>
                    <a:pt x="1535" y="486"/>
                  </a:lnTo>
                  <a:lnTo>
                    <a:pt x="1535" y="494"/>
                  </a:lnTo>
                  <a:lnTo>
                    <a:pt x="1535" y="500"/>
                  </a:lnTo>
                  <a:lnTo>
                    <a:pt x="1535" y="505"/>
                  </a:lnTo>
                  <a:lnTo>
                    <a:pt x="1531" y="511"/>
                  </a:lnTo>
                  <a:lnTo>
                    <a:pt x="1526" y="513"/>
                  </a:lnTo>
                  <a:lnTo>
                    <a:pt x="1522" y="509"/>
                  </a:lnTo>
                  <a:lnTo>
                    <a:pt x="1518" y="502"/>
                  </a:lnTo>
                  <a:lnTo>
                    <a:pt x="1512" y="482"/>
                  </a:lnTo>
                  <a:lnTo>
                    <a:pt x="1506" y="473"/>
                  </a:lnTo>
                  <a:lnTo>
                    <a:pt x="1502" y="475"/>
                  </a:lnTo>
                  <a:lnTo>
                    <a:pt x="1499" y="497"/>
                  </a:lnTo>
                  <a:lnTo>
                    <a:pt x="1495" y="481"/>
                  </a:lnTo>
                  <a:lnTo>
                    <a:pt x="1492" y="458"/>
                  </a:lnTo>
                  <a:lnTo>
                    <a:pt x="1487" y="443"/>
                  </a:lnTo>
                  <a:lnTo>
                    <a:pt x="1476" y="450"/>
                  </a:lnTo>
                  <a:lnTo>
                    <a:pt x="1471" y="452"/>
                  </a:lnTo>
                  <a:lnTo>
                    <a:pt x="1465" y="449"/>
                  </a:lnTo>
                  <a:lnTo>
                    <a:pt x="1461" y="449"/>
                  </a:lnTo>
                  <a:lnTo>
                    <a:pt x="1459" y="458"/>
                  </a:lnTo>
                  <a:lnTo>
                    <a:pt x="1461" y="463"/>
                  </a:lnTo>
                  <a:lnTo>
                    <a:pt x="1466" y="467"/>
                  </a:lnTo>
                  <a:lnTo>
                    <a:pt x="1470" y="474"/>
                  </a:lnTo>
                  <a:lnTo>
                    <a:pt x="1470" y="489"/>
                  </a:lnTo>
                  <a:lnTo>
                    <a:pt x="1467" y="496"/>
                  </a:lnTo>
                  <a:lnTo>
                    <a:pt x="1463" y="500"/>
                  </a:lnTo>
                  <a:lnTo>
                    <a:pt x="1461" y="507"/>
                  </a:lnTo>
                  <a:lnTo>
                    <a:pt x="1462" y="522"/>
                  </a:lnTo>
                  <a:lnTo>
                    <a:pt x="1466" y="529"/>
                  </a:lnTo>
                  <a:lnTo>
                    <a:pt x="1471" y="533"/>
                  </a:lnTo>
                  <a:lnTo>
                    <a:pt x="1477" y="534"/>
                  </a:lnTo>
                  <a:lnTo>
                    <a:pt x="1482" y="532"/>
                  </a:lnTo>
                  <a:lnTo>
                    <a:pt x="1486" y="528"/>
                  </a:lnTo>
                  <a:lnTo>
                    <a:pt x="1493" y="515"/>
                  </a:lnTo>
                  <a:lnTo>
                    <a:pt x="1496" y="513"/>
                  </a:lnTo>
                  <a:lnTo>
                    <a:pt x="1499" y="515"/>
                  </a:lnTo>
                  <a:lnTo>
                    <a:pt x="1504" y="519"/>
                  </a:lnTo>
                  <a:lnTo>
                    <a:pt x="1506" y="525"/>
                  </a:lnTo>
                  <a:lnTo>
                    <a:pt x="1500" y="532"/>
                  </a:lnTo>
                  <a:lnTo>
                    <a:pt x="1499" y="538"/>
                  </a:lnTo>
                  <a:lnTo>
                    <a:pt x="1503" y="547"/>
                  </a:lnTo>
                  <a:lnTo>
                    <a:pt x="1507" y="571"/>
                  </a:lnTo>
                  <a:lnTo>
                    <a:pt x="1511" y="577"/>
                  </a:lnTo>
                  <a:lnTo>
                    <a:pt x="1516" y="580"/>
                  </a:lnTo>
                  <a:lnTo>
                    <a:pt x="1521" y="584"/>
                  </a:lnTo>
                  <a:lnTo>
                    <a:pt x="1525" y="590"/>
                  </a:lnTo>
                  <a:lnTo>
                    <a:pt x="1532" y="608"/>
                  </a:lnTo>
                  <a:lnTo>
                    <a:pt x="1541" y="621"/>
                  </a:lnTo>
                  <a:lnTo>
                    <a:pt x="1551" y="642"/>
                  </a:lnTo>
                  <a:lnTo>
                    <a:pt x="1552" y="648"/>
                  </a:lnTo>
                  <a:lnTo>
                    <a:pt x="1553" y="654"/>
                  </a:lnTo>
                  <a:lnTo>
                    <a:pt x="1553" y="663"/>
                  </a:lnTo>
                  <a:lnTo>
                    <a:pt x="1554" y="668"/>
                  </a:lnTo>
                  <a:lnTo>
                    <a:pt x="1546" y="683"/>
                  </a:lnTo>
                  <a:lnTo>
                    <a:pt x="1544" y="691"/>
                  </a:lnTo>
                  <a:lnTo>
                    <a:pt x="1545" y="700"/>
                  </a:lnTo>
                  <a:lnTo>
                    <a:pt x="1540" y="702"/>
                  </a:lnTo>
                  <a:lnTo>
                    <a:pt x="1538" y="696"/>
                  </a:lnTo>
                  <a:lnTo>
                    <a:pt x="1536" y="687"/>
                  </a:lnTo>
                  <a:lnTo>
                    <a:pt x="1532" y="679"/>
                  </a:lnTo>
                  <a:lnTo>
                    <a:pt x="1527" y="675"/>
                  </a:lnTo>
                  <a:lnTo>
                    <a:pt x="1520" y="674"/>
                  </a:lnTo>
                  <a:lnTo>
                    <a:pt x="1508" y="676"/>
                  </a:lnTo>
                  <a:lnTo>
                    <a:pt x="1499" y="684"/>
                  </a:lnTo>
                  <a:lnTo>
                    <a:pt x="1493" y="699"/>
                  </a:lnTo>
                  <a:lnTo>
                    <a:pt x="1490" y="718"/>
                  </a:lnTo>
                  <a:lnTo>
                    <a:pt x="1490" y="739"/>
                  </a:lnTo>
                  <a:lnTo>
                    <a:pt x="1493" y="761"/>
                  </a:lnTo>
                  <a:lnTo>
                    <a:pt x="1499" y="777"/>
                  </a:lnTo>
                  <a:lnTo>
                    <a:pt x="1524" y="823"/>
                  </a:lnTo>
                  <a:lnTo>
                    <a:pt x="1527" y="829"/>
                  </a:lnTo>
                  <a:lnTo>
                    <a:pt x="1532" y="849"/>
                  </a:lnTo>
                  <a:lnTo>
                    <a:pt x="1535" y="856"/>
                  </a:lnTo>
                  <a:lnTo>
                    <a:pt x="1541" y="858"/>
                  </a:lnTo>
                  <a:lnTo>
                    <a:pt x="1537" y="829"/>
                  </a:lnTo>
                  <a:lnTo>
                    <a:pt x="1533" y="814"/>
                  </a:lnTo>
                  <a:lnTo>
                    <a:pt x="1528" y="807"/>
                  </a:lnTo>
                  <a:lnTo>
                    <a:pt x="1524" y="801"/>
                  </a:lnTo>
                  <a:lnTo>
                    <a:pt x="1518" y="791"/>
                  </a:lnTo>
                  <a:lnTo>
                    <a:pt x="1514" y="779"/>
                  </a:lnTo>
                  <a:lnTo>
                    <a:pt x="1511" y="770"/>
                  </a:lnTo>
                  <a:lnTo>
                    <a:pt x="1510" y="757"/>
                  </a:lnTo>
                  <a:lnTo>
                    <a:pt x="1511" y="742"/>
                  </a:lnTo>
                  <a:lnTo>
                    <a:pt x="1513" y="730"/>
                  </a:lnTo>
                  <a:lnTo>
                    <a:pt x="1521" y="724"/>
                  </a:lnTo>
                  <a:lnTo>
                    <a:pt x="1522" y="707"/>
                  </a:lnTo>
                  <a:lnTo>
                    <a:pt x="1525" y="699"/>
                  </a:lnTo>
                  <a:lnTo>
                    <a:pt x="1528" y="698"/>
                  </a:lnTo>
                  <a:lnTo>
                    <a:pt x="1530" y="701"/>
                  </a:lnTo>
                  <a:lnTo>
                    <a:pt x="1532" y="706"/>
                  </a:lnTo>
                  <a:lnTo>
                    <a:pt x="1534" y="708"/>
                  </a:lnTo>
                  <a:lnTo>
                    <a:pt x="1547" y="724"/>
                  </a:lnTo>
                  <a:lnTo>
                    <a:pt x="1548" y="743"/>
                  </a:lnTo>
                  <a:lnTo>
                    <a:pt x="1545" y="769"/>
                  </a:lnTo>
                  <a:lnTo>
                    <a:pt x="1543" y="800"/>
                  </a:lnTo>
                  <a:lnTo>
                    <a:pt x="1548" y="829"/>
                  </a:lnTo>
                  <a:lnTo>
                    <a:pt x="1556" y="853"/>
                  </a:lnTo>
                  <a:lnTo>
                    <a:pt x="1577" y="894"/>
                  </a:lnTo>
                  <a:lnTo>
                    <a:pt x="1584" y="887"/>
                  </a:lnTo>
                  <a:lnTo>
                    <a:pt x="1589" y="889"/>
                  </a:lnTo>
                  <a:lnTo>
                    <a:pt x="1591" y="893"/>
                  </a:lnTo>
                  <a:lnTo>
                    <a:pt x="1593" y="896"/>
                  </a:lnTo>
                  <a:lnTo>
                    <a:pt x="1593" y="900"/>
                  </a:lnTo>
                  <a:lnTo>
                    <a:pt x="1591" y="903"/>
                  </a:lnTo>
                  <a:lnTo>
                    <a:pt x="1589" y="905"/>
                  </a:lnTo>
                  <a:lnTo>
                    <a:pt x="1587" y="908"/>
                  </a:lnTo>
                  <a:lnTo>
                    <a:pt x="1585" y="920"/>
                  </a:lnTo>
                  <a:lnTo>
                    <a:pt x="1582" y="930"/>
                  </a:lnTo>
                  <a:lnTo>
                    <a:pt x="1574" y="934"/>
                  </a:lnTo>
                  <a:lnTo>
                    <a:pt x="1571" y="938"/>
                  </a:lnTo>
                  <a:lnTo>
                    <a:pt x="1558" y="938"/>
                  </a:lnTo>
                  <a:lnTo>
                    <a:pt x="1554" y="941"/>
                  </a:lnTo>
                  <a:lnTo>
                    <a:pt x="1551" y="944"/>
                  </a:lnTo>
                  <a:lnTo>
                    <a:pt x="1543" y="950"/>
                  </a:lnTo>
                  <a:lnTo>
                    <a:pt x="1540" y="953"/>
                  </a:lnTo>
                  <a:lnTo>
                    <a:pt x="1538" y="959"/>
                  </a:lnTo>
                  <a:lnTo>
                    <a:pt x="1537" y="967"/>
                  </a:lnTo>
                  <a:lnTo>
                    <a:pt x="1532" y="978"/>
                  </a:lnTo>
                  <a:lnTo>
                    <a:pt x="1530" y="990"/>
                  </a:lnTo>
                  <a:lnTo>
                    <a:pt x="1527" y="1008"/>
                  </a:lnTo>
                  <a:lnTo>
                    <a:pt x="1521" y="1020"/>
                  </a:lnTo>
                  <a:lnTo>
                    <a:pt x="1508" y="1030"/>
                  </a:lnTo>
                  <a:lnTo>
                    <a:pt x="1504" y="1039"/>
                  </a:lnTo>
                  <a:lnTo>
                    <a:pt x="1500" y="1049"/>
                  </a:lnTo>
                  <a:lnTo>
                    <a:pt x="1497" y="1062"/>
                  </a:lnTo>
                  <a:lnTo>
                    <a:pt x="1494" y="1078"/>
                  </a:lnTo>
                  <a:lnTo>
                    <a:pt x="1495" y="1091"/>
                  </a:lnTo>
                  <a:lnTo>
                    <a:pt x="1498" y="1101"/>
                  </a:lnTo>
                  <a:lnTo>
                    <a:pt x="1498" y="1114"/>
                  </a:lnTo>
                  <a:lnTo>
                    <a:pt x="1497" y="1129"/>
                  </a:lnTo>
                  <a:lnTo>
                    <a:pt x="1495" y="1137"/>
                  </a:lnTo>
                  <a:lnTo>
                    <a:pt x="1488" y="1149"/>
                  </a:lnTo>
                  <a:lnTo>
                    <a:pt x="1485" y="1156"/>
                  </a:lnTo>
                  <a:lnTo>
                    <a:pt x="1483" y="1163"/>
                  </a:lnTo>
                  <a:lnTo>
                    <a:pt x="1481" y="1168"/>
                  </a:lnTo>
                  <a:lnTo>
                    <a:pt x="1476" y="1169"/>
                  </a:lnTo>
                  <a:lnTo>
                    <a:pt x="1475" y="1172"/>
                  </a:lnTo>
                  <a:lnTo>
                    <a:pt x="1476" y="1180"/>
                  </a:lnTo>
                  <a:lnTo>
                    <a:pt x="1478" y="1189"/>
                  </a:lnTo>
                  <a:lnTo>
                    <a:pt x="1481" y="1194"/>
                  </a:lnTo>
                  <a:lnTo>
                    <a:pt x="1496" y="1211"/>
                  </a:lnTo>
                  <a:lnTo>
                    <a:pt x="1499" y="1222"/>
                  </a:lnTo>
                  <a:lnTo>
                    <a:pt x="1500" y="1234"/>
                  </a:lnTo>
                  <a:lnTo>
                    <a:pt x="1498" y="1247"/>
                  </a:lnTo>
                  <a:lnTo>
                    <a:pt x="1494" y="1263"/>
                  </a:lnTo>
                  <a:lnTo>
                    <a:pt x="1492" y="1254"/>
                  </a:lnTo>
                  <a:lnTo>
                    <a:pt x="1489" y="1241"/>
                  </a:lnTo>
                  <a:lnTo>
                    <a:pt x="1486" y="1231"/>
                  </a:lnTo>
                  <a:lnTo>
                    <a:pt x="1482" y="1232"/>
                  </a:lnTo>
                  <a:lnTo>
                    <a:pt x="1476" y="1240"/>
                  </a:lnTo>
                  <a:lnTo>
                    <a:pt x="1473" y="1245"/>
                  </a:lnTo>
                  <a:lnTo>
                    <a:pt x="1473" y="1252"/>
                  </a:lnTo>
                  <a:lnTo>
                    <a:pt x="1475" y="1292"/>
                  </a:lnTo>
                  <a:lnTo>
                    <a:pt x="1477" y="1302"/>
                  </a:lnTo>
                  <a:lnTo>
                    <a:pt x="1479" y="1314"/>
                  </a:lnTo>
                  <a:lnTo>
                    <a:pt x="1480" y="1324"/>
                  </a:lnTo>
                  <a:lnTo>
                    <a:pt x="1475" y="1360"/>
                  </a:lnTo>
                  <a:lnTo>
                    <a:pt x="1476" y="1370"/>
                  </a:lnTo>
                  <a:lnTo>
                    <a:pt x="1483" y="1395"/>
                  </a:lnTo>
                  <a:lnTo>
                    <a:pt x="1485" y="1407"/>
                  </a:lnTo>
                  <a:lnTo>
                    <a:pt x="1484" y="1423"/>
                  </a:lnTo>
                  <a:lnTo>
                    <a:pt x="1481" y="1435"/>
                  </a:lnTo>
                  <a:lnTo>
                    <a:pt x="1476" y="1442"/>
                  </a:lnTo>
                  <a:lnTo>
                    <a:pt x="1463" y="1443"/>
                  </a:lnTo>
                  <a:lnTo>
                    <a:pt x="1456" y="1446"/>
                  </a:lnTo>
                  <a:lnTo>
                    <a:pt x="1449" y="1451"/>
                  </a:lnTo>
                  <a:lnTo>
                    <a:pt x="1443" y="1457"/>
                  </a:lnTo>
                  <a:lnTo>
                    <a:pt x="1440" y="1465"/>
                  </a:lnTo>
                  <a:lnTo>
                    <a:pt x="1440" y="1472"/>
                  </a:lnTo>
                  <a:lnTo>
                    <a:pt x="1442" y="1479"/>
                  </a:lnTo>
                  <a:lnTo>
                    <a:pt x="1448" y="1488"/>
                  </a:lnTo>
                  <a:lnTo>
                    <a:pt x="1440" y="1496"/>
                  </a:lnTo>
                  <a:lnTo>
                    <a:pt x="1435" y="1498"/>
                  </a:lnTo>
                  <a:lnTo>
                    <a:pt x="1429" y="1493"/>
                  </a:lnTo>
                  <a:lnTo>
                    <a:pt x="1419" y="1470"/>
                  </a:lnTo>
                  <a:lnTo>
                    <a:pt x="1408" y="1453"/>
                  </a:lnTo>
                  <a:lnTo>
                    <a:pt x="1403" y="1442"/>
                  </a:lnTo>
                  <a:lnTo>
                    <a:pt x="1399" y="1473"/>
                  </a:lnTo>
                  <a:lnTo>
                    <a:pt x="1391" y="1501"/>
                  </a:lnTo>
                  <a:lnTo>
                    <a:pt x="1380" y="1526"/>
                  </a:lnTo>
                  <a:lnTo>
                    <a:pt x="1343" y="1583"/>
                  </a:lnTo>
                  <a:lnTo>
                    <a:pt x="1329" y="1598"/>
                  </a:lnTo>
                  <a:lnTo>
                    <a:pt x="1315" y="1606"/>
                  </a:lnTo>
                  <a:lnTo>
                    <a:pt x="1314" y="1596"/>
                  </a:lnTo>
                  <a:lnTo>
                    <a:pt x="1312" y="1586"/>
                  </a:lnTo>
                  <a:lnTo>
                    <a:pt x="1309" y="1577"/>
                  </a:lnTo>
                  <a:lnTo>
                    <a:pt x="1301" y="1568"/>
                  </a:lnTo>
                  <a:lnTo>
                    <a:pt x="1298" y="1558"/>
                  </a:lnTo>
                  <a:lnTo>
                    <a:pt x="1297" y="1548"/>
                  </a:lnTo>
                  <a:lnTo>
                    <a:pt x="1295" y="1540"/>
                  </a:lnTo>
                  <a:lnTo>
                    <a:pt x="1289" y="1531"/>
                  </a:lnTo>
                  <a:lnTo>
                    <a:pt x="1286" y="1534"/>
                  </a:lnTo>
                  <a:lnTo>
                    <a:pt x="1285" y="1547"/>
                  </a:lnTo>
                  <a:lnTo>
                    <a:pt x="1285" y="1550"/>
                  </a:lnTo>
                  <a:lnTo>
                    <a:pt x="1281" y="1553"/>
                  </a:lnTo>
                  <a:lnTo>
                    <a:pt x="1275" y="1555"/>
                  </a:lnTo>
                  <a:lnTo>
                    <a:pt x="1270" y="1554"/>
                  </a:lnTo>
                  <a:lnTo>
                    <a:pt x="1273" y="1549"/>
                  </a:lnTo>
                  <a:lnTo>
                    <a:pt x="1276" y="1543"/>
                  </a:lnTo>
                  <a:lnTo>
                    <a:pt x="1277" y="1535"/>
                  </a:lnTo>
                  <a:lnTo>
                    <a:pt x="1276" y="1527"/>
                  </a:lnTo>
                  <a:lnTo>
                    <a:pt x="1260" y="1540"/>
                  </a:lnTo>
                  <a:lnTo>
                    <a:pt x="1255" y="1549"/>
                  </a:lnTo>
                  <a:lnTo>
                    <a:pt x="1254" y="1559"/>
                  </a:lnTo>
                  <a:lnTo>
                    <a:pt x="1255" y="1571"/>
                  </a:lnTo>
                  <a:lnTo>
                    <a:pt x="1254" y="1581"/>
                  </a:lnTo>
                  <a:lnTo>
                    <a:pt x="1248" y="1588"/>
                  </a:lnTo>
                  <a:lnTo>
                    <a:pt x="1250" y="1598"/>
                  </a:lnTo>
                  <a:lnTo>
                    <a:pt x="1251" y="1610"/>
                  </a:lnTo>
                  <a:lnTo>
                    <a:pt x="1250" y="1619"/>
                  </a:lnTo>
                  <a:lnTo>
                    <a:pt x="1245" y="1616"/>
                  </a:lnTo>
                  <a:lnTo>
                    <a:pt x="1242" y="1608"/>
                  </a:lnTo>
                  <a:lnTo>
                    <a:pt x="1242" y="1589"/>
                  </a:lnTo>
                  <a:lnTo>
                    <a:pt x="1239" y="1578"/>
                  </a:lnTo>
                  <a:lnTo>
                    <a:pt x="1242" y="1571"/>
                  </a:lnTo>
                  <a:lnTo>
                    <a:pt x="1244" y="1563"/>
                  </a:lnTo>
                  <a:lnTo>
                    <a:pt x="1245" y="1554"/>
                  </a:lnTo>
                  <a:lnTo>
                    <a:pt x="1243" y="1545"/>
                  </a:lnTo>
                  <a:lnTo>
                    <a:pt x="1237" y="1562"/>
                  </a:lnTo>
                  <a:lnTo>
                    <a:pt x="1229" y="1574"/>
                  </a:lnTo>
                  <a:lnTo>
                    <a:pt x="1220" y="1578"/>
                  </a:lnTo>
                  <a:lnTo>
                    <a:pt x="1212" y="1574"/>
                  </a:lnTo>
                  <a:lnTo>
                    <a:pt x="1219" y="1570"/>
                  </a:lnTo>
                  <a:lnTo>
                    <a:pt x="1225" y="1563"/>
                  </a:lnTo>
                  <a:lnTo>
                    <a:pt x="1247" y="1520"/>
                  </a:lnTo>
                  <a:lnTo>
                    <a:pt x="1250" y="1509"/>
                  </a:lnTo>
                  <a:lnTo>
                    <a:pt x="1246" y="1504"/>
                  </a:lnTo>
                  <a:lnTo>
                    <a:pt x="1235" y="1524"/>
                  </a:lnTo>
                  <a:lnTo>
                    <a:pt x="1233" y="1526"/>
                  </a:lnTo>
                  <a:lnTo>
                    <a:pt x="1231" y="1526"/>
                  </a:lnTo>
                  <a:lnTo>
                    <a:pt x="1197" y="1551"/>
                  </a:lnTo>
                  <a:lnTo>
                    <a:pt x="1189" y="1554"/>
                  </a:lnTo>
                  <a:lnTo>
                    <a:pt x="1195" y="1542"/>
                  </a:lnTo>
                  <a:lnTo>
                    <a:pt x="1202" y="1540"/>
                  </a:lnTo>
                  <a:lnTo>
                    <a:pt x="1209" y="1540"/>
                  </a:lnTo>
                  <a:lnTo>
                    <a:pt x="1214" y="1534"/>
                  </a:lnTo>
                  <a:lnTo>
                    <a:pt x="1214" y="1522"/>
                  </a:lnTo>
                  <a:lnTo>
                    <a:pt x="1207" y="1519"/>
                  </a:lnTo>
                  <a:lnTo>
                    <a:pt x="1199" y="1522"/>
                  </a:lnTo>
                  <a:lnTo>
                    <a:pt x="1193" y="1526"/>
                  </a:lnTo>
                  <a:lnTo>
                    <a:pt x="1198" y="1514"/>
                  </a:lnTo>
                  <a:lnTo>
                    <a:pt x="1208" y="1511"/>
                  </a:lnTo>
                  <a:lnTo>
                    <a:pt x="1227" y="1509"/>
                  </a:lnTo>
                  <a:lnTo>
                    <a:pt x="1238" y="1499"/>
                  </a:lnTo>
                  <a:lnTo>
                    <a:pt x="1245" y="1483"/>
                  </a:lnTo>
                  <a:lnTo>
                    <a:pt x="1263" y="1424"/>
                  </a:lnTo>
                  <a:lnTo>
                    <a:pt x="1267" y="1419"/>
                  </a:lnTo>
                  <a:lnTo>
                    <a:pt x="1273" y="1419"/>
                  </a:lnTo>
                  <a:lnTo>
                    <a:pt x="1277" y="1418"/>
                  </a:lnTo>
                  <a:lnTo>
                    <a:pt x="1283" y="1413"/>
                  </a:lnTo>
                  <a:lnTo>
                    <a:pt x="1294" y="1403"/>
                  </a:lnTo>
                  <a:lnTo>
                    <a:pt x="1299" y="1389"/>
                  </a:lnTo>
                  <a:lnTo>
                    <a:pt x="1309" y="1350"/>
                  </a:lnTo>
                  <a:lnTo>
                    <a:pt x="1316" y="1340"/>
                  </a:lnTo>
                  <a:lnTo>
                    <a:pt x="1313" y="1351"/>
                  </a:lnTo>
                  <a:lnTo>
                    <a:pt x="1313" y="1358"/>
                  </a:lnTo>
                  <a:lnTo>
                    <a:pt x="1316" y="1363"/>
                  </a:lnTo>
                  <a:lnTo>
                    <a:pt x="1318" y="1370"/>
                  </a:lnTo>
                  <a:lnTo>
                    <a:pt x="1318" y="1382"/>
                  </a:lnTo>
                  <a:lnTo>
                    <a:pt x="1318" y="1388"/>
                  </a:lnTo>
                  <a:lnTo>
                    <a:pt x="1315" y="1411"/>
                  </a:lnTo>
                  <a:lnTo>
                    <a:pt x="1313" y="1427"/>
                  </a:lnTo>
                  <a:lnTo>
                    <a:pt x="1308" y="1438"/>
                  </a:lnTo>
                  <a:lnTo>
                    <a:pt x="1300" y="1441"/>
                  </a:lnTo>
                  <a:lnTo>
                    <a:pt x="1298" y="1461"/>
                  </a:lnTo>
                  <a:lnTo>
                    <a:pt x="1299" y="1500"/>
                  </a:lnTo>
                  <a:lnTo>
                    <a:pt x="1305" y="1530"/>
                  </a:lnTo>
                  <a:lnTo>
                    <a:pt x="1318" y="1519"/>
                  </a:lnTo>
                  <a:lnTo>
                    <a:pt x="1318" y="1514"/>
                  </a:lnTo>
                  <a:lnTo>
                    <a:pt x="1318" y="1507"/>
                  </a:lnTo>
                  <a:lnTo>
                    <a:pt x="1318" y="1502"/>
                  </a:lnTo>
                  <a:lnTo>
                    <a:pt x="1317" y="1500"/>
                  </a:lnTo>
                  <a:lnTo>
                    <a:pt x="1319" y="1497"/>
                  </a:lnTo>
                  <a:lnTo>
                    <a:pt x="1321" y="1494"/>
                  </a:lnTo>
                  <a:lnTo>
                    <a:pt x="1323" y="1492"/>
                  </a:lnTo>
                  <a:lnTo>
                    <a:pt x="1323" y="1496"/>
                  </a:lnTo>
                  <a:lnTo>
                    <a:pt x="1325" y="1490"/>
                  </a:lnTo>
                  <a:lnTo>
                    <a:pt x="1328" y="1487"/>
                  </a:lnTo>
                  <a:lnTo>
                    <a:pt x="1329" y="1483"/>
                  </a:lnTo>
                  <a:lnTo>
                    <a:pt x="1323" y="1456"/>
                  </a:lnTo>
                  <a:lnTo>
                    <a:pt x="1323" y="1443"/>
                  </a:lnTo>
                  <a:lnTo>
                    <a:pt x="1326" y="1432"/>
                  </a:lnTo>
                  <a:lnTo>
                    <a:pt x="1333" y="1420"/>
                  </a:lnTo>
                  <a:lnTo>
                    <a:pt x="1335" y="1414"/>
                  </a:lnTo>
                  <a:lnTo>
                    <a:pt x="1337" y="1406"/>
                  </a:lnTo>
                  <a:lnTo>
                    <a:pt x="1338" y="1399"/>
                  </a:lnTo>
                  <a:lnTo>
                    <a:pt x="1341" y="1397"/>
                  </a:lnTo>
                  <a:lnTo>
                    <a:pt x="1344" y="1396"/>
                  </a:lnTo>
                  <a:lnTo>
                    <a:pt x="1348" y="1392"/>
                  </a:lnTo>
                  <a:lnTo>
                    <a:pt x="1351" y="1387"/>
                  </a:lnTo>
                  <a:lnTo>
                    <a:pt x="1354" y="1383"/>
                  </a:lnTo>
                  <a:lnTo>
                    <a:pt x="1368" y="1377"/>
                  </a:lnTo>
                  <a:lnTo>
                    <a:pt x="1373" y="1371"/>
                  </a:lnTo>
                  <a:lnTo>
                    <a:pt x="1378" y="1357"/>
                  </a:lnTo>
                  <a:lnTo>
                    <a:pt x="1377" y="1378"/>
                  </a:lnTo>
                  <a:lnTo>
                    <a:pt x="1372" y="1390"/>
                  </a:lnTo>
                  <a:lnTo>
                    <a:pt x="1365" y="1400"/>
                  </a:lnTo>
                  <a:lnTo>
                    <a:pt x="1361" y="1413"/>
                  </a:lnTo>
                  <a:lnTo>
                    <a:pt x="1356" y="1423"/>
                  </a:lnTo>
                  <a:lnTo>
                    <a:pt x="1350" y="1428"/>
                  </a:lnTo>
                  <a:lnTo>
                    <a:pt x="1349" y="1435"/>
                  </a:lnTo>
                  <a:lnTo>
                    <a:pt x="1356" y="1450"/>
                  </a:lnTo>
                  <a:lnTo>
                    <a:pt x="1381" y="1479"/>
                  </a:lnTo>
                  <a:lnTo>
                    <a:pt x="1387" y="1481"/>
                  </a:lnTo>
                  <a:lnTo>
                    <a:pt x="1393" y="1466"/>
                  </a:lnTo>
                  <a:lnTo>
                    <a:pt x="1393" y="1451"/>
                  </a:lnTo>
                  <a:lnTo>
                    <a:pt x="1388" y="1419"/>
                  </a:lnTo>
                  <a:lnTo>
                    <a:pt x="1394" y="1418"/>
                  </a:lnTo>
                  <a:lnTo>
                    <a:pt x="1399" y="1415"/>
                  </a:lnTo>
                  <a:lnTo>
                    <a:pt x="1404" y="1408"/>
                  </a:lnTo>
                  <a:lnTo>
                    <a:pt x="1408" y="1397"/>
                  </a:lnTo>
                  <a:lnTo>
                    <a:pt x="1403" y="1377"/>
                  </a:lnTo>
                  <a:lnTo>
                    <a:pt x="1407" y="1359"/>
                  </a:lnTo>
                  <a:lnTo>
                    <a:pt x="1414" y="1342"/>
                  </a:lnTo>
                  <a:lnTo>
                    <a:pt x="1419" y="1322"/>
                  </a:lnTo>
                  <a:lnTo>
                    <a:pt x="1424" y="1307"/>
                  </a:lnTo>
                  <a:lnTo>
                    <a:pt x="1431" y="1291"/>
                  </a:lnTo>
                  <a:lnTo>
                    <a:pt x="1433" y="1277"/>
                  </a:lnTo>
                  <a:lnTo>
                    <a:pt x="1425" y="1268"/>
                  </a:lnTo>
                  <a:lnTo>
                    <a:pt x="1423" y="1256"/>
                  </a:lnTo>
                  <a:lnTo>
                    <a:pt x="1425" y="1234"/>
                  </a:lnTo>
                  <a:lnTo>
                    <a:pt x="1423" y="1220"/>
                  </a:lnTo>
                  <a:lnTo>
                    <a:pt x="1410" y="1227"/>
                  </a:lnTo>
                  <a:lnTo>
                    <a:pt x="1402" y="1236"/>
                  </a:lnTo>
                  <a:lnTo>
                    <a:pt x="1392" y="1242"/>
                  </a:lnTo>
                  <a:lnTo>
                    <a:pt x="1373" y="1249"/>
                  </a:lnTo>
                  <a:lnTo>
                    <a:pt x="1376" y="1242"/>
                  </a:lnTo>
                  <a:lnTo>
                    <a:pt x="1384" y="1232"/>
                  </a:lnTo>
                  <a:lnTo>
                    <a:pt x="1388" y="1225"/>
                  </a:lnTo>
                  <a:lnTo>
                    <a:pt x="1392" y="1216"/>
                  </a:lnTo>
                  <a:lnTo>
                    <a:pt x="1392" y="1214"/>
                  </a:lnTo>
                  <a:lnTo>
                    <a:pt x="1390" y="1213"/>
                  </a:lnTo>
                  <a:lnTo>
                    <a:pt x="1379" y="1197"/>
                  </a:lnTo>
                  <a:lnTo>
                    <a:pt x="1376" y="1191"/>
                  </a:lnTo>
                  <a:lnTo>
                    <a:pt x="1376" y="1179"/>
                  </a:lnTo>
                  <a:lnTo>
                    <a:pt x="1377" y="1168"/>
                  </a:lnTo>
                  <a:lnTo>
                    <a:pt x="1378" y="1160"/>
                  </a:lnTo>
                  <a:lnTo>
                    <a:pt x="1381" y="1153"/>
                  </a:lnTo>
                  <a:lnTo>
                    <a:pt x="1385" y="1147"/>
                  </a:lnTo>
                  <a:lnTo>
                    <a:pt x="1393" y="1198"/>
                  </a:lnTo>
                  <a:lnTo>
                    <a:pt x="1400" y="1219"/>
                  </a:lnTo>
                  <a:lnTo>
                    <a:pt x="1409" y="1215"/>
                  </a:lnTo>
                  <a:lnTo>
                    <a:pt x="1408" y="1208"/>
                  </a:lnTo>
                  <a:lnTo>
                    <a:pt x="1411" y="1203"/>
                  </a:lnTo>
                  <a:lnTo>
                    <a:pt x="1408" y="1120"/>
                  </a:lnTo>
                  <a:lnTo>
                    <a:pt x="1407" y="1114"/>
                  </a:lnTo>
                  <a:lnTo>
                    <a:pt x="1404" y="1107"/>
                  </a:lnTo>
                  <a:lnTo>
                    <a:pt x="1401" y="1102"/>
                  </a:lnTo>
                  <a:lnTo>
                    <a:pt x="1400" y="1095"/>
                  </a:lnTo>
                  <a:lnTo>
                    <a:pt x="1400" y="1085"/>
                  </a:lnTo>
                  <a:lnTo>
                    <a:pt x="1403" y="1084"/>
                  </a:lnTo>
                  <a:lnTo>
                    <a:pt x="1419" y="1125"/>
                  </a:lnTo>
                  <a:lnTo>
                    <a:pt x="1425" y="1122"/>
                  </a:lnTo>
                  <a:lnTo>
                    <a:pt x="1432" y="1112"/>
                  </a:lnTo>
                  <a:lnTo>
                    <a:pt x="1437" y="1099"/>
                  </a:lnTo>
                  <a:lnTo>
                    <a:pt x="1437" y="1089"/>
                  </a:lnTo>
                  <a:lnTo>
                    <a:pt x="1443" y="1090"/>
                  </a:lnTo>
                  <a:lnTo>
                    <a:pt x="1459" y="1102"/>
                  </a:lnTo>
                  <a:lnTo>
                    <a:pt x="1463" y="1102"/>
                  </a:lnTo>
                  <a:lnTo>
                    <a:pt x="1465" y="1098"/>
                  </a:lnTo>
                  <a:lnTo>
                    <a:pt x="1467" y="1094"/>
                  </a:lnTo>
                  <a:lnTo>
                    <a:pt x="1470" y="1088"/>
                  </a:lnTo>
                  <a:lnTo>
                    <a:pt x="1471" y="1078"/>
                  </a:lnTo>
                  <a:lnTo>
                    <a:pt x="1470" y="1071"/>
                  </a:lnTo>
                  <a:lnTo>
                    <a:pt x="1467" y="1064"/>
                  </a:lnTo>
                  <a:lnTo>
                    <a:pt x="1464" y="1060"/>
                  </a:lnTo>
                  <a:lnTo>
                    <a:pt x="1461" y="1057"/>
                  </a:lnTo>
                  <a:lnTo>
                    <a:pt x="1467" y="1046"/>
                  </a:lnTo>
                  <a:lnTo>
                    <a:pt x="1467" y="1037"/>
                  </a:lnTo>
                  <a:lnTo>
                    <a:pt x="1464" y="1029"/>
                  </a:lnTo>
                  <a:lnTo>
                    <a:pt x="1463" y="1020"/>
                  </a:lnTo>
                  <a:lnTo>
                    <a:pt x="1464" y="991"/>
                  </a:lnTo>
                  <a:lnTo>
                    <a:pt x="1465" y="979"/>
                  </a:lnTo>
                  <a:lnTo>
                    <a:pt x="1464" y="957"/>
                  </a:lnTo>
                  <a:lnTo>
                    <a:pt x="1456" y="942"/>
                  </a:lnTo>
                  <a:lnTo>
                    <a:pt x="1438" y="913"/>
                  </a:lnTo>
                  <a:lnTo>
                    <a:pt x="1437" y="922"/>
                  </a:lnTo>
                  <a:lnTo>
                    <a:pt x="1442" y="944"/>
                  </a:lnTo>
                  <a:lnTo>
                    <a:pt x="1442" y="951"/>
                  </a:lnTo>
                  <a:lnTo>
                    <a:pt x="1444" y="992"/>
                  </a:lnTo>
                  <a:lnTo>
                    <a:pt x="1443" y="1011"/>
                  </a:lnTo>
                  <a:lnTo>
                    <a:pt x="1440" y="1022"/>
                  </a:lnTo>
                  <a:lnTo>
                    <a:pt x="1433" y="1017"/>
                  </a:lnTo>
                  <a:lnTo>
                    <a:pt x="1432" y="1010"/>
                  </a:lnTo>
                  <a:lnTo>
                    <a:pt x="1434" y="1003"/>
                  </a:lnTo>
                  <a:lnTo>
                    <a:pt x="1434" y="997"/>
                  </a:lnTo>
                  <a:lnTo>
                    <a:pt x="1428" y="992"/>
                  </a:lnTo>
                  <a:lnTo>
                    <a:pt x="1424" y="993"/>
                  </a:lnTo>
                  <a:lnTo>
                    <a:pt x="1420" y="998"/>
                  </a:lnTo>
                  <a:lnTo>
                    <a:pt x="1375" y="1065"/>
                  </a:lnTo>
                  <a:lnTo>
                    <a:pt x="1371" y="1077"/>
                  </a:lnTo>
                  <a:lnTo>
                    <a:pt x="1361" y="1112"/>
                  </a:lnTo>
                  <a:lnTo>
                    <a:pt x="1358" y="1122"/>
                  </a:lnTo>
                  <a:lnTo>
                    <a:pt x="1353" y="1127"/>
                  </a:lnTo>
                  <a:lnTo>
                    <a:pt x="1344" y="1132"/>
                  </a:lnTo>
                  <a:lnTo>
                    <a:pt x="1315" y="1139"/>
                  </a:lnTo>
                  <a:lnTo>
                    <a:pt x="1290" y="1155"/>
                  </a:lnTo>
                  <a:lnTo>
                    <a:pt x="1285" y="1158"/>
                  </a:lnTo>
                  <a:lnTo>
                    <a:pt x="1252" y="1209"/>
                  </a:lnTo>
                  <a:lnTo>
                    <a:pt x="1231" y="1259"/>
                  </a:lnTo>
                  <a:lnTo>
                    <a:pt x="1226" y="1266"/>
                  </a:lnTo>
                  <a:lnTo>
                    <a:pt x="1214" y="1284"/>
                  </a:lnTo>
                  <a:lnTo>
                    <a:pt x="1209" y="1295"/>
                  </a:lnTo>
                  <a:lnTo>
                    <a:pt x="1206" y="1306"/>
                  </a:lnTo>
                  <a:lnTo>
                    <a:pt x="1212" y="1328"/>
                  </a:lnTo>
                  <a:lnTo>
                    <a:pt x="1226" y="1334"/>
                  </a:lnTo>
                  <a:lnTo>
                    <a:pt x="1255" y="1324"/>
                  </a:lnTo>
                  <a:lnTo>
                    <a:pt x="1283" y="1306"/>
                  </a:lnTo>
                  <a:lnTo>
                    <a:pt x="1298" y="1301"/>
                  </a:lnTo>
                  <a:lnTo>
                    <a:pt x="1307" y="1308"/>
                  </a:lnTo>
                  <a:lnTo>
                    <a:pt x="1294" y="1322"/>
                  </a:lnTo>
                  <a:lnTo>
                    <a:pt x="1280" y="1330"/>
                  </a:lnTo>
                  <a:lnTo>
                    <a:pt x="1216" y="1350"/>
                  </a:lnTo>
                  <a:lnTo>
                    <a:pt x="1196" y="1346"/>
                  </a:lnTo>
                  <a:lnTo>
                    <a:pt x="1186" y="1328"/>
                  </a:lnTo>
                  <a:lnTo>
                    <a:pt x="1189" y="1316"/>
                  </a:lnTo>
                  <a:lnTo>
                    <a:pt x="1202" y="1286"/>
                  </a:lnTo>
                  <a:lnTo>
                    <a:pt x="1210" y="1257"/>
                  </a:lnTo>
                  <a:lnTo>
                    <a:pt x="1218" y="1247"/>
                  </a:lnTo>
                  <a:lnTo>
                    <a:pt x="1227" y="1238"/>
                  </a:lnTo>
                  <a:lnTo>
                    <a:pt x="1234" y="1228"/>
                  </a:lnTo>
                  <a:lnTo>
                    <a:pt x="1251" y="1186"/>
                  </a:lnTo>
                  <a:lnTo>
                    <a:pt x="1257" y="1174"/>
                  </a:lnTo>
                  <a:lnTo>
                    <a:pt x="1291" y="1127"/>
                  </a:lnTo>
                  <a:lnTo>
                    <a:pt x="1296" y="1123"/>
                  </a:lnTo>
                  <a:lnTo>
                    <a:pt x="1301" y="1122"/>
                  </a:lnTo>
                  <a:lnTo>
                    <a:pt x="1304" y="1119"/>
                  </a:lnTo>
                  <a:lnTo>
                    <a:pt x="1309" y="1101"/>
                  </a:lnTo>
                  <a:lnTo>
                    <a:pt x="1316" y="1091"/>
                  </a:lnTo>
                  <a:lnTo>
                    <a:pt x="1322" y="1074"/>
                  </a:lnTo>
                  <a:lnTo>
                    <a:pt x="1329" y="1057"/>
                  </a:lnTo>
                  <a:lnTo>
                    <a:pt x="1339" y="1049"/>
                  </a:lnTo>
                  <a:lnTo>
                    <a:pt x="1335" y="1022"/>
                  </a:lnTo>
                  <a:lnTo>
                    <a:pt x="1334" y="1007"/>
                  </a:lnTo>
                  <a:lnTo>
                    <a:pt x="1335" y="993"/>
                  </a:lnTo>
                  <a:lnTo>
                    <a:pt x="1340" y="981"/>
                  </a:lnTo>
                  <a:lnTo>
                    <a:pt x="1343" y="987"/>
                  </a:lnTo>
                  <a:lnTo>
                    <a:pt x="1344" y="1003"/>
                  </a:lnTo>
                  <a:lnTo>
                    <a:pt x="1342" y="1019"/>
                  </a:lnTo>
                  <a:lnTo>
                    <a:pt x="1349" y="1013"/>
                  </a:lnTo>
                  <a:lnTo>
                    <a:pt x="1352" y="998"/>
                  </a:lnTo>
                  <a:lnTo>
                    <a:pt x="1355" y="983"/>
                  </a:lnTo>
                  <a:lnTo>
                    <a:pt x="1360" y="973"/>
                  </a:lnTo>
                  <a:lnTo>
                    <a:pt x="1359" y="1004"/>
                  </a:lnTo>
                  <a:lnTo>
                    <a:pt x="1356" y="1028"/>
                  </a:lnTo>
                  <a:lnTo>
                    <a:pt x="1343" y="1079"/>
                  </a:lnTo>
                  <a:lnTo>
                    <a:pt x="1337" y="1093"/>
                  </a:lnTo>
                  <a:lnTo>
                    <a:pt x="1336" y="1102"/>
                  </a:lnTo>
                  <a:lnTo>
                    <a:pt x="1342" y="1108"/>
                  </a:lnTo>
                  <a:lnTo>
                    <a:pt x="1346" y="1109"/>
                  </a:lnTo>
                  <a:lnTo>
                    <a:pt x="1350" y="1106"/>
                  </a:lnTo>
                  <a:lnTo>
                    <a:pt x="1354" y="1101"/>
                  </a:lnTo>
                  <a:lnTo>
                    <a:pt x="1356" y="1093"/>
                  </a:lnTo>
                  <a:lnTo>
                    <a:pt x="1358" y="1080"/>
                  </a:lnTo>
                  <a:lnTo>
                    <a:pt x="1363" y="1065"/>
                  </a:lnTo>
                  <a:lnTo>
                    <a:pt x="1373" y="1037"/>
                  </a:lnTo>
                  <a:lnTo>
                    <a:pt x="1380" y="1022"/>
                  </a:lnTo>
                  <a:lnTo>
                    <a:pt x="1399" y="997"/>
                  </a:lnTo>
                  <a:lnTo>
                    <a:pt x="1403" y="989"/>
                  </a:lnTo>
                  <a:lnTo>
                    <a:pt x="1407" y="974"/>
                  </a:lnTo>
                  <a:lnTo>
                    <a:pt x="1411" y="968"/>
                  </a:lnTo>
                  <a:lnTo>
                    <a:pt x="1415" y="968"/>
                  </a:lnTo>
                  <a:lnTo>
                    <a:pt x="1425" y="971"/>
                  </a:lnTo>
                  <a:lnTo>
                    <a:pt x="1429" y="969"/>
                  </a:lnTo>
                  <a:lnTo>
                    <a:pt x="1428" y="958"/>
                  </a:lnTo>
                  <a:lnTo>
                    <a:pt x="1414" y="914"/>
                  </a:lnTo>
                  <a:lnTo>
                    <a:pt x="1413" y="906"/>
                  </a:lnTo>
                  <a:lnTo>
                    <a:pt x="1414" y="888"/>
                  </a:lnTo>
                  <a:lnTo>
                    <a:pt x="1414" y="881"/>
                  </a:lnTo>
                  <a:lnTo>
                    <a:pt x="1412" y="876"/>
                  </a:lnTo>
                  <a:lnTo>
                    <a:pt x="1406" y="867"/>
                  </a:lnTo>
                  <a:lnTo>
                    <a:pt x="1404" y="860"/>
                  </a:lnTo>
                  <a:lnTo>
                    <a:pt x="1394" y="813"/>
                  </a:lnTo>
                  <a:lnTo>
                    <a:pt x="1393" y="800"/>
                  </a:lnTo>
                  <a:lnTo>
                    <a:pt x="1393" y="794"/>
                  </a:lnTo>
                  <a:lnTo>
                    <a:pt x="1390" y="787"/>
                  </a:lnTo>
                  <a:lnTo>
                    <a:pt x="1388" y="778"/>
                  </a:lnTo>
                  <a:lnTo>
                    <a:pt x="1390" y="767"/>
                  </a:lnTo>
                  <a:lnTo>
                    <a:pt x="1393" y="763"/>
                  </a:lnTo>
                  <a:lnTo>
                    <a:pt x="1403" y="758"/>
                  </a:lnTo>
                  <a:lnTo>
                    <a:pt x="1406" y="755"/>
                  </a:lnTo>
                  <a:lnTo>
                    <a:pt x="1402" y="733"/>
                  </a:lnTo>
                  <a:lnTo>
                    <a:pt x="1393" y="730"/>
                  </a:lnTo>
                  <a:lnTo>
                    <a:pt x="1382" y="734"/>
                  </a:lnTo>
                  <a:lnTo>
                    <a:pt x="1370" y="736"/>
                  </a:lnTo>
                  <a:lnTo>
                    <a:pt x="1365" y="738"/>
                  </a:lnTo>
                  <a:lnTo>
                    <a:pt x="1361" y="748"/>
                  </a:lnTo>
                  <a:lnTo>
                    <a:pt x="1358" y="759"/>
                  </a:lnTo>
                  <a:lnTo>
                    <a:pt x="1358" y="770"/>
                  </a:lnTo>
                  <a:lnTo>
                    <a:pt x="1369" y="800"/>
                  </a:lnTo>
                  <a:lnTo>
                    <a:pt x="1372" y="813"/>
                  </a:lnTo>
                  <a:lnTo>
                    <a:pt x="1363" y="835"/>
                  </a:lnTo>
                  <a:lnTo>
                    <a:pt x="1358" y="842"/>
                  </a:lnTo>
                  <a:lnTo>
                    <a:pt x="1351" y="841"/>
                  </a:lnTo>
                  <a:lnTo>
                    <a:pt x="1352" y="835"/>
                  </a:lnTo>
                  <a:lnTo>
                    <a:pt x="1360" y="830"/>
                  </a:lnTo>
                  <a:lnTo>
                    <a:pt x="1360" y="814"/>
                  </a:lnTo>
                  <a:lnTo>
                    <a:pt x="1357" y="795"/>
                  </a:lnTo>
                  <a:lnTo>
                    <a:pt x="1353" y="783"/>
                  </a:lnTo>
                  <a:lnTo>
                    <a:pt x="1349" y="778"/>
                  </a:lnTo>
                  <a:lnTo>
                    <a:pt x="1345" y="777"/>
                  </a:lnTo>
                  <a:lnTo>
                    <a:pt x="1343" y="772"/>
                  </a:lnTo>
                  <a:lnTo>
                    <a:pt x="1343" y="759"/>
                  </a:lnTo>
                  <a:lnTo>
                    <a:pt x="1342" y="751"/>
                  </a:lnTo>
                  <a:lnTo>
                    <a:pt x="1338" y="747"/>
                  </a:lnTo>
                  <a:lnTo>
                    <a:pt x="1332" y="745"/>
                  </a:lnTo>
                  <a:lnTo>
                    <a:pt x="1317" y="744"/>
                  </a:lnTo>
                  <a:lnTo>
                    <a:pt x="1313" y="754"/>
                  </a:lnTo>
                  <a:lnTo>
                    <a:pt x="1312" y="788"/>
                  </a:lnTo>
                  <a:lnTo>
                    <a:pt x="1308" y="787"/>
                  </a:lnTo>
                  <a:lnTo>
                    <a:pt x="1301" y="779"/>
                  </a:lnTo>
                  <a:lnTo>
                    <a:pt x="1297" y="765"/>
                  </a:lnTo>
                  <a:lnTo>
                    <a:pt x="1302" y="747"/>
                  </a:lnTo>
                  <a:lnTo>
                    <a:pt x="1297" y="722"/>
                  </a:lnTo>
                  <a:lnTo>
                    <a:pt x="1289" y="703"/>
                  </a:lnTo>
                  <a:lnTo>
                    <a:pt x="1279" y="689"/>
                  </a:lnTo>
                  <a:lnTo>
                    <a:pt x="1265" y="680"/>
                  </a:lnTo>
                  <a:lnTo>
                    <a:pt x="1266" y="674"/>
                  </a:lnTo>
                  <a:lnTo>
                    <a:pt x="1271" y="674"/>
                  </a:lnTo>
                  <a:lnTo>
                    <a:pt x="1276" y="672"/>
                  </a:lnTo>
                  <a:lnTo>
                    <a:pt x="1281" y="666"/>
                  </a:lnTo>
                  <a:lnTo>
                    <a:pt x="1283" y="657"/>
                  </a:lnTo>
                  <a:lnTo>
                    <a:pt x="1269" y="665"/>
                  </a:lnTo>
                  <a:lnTo>
                    <a:pt x="1241" y="691"/>
                  </a:lnTo>
                  <a:lnTo>
                    <a:pt x="1228" y="695"/>
                  </a:lnTo>
                  <a:lnTo>
                    <a:pt x="1171" y="668"/>
                  </a:lnTo>
                  <a:lnTo>
                    <a:pt x="1165" y="660"/>
                  </a:lnTo>
                  <a:lnTo>
                    <a:pt x="1166" y="656"/>
                  </a:lnTo>
                  <a:lnTo>
                    <a:pt x="1169" y="656"/>
                  </a:lnTo>
                  <a:lnTo>
                    <a:pt x="1172" y="655"/>
                  </a:lnTo>
                  <a:lnTo>
                    <a:pt x="1176" y="653"/>
                  </a:lnTo>
                  <a:lnTo>
                    <a:pt x="1150" y="649"/>
                  </a:lnTo>
                  <a:lnTo>
                    <a:pt x="1144" y="645"/>
                  </a:lnTo>
                  <a:lnTo>
                    <a:pt x="1129" y="629"/>
                  </a:lnTo>
                  <a:lnTo>
                    <a:pt x="1107" y="627"/>
                  </a:lnTo>
                  <a:lnTo>
                    <a:pt x="1097" y="630"/>
                  </a:lnTo>
                  <a:lnTo>
                    <a:pt x="1092" y="623"/>
                  </a:lnTo>
                  <a:lnTo>
                    <a:pt x="1084" y="606"/>
                  </a:lnTo>
                  <a:lnTo>
                    <a:pt x="1073" y="597"/>
                  </a:lnTo>
                  <a:lnTo>
                    <a:pt x="1047" y="591"/>
                  </a:lnTo>
                  <a:lnTo>
                    <a:pt x="995" y="565"/>
                  </a:lnTo>
                  <a:lnTo>
                    <a:pt x="950" y="526"/>
                  </a:lnTo>
                  <a:lnTo>
                    <a:pt x="944" y="518"/>
                  </a:lnTo>
                  <a:lnTo>
                    <a:pt x="936" y="489"/>
                  </a:lnTo>
                  <a:lnTo>
                    <a:pt x="930" y="477"/>
                  </a:lnTo>
                  <a:lnTo>
                    <a:pt x="905" y="446"/>
                  </a:lnTo>
                  <a:lnTo>
                    <a:pt x="897" y="440"/>
                  </a:lnTo>
                  <a:lnTo>
                    <a:pt x="881" y="437"/>
                  </a:lnTo>
                  <a:lnTo>
                    <a:pt x="875" y="432"/>
                  </a:lnTo>
                  <a:lnTo>
                    <a:pt x="868" y="416"/>
                  </a:lnTo>
                  <a:lnTo>
                    <a:pt x="865" y="411"/>
                  </a:lnTo>
                  <a:lnTo>
                    <a:pt x="841" y="391"/>
                  </a:lnTo>
                  <a:lnTo>
                    <a:pt x="830" y="367"/>
                  </a:lnTo>
                  <a:lnTo>
                    <a:pt x="780" y="300"/>
                  </a:lnTo>
                  <a:lnTo>
                    <a:pt x="764" y="285"/>
                  </a:lnTo>
                  <a:lnTo>
                    <a:pt x="745" y="275"/>
                  </a:lnTo>
                  <a:lnTo>
                    <a:pt x="743" y="287"/>
                  </a:lnTo>
                  <a:lnTo>
                    <a:pt x="744" y="298"/>
                  </a:lnTo>
                  <a:lnTo>
                    <a:pt x="752" y="320"/>
                  </a:lnTo>
                  <a:lnTo>
                    <a:pt x="759" y="333"/>
                  </a:lnTo>
                  <a:lnTo>
                    <a:pt x="760" y="337"/>
                  </a:lnTo>
                  <a:lnTo>
                    <a:pt x="758" y="345"/>
                  </a:lnTo>
                  <a:lnTo>
                    <a:pt x="751" y="356"/>
                  </a:lnTo>
                  <a:lnTo>
                    <a:pt x="749" y="362"/>
                  </a:lnTo>
                  <a:lnTo>
                    <a:pt x="745" y="393"/>
                  </a:lnTo>
                  <a:lnTo>
                    <a:pt x="743" y="396"/>
                  </a:lnTo>
                  <a:lnTo>
                    <a:pt x="739" y="401"/>
                  </a:lnTo>
                  <a:lnTo>
                    <a:pt x="738" y="405"/>
                  </a:lnTo>
                  <a:lnTo>
                    <a:pt x="738" y="409"/>
                  </a:lnTo>
                  <a:lnTo>
                    <a:pt x="739" y="415"/>
                  </a:lnTo>
                  <a:lnTo>
                    <a:pt x="739" y="420"/>
                  </a:lnTo>
                  <a:lnTo>
                    <a:pt x="733" y="447"/>
                  </a:lnTo>
                  <a:lnTo>
                    <a:pt x="729" y="458"/>
                  </a:lnTo>
                  <a:lnTo>
                    <a:pt x="722" y="461"/>
                  </a:lnTo>
                  <a:lnTo>
                    <a:pt x="720" y="467"/>
                  </a:lnTo>
                  <a:lnTo>
                    <a:pt x="727" y="513"/>
                  </a:lnTo>
                  <a:lnTo>
                    <a:pt x="723" y="542"/>
                  </a:lnTo>
                  <a:lnTo>
                    <a:pt x="721" y="573"/>
                  </a:lnTo>
                  <a:lnTo>
                    <a:pt x="721" y="605"/>
                  </a:lnTo>
                  <a:lnTo>
                    <a:pt x="723" y="637"/>
                  </a:lnTo>
                  <a:lnTo>
                    <a:pt x="726" y="667"/>
                  </a:lnTo>
                  <a:lnTo>
                    <a:pt x="733" y="707"/>
                  </a:lnTo>
                  <a:lnTo>
                    <a:pt x="736" y="712"/>
                  </a:lnTo>
                  <a:lnTo>
                    <a:pt x="745" y="718"/>
                  </a:lnTo>
                  <a:lnTo>
                    <a:pt x="748" y="722"/>
                  </a:lnTo>
                  <a:lnTo>
                    <a:pt x="752" y="728"/>
                  </a:lnTo>
                  <a:lnTo>
                    <a:pt x="768" y="776"/>
                  </a:lnTo>
                  <a:lnTo>
                    <a:pt x="771" y="793"/>
                  </a:lnTo>
                  <a:lnTo>
                    <a:pt x="772" y="822"/>
                  </a:lnTo>
                  <a:lnTo>
                    <a:pt x="774" y="832"/>
                  </a:lnTo>
                  <a:lnTo>
                    <a:pt x="778" y="839"/>
                  </a:lnTo>
                  <a:lnTo>
                    <a:pt x="782" y="843"/>
                  </a:lnTo>
                  <a:lnTo>
                    <a:pt x="785" y="848"/>
                  </a:lnTo>
                  <a:lnTo>
                    <a:pt x="785" y="878"/>
                  </a:lnTo>
                  <a:lnTo>
                    <a:pt x="791" y="930"/>
                  </a:lnTo>
                  <a:lnTo>
                    <a:pt x="791" y="944"/>
                  </a:lnTo>
                  <a:lnTo>
                    <a:pt x="787" y="1013"/>
                  </a:lnTo>
                  <a:lnTo>
                    <a:pt x="787" y="1047"/>
                  </a:lnTo>
                  <a:lnTo>
                    <a:pt x="780" y="1174"/>
                  </a:lnTo>
                  <a:lnTo>
                    <a:pt x="782" y="1180"/>
                  </a:lnTo>
                  <a:lnTo>
                    <a:pt x="790" y="1185"/>
                  </a:lnTo>
                  <a:lnTo>
                    <a:pt x="793" y="1192"/>
                  </a:lnTo>
                  <a:lnTo>
                    <a:pt x="790" y="1197"/>
                  </a:lnTo>
                  <a:lnTo>
                    <a:pt x="789" y="1206"/>
                  </a:lnTo>
                  <a:lnTo>
                    <a:pt x="789" y="1215"/>
                  </a:lnTo>
                  <a:lnTo>
                    <a:pt x="792" y="1220"/>
                  </a:lnTo>
                  <a:lnTo>
                    <a:pt x="796" y="1224"/>
                  </a:lnTo>
                  <a:lnTo>
                    <a:pt x="798" y="1229"/>
                  </a:lnTo>
                  <a:lnTo>
                    <a:pt x="803" y="1259"/>
                  </a:lnTo>
                  <a:lnTo>
                    <a:pt x="805" y="1297"/>
                  </a:lnTo>
                  <a:lnTo>
                    <a:pt x="805" y="1331"/>
                  </a:lnTo>
                  <a:lnTo>
                    <a:pt x="801" y="1398"/>
                  </a:lnTo>
                  <a:lnTo>
                    <a:pt x="801" y="1437"/>
                  </a:lnTo>
                  <a:lnTo>
                    <a:pt x="800" y="1455"/>
                  </a:lnTo>
                  <a:lnTo>
                    <a:pt x="790" y="1512"/>
                  </a:lnTo>
                  <a:lnTo>
                    <a:pt x="788" y="1521"/>
                  </a:lnTo>
                  <a:lnTo>
                    <a:pt x="786" y="1525"/>
                  </a:lnTo>
                  <a:lnTo>
                    <a:pt x="784" y="1534"/>
                  </a:lnTo>
                  <a:lnTo>
                    <a:pt x="784" y="1544"/>
                  </a:lnTo>
                  <a:lnTo>
                    <a:pt x="785" y="1550"/>
                  </a:lnTo>
                  <a:lnTo>
                    <a:pt x="788" y="1548"/>
                  </a:lnTo>
                  <a:lnTo>
                    <a:pt x="803" y="1529"/>
                  </a:lnTo>
                  <a:lnTo>
                    <a:pt x="805" y="1527"/>
                  </a:lnTo>
                  <a:lnTo>
                    <a:pt x="806" y="1525"/>
                  </a:lnTo>
                  <a:lnTo>
                    <a:pt x="806" y="1519"/>
                  </a:lnTo>
                  <a:lnTo>
                    <a:pt x="804" y="1510"/>
                  </a:lnTo>
                  <a:lnTo>
                    <a:pt x="804" y="1506"/>
                  </a:lnTo>
                  <a:lnTo>
                    <a:pt x="805" y="1491"/>
                  </a:lnTo>
                  <a:lnTo>
                    <a:pt x="803" y="1477"/>
                  </a:lnTo>
                  <a:lnTo>
                    <a:pt x="803" y="1471"/>
                  </a:lnTo>
                  <a:lnTo>
                    <a:pt x="808" y="1460"/>
                  </a:lnTo>
                  <a:lnTo>
                    <a:pt x="817" y="1456"/>
                  </a:lnTo>
                  <a:lnTo>
                    <a:pt x="827" y="1458"/>
                  </a:lnTo>
                  <a:lnTo>
                    <a:pt x="835" y="1462"/>
                  </a:lnTo>
                  <a:lnTo>
                    <a:pt x="841" y="1471"/>
                  </a:lnTo>
                  <a:lnTo>
                    <a:pt x="846" y="1484"/>
                  </a:lnTo>
                  <a:lnTo>
                    <a:pt x="849" y="1500"/>
                  </a:lnTo>
                  <a:lnTo>
                    <a:pt x="848" y="1518"/>
                  </a:lnTo>
                  <a:lnTo>
                    <a:pt x="851" y="1530"/>
                  </a:lnTo>
                  <a:lnTo>
                    <a:pt x="860" y="1535"/>
                  </a:lnTo>
                  <a:lnTo>
                    <a:pt x="878" y="1538"/>
                  </a:lnTo>
                  <a:lnTo>
                    <a:pt x="878" y="1544"/>
                  </a:lnTo>
                  <a:lnTo>
                    <a:pt x="877" y="1545"/>
                  </a:lnTo>
                  <a:lnTo>
                    <a:pt x="875" y="1548"/>
                  </a:lnTo>
                  <a:lnTo>
                    <a:pt x="897" y="1554"/>
                  </a:lnTo>
                  <a:lnTo>
                    <a:pt x="907" y="1559"/>
                  </a:lnTo>
                  <a:lnTo>
                    <a:pt x="915" y="1570"/>
                  </a:lnTo>
                  <a:lnTo>
                    <a:pt x="887" y="1573"/>
                  </a:lnTo>
                  <a:lnTo>
                    <a:pt x="858" y="1584"/>
                  </a:lnTo>
                  <a:lnTo>
                    <a:pt x="846" y="1592"/>
                  </a:lnTo>
                  <a:lnTo>
                    <a:pt x="840" y="1593"/>
                  </a:lnTo>
                  <a:lnTo>
                    <a:pt x="832" y="1592"/>
                  </a:lnTo>
                  <a:lnTo>
                    <a:pt x="826" y="1596"/>
                  </a:lnTo>
                  <a:lnTo>
                    <a:pt x="822" y="1607"/>
                  </a:lnTo>
                  <a:lnTo>
                    <a:pt x="822" y="1616"/>
                  </a:lnTo>
                  <a:lnTo>
                    <a:pt x="828" y="1614"/>
                  </a:lnTo>
                  <a:lnTo>
                    <a:pt x="831" y="1624"/>
                  </a:lnTo>
                  <a:lnTo>
                    <a:pt x="832" y="1632"/>
                  </a:lnTo>
                  <a:lnTo>
                    <a:pt x="832" y="1639"/>
                  </a:lnTo>
                  <a:lnTo>
                    <a:pt x="828" y="1646"/>
                  </a:lnTo>
                  <a:lnTo>
                    <a:pt x="826" y="1644"/>
                  </a:lnTo>
                  <a:lnTo>
                    <a:pt x="821" y="1637"/>
                  </a:lnTo>
                  <a:lnTo>
                    <a:pt x="816" y="1631"/>
                  </a:lnTo>
                  <a:lnTo>
                    <a:pt x="811" y="1631"/>
                  </a:lnTo>
                  <a:lnTo>
                    <a:pt x="811" y="1617"/>
                  </a:lnTo>
                  <a:lnTo>
                    <a:pt x="806" y="1598"/>
                  </a:lnTo>
                  <a:lnTo>
                    <a:pt x="808" y="1589"/>
                  </a:lnTo>
                  <a:lnTo>
                    <a:pt x="806" y="1569"/>
                  </a:lnTo>
                  <a:lnTo>
                    <a:pt x="797" y="1577"/>
                  </a:lnTo>
                  <a:lnTo>
                    <a:pt x="795" y="1587"/>
                  </a:lnTo>
                  <a:lnTo>
                    <a:pt x="797" y="1620"/>
                  </a:lnTo>
                  <a:lnTo>
                    <a:pt x="797" y="1655"/>
                  </a:lnTo>
                  <a:lnTo>
                    <a:pt x="795" y="1712"/>
                  </a:lnTo>
                  <a:lnTo>
                    <a:pt x="796" y="1725"/>
                  </a:lnTo>
                  <a:lnTo>
                    <a:pt x="801" y="1731"/>
                  </a:lnTo>
                  <a:lnTo>
                    <a:pt x="813" y="1738"/>
                  </a:lnTo>
                  <a:lnTo>
                    <a:pt x="819" y="1739"/>
                  </a:lnTo>
                  <a:lnTo>
                    <a:pt x="822" y="1742"/>
                  </a:lnTo>
                  <a:lnTo>
                    <a:pt x="825" y="1747"/>
                  </a:lnTo>
                  <a:lnTo>
                    <a:pt x="828" y="1754"/>
                  </a:lnTo>
                  <a:lnTo>
                    <a:pt x="831" y="1757"/>
                  </a:lnTo>
                  <a:lnTo>
                    <a:pt x="836" y="1753"/>
                  </a:lnTo>
                  <a:lnTo>
                    <a:pt x="832" y="1745"/>
                  </a:lnTo>
                  <a:lnTo>
                    <a:pt x="833" y="1740"/>
                  </a:lnTo>
                  <a:lnTo>
                    <a:pt x="850" y="1754"/>
                  </a:lnTo>
                  <a:lnTo>
                    <a:pt x="855" y="1752"/>
                  </a:lnTo>
                  <a:lnTo>
                    <a:pt x="860" y="1745"/>
                  </a:lnTo>
                  <a:lnTo>
                    <a:pt x="863" y="1742"/>
                  </a:lnTo>
                  <a:lnTo>
                    <a:pt x="867" y="1744"/>
                  </a:lnTo>
                  <a:lnTo>
                    <a:pt x="872" y="1749"/>
                  </a:lnTo>
                  <a:lnTo>
                    <a:pt x="880" y="1766"/>
                  </a:lnTo>
                  <a:lnTo>
                    <a:pt x="886" y="1785"/>
                  </a:lnTo>
                  <a:lnTo>
                    <a:pt x="892" y="1801"/>
                  </a:lnTo>
                  <a:lnTo>
                    <a:pt x="903" y="1809"/>
                  </a:lnTo>
                  <a:lnTo>
                    <a:pt x="898" y="1816"/>
                  </a:lnTo>
                  <a:lnTo>
                    <a:pt x="890" y="1819"/>
                  </a:lnTo>
                  <a:lnTo>
                    <a:pt x="885" y="1815"/>
                  </a:lnTo>
                  <a:lnTo>
                    <a:pt x="883" y="1804"/>
                  </a:lnTo>
                  <a:lnTo>
                    <a:pt x="882" y="1789"/>
                  </a:lnTo>
                  <a:lnTo>
                    <a:pt x="877" y="1783"/>
                  </a:lnTo>
                  <a:lnTo>
                    <a:pt x="864" y="1782"/>
                  </a:lnTo>
                  <a:lnTo>
                    <a:pt x="851" y="1786"/>
                  </a:lnTo>
                  <a:lnTo>
                    <a:pt x="845" y="1804"/>
                  </a:lnTo>
                  <a:lnTo>
                    <a:pt x="844" y="1829"/>
                  </a:lnTo>
                  <a:lnTo>
                    <a:pt x="849" y="1854"/>
                  </a:lnTo>
                  <a:lnTo>
                    <a:pt x="843" y="1849"/>
                  </a:lnTo>
                  <a:lnTo>
                    <a:pt x="835" y="1833"/>
                  </a:lnTo>
                  <a:lnTo>
                    <a:pt x="829" y="1828"/>
                  </a:lnTo>
                  <a:lnTo>
                    <a:pt x="831" y="1844"/>
                  </a:lnTo>
                  <a:lnTo>
                    <a:pt x="837" y="1868"/>
                  </a:lnTo>
                  <a:lnTo>
                    <a:pt x="841" y="1891"/>
                  </a:lnTo>
                  <a:lnTo>
                    <a:pt x="842" y="1896"/>
                  </a:lnTo>
                  <a:lnTo>
                    <a:pt x="842" y="1902"/>
                  </a:lnTo>
                  <a:lnTo>
                    <a:pt x="841" y="1913"/>
                  </a:lnTo>
                  <a:lnTo>
                    <a:pt x="840" y="1921"/>
                  </a:lnTo>
                  <a:lnTo>
                    <a:pt x="837" y="1927"/>
                  </a:lnTo>
                  <a:lnTo>
                    <a:pt x="834" y="1930"/>
                  </a:lnTo>
                  <a:lnTo>
                    <a:pt x="825" y="1931"/>
                  </a:lnTo>
                  <a:lnTo>
                    <a:pt x="823" y="1937"/>
                  </a:lnTo>
                  <a:lnTo>
                    <a:pt x="823" y="1947"/>
                  </a:lnTo>
                  <a:lnTo>
                    <a:pt x="823" y="1956"/>
                  </a:lnTo>
                  <a:lnTo>
                    <a:pt x="824" y="1961"/>
                  </a:lnTo>
                  <a:lnTo>
                    <a:pt x="826" y="1965"/>
                  </a:lnTo>
                  <a:lnTo>
                    <a:pt x="828" y="1969"/>
                  </a:lnTo>
                  <a:lnTo>
                    <a:pt x="830" y="1971"/>
                  </a:lnTo>
                  <a:lnTo>
                    <a:pt x="831" y="1973"/>
                  </a:lnTo>
                  <a:lnTo>
                    <a:pt x="831" y="1982"/>
                  </a:lnTo>
                  <a:lnTo>
                    <a:pt x="831" y="1987"/>
                  </a:lnTo>
                  <a:lnTo>
                    <a:pt x="836" y="1996"/>
                  </a:lnTo>
                  <a:lnTo>
                    <a:pt x="844" y="2005"/>
                  </a:lnTo>
                  <a:lnTo>
                    <a:pt x="849" y="2016"/>
                  </a:lnTo>
                  <a:lnTo>
                    <a:pt x="845" y="2031"/>
                  </a:lnTo>
                  <a:lnTo>
                    <a:pt x="840" y="2019"/>
                  </a:lnTo>
                  <a:lnTo>
                    <a:pt x="827" y="1996"/>
                  </a:lnTo>
                  <a:lnTo>
                    <a:pt x="824" y="1987"/>
                  </a:lnTo>
                  <a:lnTo>
                    <a:pt x="822" y="1986"/>
                  </a:lnTo>
                  <a:lnTo>
                    <a:pt x="818" y="2006"/>
                  </a:lnTo>
                  <a:lnTo>
                    <a:pt x="811" y="2022"/>
                  </a:lnTo>
                  <a:lnTo>
                    <a:pt x="803" y="2031"/>
                  </a:lnTo>
                  <a:lnTo>
                    <a:pt x="794" y="2028"/>
                  </a:lnTo>
                  <a:lnTo>
                    <a:pt x="790" y="2015"/>
                  </a:lnTo>
                  <a:lnTo>
                    <a:pt x="788" y="1994"/>
                  </a:lnTo>
                  <a:lnTo>
                    <a:pt x="788" y="1949"/>
                  </a:lnTo>
                  <a:lnTo>
                    <a:pt x="790" y="1927"/>
                  </a:lnTo>
                  <a:lnTo>
                    <a:pt x="801" y="1865"/>
                  </a:lnTo>
                  <a:lnTo>
                    <a:pt x="801" y="1846"/>
                  </a:lnTo>
                  <a:lnTo>
                    <a:pt x="798" y="1830"/>
                  </a:lnTo>
                  <a:lnTo>
                    <a:pt x="798" y="1816"/>
                  </a:lnTo>
                  <a:lnTo>
                    <a:pt x="804" y="1801"/>
                  </a:lnTo>
                  <a:lnTo>
                    <a:pt x="794" y="1805"/>
                  </a:lnTo>
                  <a:lnTo>
                    <a:pt x="788" y="1836"/>
                  </a:lnTo>
                  <a:lnTo>
                    <a:pt x="776" y="1976"/>
                  </a:lnTo>
                  <a:lnTo>
                    <a:pt x="771" y="2011"/>
                  </a:lnTo>
                  <a:lnTo>
                    <a:pt x="764" y="2036"/>
                  </a:lnTo>
                  <a:lnTo>
                    <a:pt x="765" y="2046"/>
                  </a:lnTo>
                  <a:lnTo>
                    <a:pt x="764" y="2055"/>
                  </a:lnTo>
                  <a:lnTo>
                    <a:pt x="760" y="2070"/>
                  </a:lnTo>
                  <a:lnTo>
                    <a:pt x="754" y="2085"/>
                  </a:lnTo>
                  <a:lnTo>
                    <a:pt x="750" y="2094"/>
                  </a:lnTo>
                  <a:lnTo>
                    <a:pt x="746" y="2099"/>
                  </a:lnTo>
                  <a:lnTo>
                    <a:pt x="749" y="2106"/>
                  </a:lnTo>
                  <a:lnTo>
                    <a:pt x="753" y="2107"/>
                  </a:lnTo>
                  <a:lnTo>
                    <a:pt x="761" y="2105"/>
                  </a:lnTo>
                  <a:lnTo>
                    <a:pt x="762" y="2106"/>
                  </a:lnTo>
                  <a:lnTo>
                    <a:pt x="763" y="2110"/>
                  </a:lnTo>
                  <a:lnTo>
                    <a:pt x="765" y="2111"/>
                  </a:lnTo>
                  <a:lnTo>
                    <a:pt x="768" y="2108"/>
                  </a:lnTo>
                  <a:lnTo>
                    <a:pt x="767" y="2106"/>
                  </a:lnTo>
                  <a:lnTo>
                    <a:pt x="767" y="2101"/>
                  </a:lnTo>
                  <a:lnTo>
                    <a:pt x="767" y="2095"/>
                  </a:lnTo>
                  <a:lnTo>
                    <a:pt x="768" y="2090"/>
                  </a:lnTo>
                  <a:lnTo>
                    <a:pt x="775" y="2083"/>
                  </a:lnTo>
                  <a:lnTo>
                    <a:pt x="781" y="2084"/>
                  </a:lnTo>
                  <a:lnTo>
                    <a:pt x="787" y="2090"/>
                  </a:lnTo>
                  <a:lnTo>
                    <a:pt x="792" y="2100"/>
                  </a:lnTo>
                  <a:lnTo>
                    <a:pt x="806" y="2140"/>
                  </a:lnTo>
                  <a:lnTo>
                    <a:pt x="814" y="2149"/>
                  </a:lnTo>
                  <a:lnTo>
                    <a:pt x="824" y="2151"/>
                  </a:lnTo>
                  <a:lnTo>
                    <a:pt x="831" y="2146"/>
                  </a:lnTo>
                  <a:lnTo>
                    <a:pt x="839" y="2138"/>
                  </a:lnTo>
                  <a:lnTo>
                    <a:pt x="847" y="2133"/>
                  </a:lnTo>
                  <a:lnTo>
                    <a:pt x="851" y="2134"/>
                  </a:lnTo>
                  <a:lnTo>
                    <a:pt x="862" y="2144"/>
                  </a:lnTo>
                  <a:lnTo>
                    <a:pt x="866" y="2143"/>
                  </a:lnTo>
                  <a:lnTo>
                    <a:pt x="872" y="2138"/>
                  </a:lnTo>
                  <a:lnTo>
                    <a:pt x="883" y="2136"/>
                  </a:lnTo>
                  <a:lnTo>
                    <a:pt x="888" y="2130"/>
                  </a:lnTo>
                  <a:lnTo>
                    <a:pt x="891" y="2128"/>
                  </a:lnTo>
                  <a:lnTo>
                    <a:pt x="895" y="2139"/>
                  </a:lnTo>
                  <a:lnTo>
                    <a:pt x="896" y="2147"/>
                  </a:lnTo>
                  <a:lnTo>
                    <a:pt x="896" y="2154"/>
                  </a:lnTo>
                  <a:lnTo>
                    <a:pt x="897" y="2161"/>
                  </a:lnTo>
                  <a:lnTo>
                    <a:pt x="917" y="2177"/>
                  </a:lnTo>
                  <a:lnTo>
                    <a:pt x="963" y="2180"/>
                  </a:lnTo>
                  <a:lnTo>
                    <a:pt x="974" y="2187"/>
                  </a:lnTo>
                  <a:lnTo>
                    <a:pt x="981" y="2198"/>
                  </a:lnTo>
                  <a:lnTo>
                    <a:pt x="983" y="2216"/>
                  </a:lnTo>
                  <a:lnTo>
                    <a:pt x="983" y="2232"/>
                  </a:lnTo>
                  <a:lnTo>
                    <a:pt x="988" y="2245"/>
                  </a:lnTo>
                  <a:lnTo>
                    <a:pt x="1011" y="2292"/>
                  </a:lnTo>
                  <a:lnTo>
                    <a:pt x="1017" y="2301"/>
                  </a:lnTo>
                  <a:lnTo>
                    <a:pt x="1027" y="2307"/>
                  </a:lnTo>
                  <a:lnTo>
                    <a:pt x="1036" y="2307"/>
                  </a:lnTo>
                  <a:lnTo>
                    <a:pt x="1053" y="2300"/>
                  </a:lnTo>
                  <a:lnTo>
                    <a:pt x="1062" y="2302"/>
                  </a:lnTo>
                  <a:lnTo>
                    <a:pt x="1055" y="2308"/>
                  </a:lnTo>
                  <a:lnTo>
                    <a:pt x="1043" y="2326"/>
                  </a:lnTo>
                  <a:lnTo>
                    <a:pt x="1037" y="2329"/>
                  </a:lnTo>
                  <a:lnTo>
                    <a:pt x="1016" y="2321"/>
                  </a:lnTo>
                  <a:lnTo>
                    <a:pt x="979" y="2295"/>
                  </a:lnTo>
                  <a:lnTo>
                    <a:pt x="974" y="2284"/>
                  </a:lnTo>
                  <a:lnTo>
                    <a:pt x="973" y="2277"/>
                  </a:lnTo>
                  <a:lnTo>
                    <a:pt x="960" y="2225"/>
                  </a:lnTo>
                  <a:lnTo>
                    <a:pt x="956" y="2218"/>
                  </a:lnTo>
                  <a:lnTo>
                    <a:pt x="952" y="2214"/>
                  </a:lnTo>
                  <a:lnTo>
                    <a:pt x="945" y="2213"/>
                  </a:lnTo>
                  <a:lnTo>
                    <a:pt x="939" y="2215"/>
                  </a:lnTo>
                  <a:lnTo>
                    <a:pt x="928" y="2223"/>
                  </a:lnTo>
                  <a:lnTo>
                    <a:pt x="922" y="2224"/>
                  </a:lnTo>
                  <a:lnTo>
                    <a:pt x="910" y="2219"/>
                  </a:lnTo>
                  <a:lnTo>
                    <a:pt x="905" y="2220"/>
                  </a:lnTo>
                  <a:lnTo>
                    <a:pt x="907" y="2223"/>
                  </a:lnTo>
                  <a:lnTo>
                    <a:pt x="912" y="2234"/>
                  </a:lnTo>
                  <a:lnTo>
                    <a:pt x="906" y="2237"/>
                  </a:lnTo>
                  <a:lnTo>
                    <a:pt x="872" y="2235"/>
                  </a:lnTo>
                  <a:lnTo>
                    <a:pt x="866" y="2234"/>
                  </a:lnTo>
                  <a:lnTo>
                    <a:pt x="861" y="2227"/>
                  </a:lnTo>
                  <a:lnTo>
                    <a:pt x="856" y="2207"/>
                  </a:lnTo>
                  <a:lnTo>
                    <a:pt x="853" y="2199"/>
                  </a:lnTo>
                  <a:lnTo>
                    <a:pt x="847" y="2201"/>
                  </a:lnTo>
                  <a:lnTo>
                    <a:pt x="841" y="2206"/>
                  </a:lnTo>
                  <a:lnTo>
                    <a:pt x="827" y="2203"/>
                  </a:lnTo>
                  <a:lnTo>
                    <a:pt x="820" y="2205"/>
                  </a:lnTo>
                  <a:lnTo>
                    <a:pt x="822" y="2211"/>
                  </a:lnTo>
                  <a:lnTo>
                    <a:pt x="825" y="2216"/>
                  </a:lnTo>
                  <a:lnTo>
                    <a:pt x="828" y="2220"/>
                  </a:lnTo>
                  <a:lnTo>
                    <a:pt x="832" y="2222"/>
                  </a:lnTo>
                  <a:lnTo>
                    <a:pt x="835" y="2226"/>
                  </a:lnTo>
                  <a:lnTo>
                    <a:pt x="840" y="2244"/>
                  </a:lnTo>
                  <a:lnTo>
                    <a:pt x="843" y="2250"/>
                  </a:lnTo>
                  <a:lnTo>
                    <a:pt x="842" y="2255"/>
                  </a:lnTo>
                  <a:lnTo>
                    <a:pt x="837" y="2255"/>
                  </a:lnTo>
                  <a:lnTo>
                    <a:pt x="834" y="2261"/>
                  </a:lnTo>
                  <a:lnTo>
                    <a:pt x="832" y="2270"/>
                  </a:lnTo>
                  <a:lnTo>
                    <a:pt x="831" y="2281"/>
                  </a:lnTo>
                  <a:lnTo>
                    <a:pt x="827" y="2270"/>
                  </a:lnTo>
                  <a:lnTo>
                    <a:pt x="828" y="2258"/>
                  </a:lnTo>
                  <a:lnTo>
                    <a:pt x="830" y="2246"/>
                  </a:lnTo>
                  <a:lnTo>
                    <a:pt x="829" y="2233"/>
                  </a:lnTo>
                  <a:lnTo>
                    <a:pt x="825" y="2227"/>
                  </a:lnTo>
                  <a:lnTo>
                    <a:pt x="813" y="2224"/>
                  </a:lnTo>
                  <a:lnTo>
                    <a:pt x="807" y="2215"/>
                  </a:lnTo>
                  <a:lnTo>
                    <a:pt x="802" y="2201"/>
                  </a:lnTo>
                  <a:lnTo>
                    <a:pt x="794" y="2184"/>
                  </a:lnTo>
                  <a:lnTo>
                    <a:pt x="786" y="2171"/>
                  </a:lnTo>
                  <a:lnTo>
                    <a:pt x="776" y="2165"/>
                  </a:lnTo>
                  <a:lnTo>
                    <a:pt x="778" y="2159"/>
                  </a:lnTo>
                  <a:lnTo>
                    <a:pt x="779" y="2157"/>
                  </a:lnTo>
                  <a:lnTo>
                    <a:pt x="780" y="2154"/>
                  </a:lnTo>
                  <a:lnTo>
                    <a:pt x="773" y="2155"/>
                  </a:lnTo>
                  <a:lnTo>
                    <a:pt x="773" y="2174"/>
                  </a:lnTo>
                  <a:lnTo>
                    <a:pt x="782" y="2246"/>
                  </a:lnTo>
                  <a:lnTo>
                    <a:pt x="782" y="2280"/>
                  </a:lnTo>
                  <a:lnTo>
                    <a:pt x="782" y="2299"/>
                  </a:lnTo>
                  <a:lnTo>
                    <a:pt x="780" y="2319"/>
                  </a:lnTo>
                  <a:lnTo>
                    <a:pt x="777" y="2338"/>
                  </a:lnTo>
                  <a:lnTo>
                    <a:pt x="773" y="2355"/>
                  </a:lnTo>
                  <a:lnTo>
                    <a:pt x="770" y="2365"/>
                  </a:lnTo>
                  <a:lnTo>
                    <a:pt x="767" y="2369"/>
                  </a:lnTo>
                  <a:lnTo>
                    <a:pt x="757" y="2380"/>
                  </a:lnTo>
                  <a:lnTo>
                    <a:pt x="753" y="2382"/>
                  </a:lnTo>
                  <a:lnTo>
                    <a:pt x="749" y="2384"/>
                  </a:lnTo>
                  <a:lnTo>
                    <a:pt x="745" y="2392"/>
                  </a:lnTo>
                  <a:lnTo>
                    <a:pt x="750" y="2411"/>
                  </a:lnTo>
                  <a:lnTo>
                    <a:pt x="752" y="2430"/>
                  </a:lnTo>
                  <a:lnTo>
                    <a:pt x="750" y="2450"/>
                  </a:lnTo>
                  <a:lnTo>
                    <a:pt x="743" y="2498"/>
                  </a:lnTo>
                  <a:lnTo>
                    <a:pt x="739" y="2513"/>
                  </a:lnTo>
                  <a:lnTo>
                    <a:pt x="726" y="2540"/>
                  </a:lnTo>
                  <a:lnTo>
                    <a:pt x="734" y="2552"/>
                  </a:lnTo>
                  <a:lnTo>
                    <a:pt x="738" y="2573"/>
                  </a:lnTo>
                  <a:lnTo>
                    <a:pt x="739" y="2598"/>
                  </a:lnTo>
                  <a:lnTo>
                    <a:pt x="735" y="2623"/>
                  </a:lnTo>
                  <a:lnTo>
                    <a:pt x="738" y="2615"/>
                  </a:lnTo>
                  <a:lnTo>
                    <a:pt x="741" y="2611"/>
                  </a:lnTo>
                  <a:lnTo>
                    <a:pt x="746" y="2604"/>
                  </a:lnTo>
                  <a:lnTo>
                    <a:pt x="750" y="2603"/>
                  </a:lnTo>
                  <a:lnTo>
                    <a:pt x="755" y="2611"/>
                  </a:lnTo>
                  <a:lnTo>
                    <a:pt x="757" y="2609"/>
                  </a:lnTo>
                  <a:lnTo>
                    <a:pt x="759" y="2608"/>
                  </a:lnTo>
                  <a:lnTo>
                    <a:pt x="760" y="2608"/>
                  </a:lnTo>
                  <a:lnTo>
                    <a:pt x="763" y="2608"/>
                  </a:lnTo>
                  <a:lnTo>
                    <a:pt x="758" y="2616"/>
                  </a:lnTo>
                  <a:lnTo>
                    <a:pt x="754" y="2619"/>
                  </a:lnTo>
                  <a:lnTo>
                    <a:pt x="749" y="2621"/>
                  </a:lnTo>
                  <a:lnTo>
                    <a:pt x="745" y="2624"/>
                  </a:lnTo>
                  <a:lnTo>
                    <a:pt x="742" y="2631"/>
                  </a:lnTo>
                  <a:lnTo>
                    <a:pt x="732" y="2642"/>
                  </a:lnTo>
                  <a:lnTo>
                    <a:pt x="727" y="2661"/>
                  </a:lnTo>
                  <a:lnTo>
                    <a:pt x="720" y="2687"/>
                  </a:lnTo>
                  <a:lnTo>
                    <a:pt x="719" y="2697"/>
                  </a:lnTo>
                  <a:lnTo>
                    <a:pt x="721" y="2705"/>
                  </a:lnTo>
                  <a:lnTo>
                    <a:pt x="728" y="2720"/>
                  </a:lnTo>
                  <a:lnTo>
                    <a:pt x="739" y="2719"/>
                  </a:lnTo>
                  <a:lnTo>
                    <a:pt x="735" y="2736"/>
                  </a:lnTo>
                  <a:lnTo>
                    <a:pt x="734" y="2752"/>
                  </a:lnTo>
                  <a:lnTo>
                    <a:pt x="738" y="2764"/>
                  </a:lnTo>
                  <a:lnTo>
                    <a:pt x="746" y="2769"/>
                  </a:lnTo>
                  <a:lnTo>
                    <a:pt x="745" y="2776"/>
                  </a:lnTo>
                  <a:lnTo>
                    <a:pt x="738" y="2781"/>
                  </a:lnTo>
                  <a:lnTo>
                    <a:pt x="735" y="2788"/>
                  </a:lnTo>
                  <a:lnTo>
                    <a:pt x="732" y="2790"/>
                  </a:lnTo>
                  <a:lnTo>
                    <a:pt x="727" y="2781"/>
                  </a:lnTo>
                  <a:lnTo>
                    <a:pt x="721" y="2776"/>
                  </a:lnTo>
                  <a:lnTo>
                    <a:pt x="717" y="2763"/>
                  </a:lnTo>
                  <a:lnTo>
                    <a:pt x="718" y="2741"/>
                  </a:lnTo>
                  <a:lnTo>
                    <a:pt x="720" y="2714"/>
                  </a:lnTo>
                  <a:lnTo>
                    <a:pt x="717" y="2721"/>
                  </a:lnTo>
                  <a:lnTo>
                    <a:pt x="712" y="2747"/>
                  </a:lnTo>
                  <a:lnTo>
                    <a:pt x="705" y="2763"/>
                  </a:lnTo>
                  <a:lnTo>
                    <a:pt x="701" y="2799"/>
                  </a:lnTo>
                  <a:lnTo>
                    <a:pt x="705" y="2817"/>
                  </a:lnTo>
                  <a:lnTo>
                    <a:pt x="716" y="2835"/>
                  </a:lnTo>
                  <a:lnTo>
                    <a:pt x="710" y="2843"/>
                  </a:lnTo>
                  <a:lnTo>
                    <a:pt x="704" y="2855"/>
                  </a:lnTo>
                  <a:lnTo>
                    <a:pt x="697" y="2861"/>
                  </a:lnTo>
                  <a:lnTo>
                    <a:pt x="702" y="2836"/>
                  </a:lnTo>
                  <a:lnTo>
                    <a:pt x="703" y="2833"/>
                  </a:lnTo>
                  <a:lnTo>
                    <a:pt x="702" y="2831"/>
                  </a:lnTo>
                  <a:lnTo>
                    <a:pt x="700" y="2836"/>
                  </a:lnTo>
                  <a:lnTo>
                    <a:pt x="698" y="2841"/>
                  </a:lnTo>
                  <a:lnTo>
                    <a:pt x="696" y="2849"/>
                  </a:lnTo>
                  <a:lnTo>
                    <a:pt x="693" y="2860"/>
                  </a:lnTo>
                  <a:lnTo>
                    <a:pt x="691" y="2873"/>
                  </a:lnTo>
                  <a:lnTo>
                    <a:pt x="686" y="2883"/>
                  </a:lnTo>
                  <a:lnTo>
                    <a:pt x="678" y="2884"/>
                  </a:lnTo>
                  <a:lnTo>
                    <a:pt x="678" y="2890"/>
                  </a:lnTo>
                  <a:lnTo>
                    <a:pt x="683" y="2893"/>
                  </a:lnTo>
                  <a:lnTo>
                    <a:pt x="688" y="2899"/>
                  </a:lnTo>
                  <a:lnTo>
                    <a:pt x="691" y="2907"/>
                  </a:lnTo>
                  <a:lnTo>
                    <a:pt x="689" y="2927"/>
                  </a:lnTo>
                  <a:lnTo>
                    <a:pt x="686" y="2950"/>
                  </a:lnTo>
                  <a:lnTo>
                    <a:pt x="686" y="2955"/>
                  </a:lnTo>
                  <a:lnTo>
                    <a:pt x="684" y="2959"/>
                  </a:lnTo>
                  <a:lnTo>
                    <a:pt x="682" y="2961"/>
                  </a:lnTo>
                  <a:lnTo>
                    <a:pt x="681" y="2962"/>
                  </a:lnTo>
                  <a:lnTo>
                    <a:pt x="679" y="2964"/>
                  </a:lnTo>
                  <a:lnTo>
                    <a:pt x="674" y="2994"/>
                  </a:lnTo>
                  <a:lnTo>
                    <a:pt x="672" y="3006"/>
                  </a:lnTo>
                  <a:lnTo>
                    <a:pt x="672" y="3015"/>
                  </a:lnTo>
                  <a:lnTo>
                    <a:pt x="670" y="3035"/>
                  </a:lnTo>
                  <a:lnTo>
                    <a:pt x="669" y="3047"/>
                  </a:lnTo>
                  <a:lnTo>
                    <a:pt x="665" y="3067"/>
                  </a:lnTo>
                  <a:lnTo>
                    <a:pt x="659" y="3086"/>
                  </a:lnTo>
                  <a:lnTo>
                    <a:pt x="650" y="3102"/>
                  </a:lnTo>
                  <a:lnTo>
                    <a:pt x="644" y="3116"/>
                  </a:lnTo>
                  <a:lnTo>
                    <a:pt x="643" y="3124"/>
                  </a:lnTo>
                  <a:lnTo>
                    <a:pt x="645" y="3135"/>
                  </a:lnTo>
                  <a:lnTo>
                    <a:pt x="638" y="3172"/>
                  </a:lnTo>
                  <a:lnTo>
                    <a:pt x="634" y="3197"/>
                  </a:lnTo>
                  <a:lnTo>
                    <a:pt x="628" y="3215"/>
                  </a:lnTo>
                  <a:lnTo>
                    <a:pt x="629" y="3219"/>
                  </a:lnTo>
                  <a:lnTo>
                    <a:pt x="629" y="3225"/>
                  </a:lnTo>
                  <a:lnTo>
                    <a:pt x="627" y="3239"/>
                  </a:lnTo>
                  <a:lnTo>
                    <a:pt x="624" y="3244"/>
                  </a:lnTo>
                  <a:lnTo>
                    <a:pt x="621" y="3247"/>
                  </a:lnTo>
                  <a:lnTo>
                    <a:pt x="620" y="3253"/>
                  </a:lnTo>
                  <a:lnTo>
                    <a:pt x="617" y="3268"/>
                  </a:lnTo>
                  <a:lnTo>
                    <a:pt x="611" y="3283"/>
                  </a:lnTo>
                  <a:lnTo>
                    <a:pt x="604" y="3296"/>
                  </a:lnTo>
                  <a:lnTo>
                    <a:pt x="600" y="3309"/>
                  </a:lnTo>
                  <a:lnTo>
                    <a:pt x="595" y="3360"/>
                  </a:lnTo>
                  <a:lnTo>
                    <a:pt x="594" y="3375"/>
                  </a:lnTo>
                  <a:lnTo>
                    <a:pt x="592" y="3392"/>
                  </a:lnTo>
                  <a:lnTo>
                    <a:pt x="585" y="3430"/>
                  </a:lnTo>
                  <a:lnTo>
                    <a:pt x="585" y="3441"/>
                  </a:lnTo>
                  <a:lnTo>
                    <a:pt x="586" y="3453"/>
                  </a:lnTo>
                  <a:lnTo>
                    <a:pt x="584" y="3461"/>
                  </a:lnTo>
                  <a:lnTo>
                    <a:pt x="583" y="3470"/>
                  </a:lnTo>
                  <a:lnTo>
                    <a:pt x="586" y="3481"/>
                  </a:lnTo>
                  <a:lnTo>
                    <a:pt x="590" y="3484"/>
                  </a:lnTo>
                  <a:lnTo>
                    <a:pt x="595" y="3481"/>
                  </a:lnTo>
                  <a:lnTo>
                    <a:pt x="598" y="3481"/>
                  </a:lnTo>
                  <a:lnTo>
                    <a:pt x="600" y="3492"/>
                  </a:lnTo>
                  <a:lnTo>
                    <a:pt x="597" y="3506"/>
                  </a:lnTo>
                  <a:lnTo>
                    <a:pt x="591" y="3500"/>
                  </a:lnTo>
                  <a:lnTo>
                    <a:pt x="584" y="3488"/>
                  </a:lnTo>
                  <a:lnTo>
                    <a:pt x="580" y="3488"/>
                  </a:lnTo>
                  <a:lnTo>
                    <a:pt x="556" y="3592"/>
                  </a:lnTo>
                  <a:lnTo>
                    <a:pt x="553" y="3612"/>
                  </a:lnTo>
                  <a:lnTo>
                    <a:pt x="553" y="3628"/>
                  </a:lnTo>
                  <a:lnTo>
                    <a:pt x="559" y="3637"/>
                  </a:lnTo>
                  <a:lnTo>
                    <a:pt x="566" y="3636"/>
                  </a:lnTo>
                  <a:lnTo>
                    <a:pt x="572" y="3639"/>
                  </a:lnTo>
                  <a:lnTo>
                    <a:pt x="574" y="3663"/>
                  </a:lnTo>
                  <a:lnTo>
                    <a:pt x="562" y="3647"/>
                  </a:lnTo>
                  <a:lnTo>
                    <a:pt x="555" y="3645"/>
                  </a:lnTo>
                  <a:lnTo>
                    <a:pt x="551" y="3657"/>
                  </a:lnTo>
                  <a:lnTo>
                    <a:pt x="548" y="3673"/>
                  </a:lnTo>
                  <a:lnTo>
                    <a:pt x="535" y="3720"/>
                  </a:lnTo>
                  <a:lnTo>
                    <a:pt x="533" y="3724"/>
                  </a:lnTo>
                  <a:lnTo>
                    <a:pt x="529" y="3730"/>
                  </a:lnTo>
                  <a:lnTo>
                    <a:pt x="528" y="3735"/>
                  </a:lnTo>
                  <a:lnTo>
                    <a:pt x="527" y="3740"/>
                  </a:lnTo>
                  <a:lnTo>
                    <a:pt x="528" y="3748"/>
                  </a:lnTo>
                  <a:lnTo>
                    <a:pt x="528" y="3754"/>
                  </a:lnTo>
                  <a:lnTo>
                    <a:pt x="521" y="3784"/>
                  </a:lnTo>
                  <a:lnTo>
                    <a:pt x="516" y="3837"/>
                  </a:lnTo>
                  <a:lnTo>
                    <a:pt x="501" y="3907"/>
                  </a:lnTo>
                  <a:lnTo>
                    <a:pt x="495" y="3933"/>
                  </a:lnTo>
                  <a:lnTo>
                    <a:pt x="494" y="3939"/>
                  </a:lnTo>
                  <a:lnTo>
                    <a:pt x="493" y="3946"/>
                  </a:lnTo>
                  <a:lnTo>
                    <a:pt x="492" y="3957"/>
                  </a:lnTo>
                  <a:lnTo>
                    <a:pt x="494" y="3981"/>
                  </a:lnTo>
                  <a:lnTo>
                    <a:pt x="493" y="3987"/>
                  </a:lnTo>
                  <a:lnTo>
                    <a:pt x="491" y="3994"/>
                  </a:lnTo>
                  <a:lnTo>
                    <a:pt x="485" y="3998"/>
                  </a:lnTo>
                  <a:lnTo>
                    <a:pt x="483" y="4004"/>
                  </a:lnTo>
                  <a:lnTo>
                    <a:pt x="479" y="4039"/>
                  </a:lnTo>
                  <a:lnTo>
                    <a:pt x="476" y="4052"/>
                  </a:lnTo>
                  <a:lnTo>
                    <a:pt x="469" y="4087"/>
                  </a:lnTo>
                  <a:lnTo>
                    <a:pt x="448" y="4185"/>
                  </a:lnTo>
                  <a:lnTo>
                    <a:pt x="437" y="4218"/>
                  </a:lnTo>
                  <a:lnTo>
                    <a:pt x="434" y="4236"/>
                  </a:lnTo>
                  <a:lnTo>
                    <a:pt x="436" y="4251"/>
                  </a:lnTo>
                  <a:lnTo>
                    <a:pt x="441" y="4242"/>
                  </a:lnTo>
                  <a:lnTo>
                    <a:pt x="447" y="4223"/>
                  </a:lnTo>
                  <a:lnTo>
                    <a:pt x="453" y="4209"/>
                  </a:lnTo>
                  <a:lnTo>
                    <a:pt x="460" y="4209"/>
                  </a:lnTo>
                  <a:lnTo>
                    <a:pt x="468" y="4218"/>
                  </a:lnTo>
                  <a:lnTo>
                    <a:pt x="475" y="4232"/>
                  </a:lnTo>
                  <a:lnTo>
                    <a:pt x="479" y="4241"/>
                  </a:lnTo>
                  <a:lnTo>
                    <a:pt x="479" y="4247"/>
                  </a:lnTo>
                  <a:lnTo>
                    <a:pt x="462" y="4240"/>
                  </a:lnTo>
                  <a:lnTo>
                    <a:pt x="459" y="4236"/>
                  </a:lnTo>
                  <a:lnTo>
                    <a:pt x="459" y="4230"/>
                  </a:lnTo>
                  <a:lnTo>
                    <a:pt x="460" y="4225"/>
                  </a:lnTo>
                  <a:lnTo>
                    <a:pt x="461" y="4222"/>
                  </a:lnTo>
                  <a:lnTo>
                    <a:pt x="455" y="4222"/>
                  </a:lnTo>
                  <a:lnTo>
                    <a:pt x="451" y="4230"/>
                  </a:lnTo>
                  <a:lnTo>
                    <a:pt x="448" y="4240"/>
                  </a:lnTo>
                  <a:lnTo>
                    <a:pt x="443" y="4251"/>
                  </a:lnTo>
                  <a:lnTo>
                    <a:pt x="438" y="4259"/>
                  </a:lnTo>
                  <a:lnTo>
                    <a:pt x="427" y="4270"/>
                  </a:lnTo>
                  <a:lnTo>
                    <a:pt x="421" y="4280"/>
                  </a:lnTo>
                  <a:lnTo>
                    <a:pt x="417" y="4291"/>
                  </a:lnTo>
                  <a:lnTo>
                    <a:pt x="410" y="4329"/>
                  </a:lnTo>
                  <a:lnTo>
                    <a:pt x="404" y="4346"/>
                  </a:lnTo>
                  <a:lnTo>
                    <a:pt x="401" y="4355"/>
                  </a:lnTo>
                  <a:lnTo>
                    <a:pt x="364" y="4460"/>
                  </a:lnTo>
                  <a:lnTo>
                    <a:pt x="355" y="4479"/>
                  </a:lnTo>
                  <a:lnTo>
                    <a:pt x="357" y="4486"/>
                  </a:lnTo>
                  <a:lnTo>
                    <a:pt x="368" y="4466"/>
                  </a:lnTo>
                  <a:lnTo>
                    <a:pt x="383" y="4443"/>
                  </a:lnTo>
                  <a:lnTo>
                    <a:pt x="400" y="4425"/>
                  </a:lnTo>
                  <a:lnTo>
                    <a:pt x="413" y="4417"/>
                  </a:lnTo>
                  <a:lnTo>
                    <a:pt x="407" y="4433"/>
                  </a:lnTo>
                  <a:lnTo>
                    <a:pt x="405" y="4441"/>
                  </a:lnTo>
                  <a:lnTo>
                    <a:pt x="406" y="4445"/>
                  </a:lnTo>
                  <a:lnTo>
                    <a:pt x="408" y="4451"/>
                  </a:lnTo>
                  <a:lnTo>
                    <a:pt x="409" y="4458"/>
                  </a:lnTo>
                  <a:lnTo>
                    <a:pt x="410" y="4479"/>
                  </a:lnTo>
                  <a:lnTo>
                    <a:pt x="419" y="4516"/>
                  </a:lnTo>
                  <a:lnTo>
                    <a:pt x="413" y="4517"/>
                  </a:lnTo>
                  <a:lnTo>
                    <a:pt x="406" y="4512"/>
                  </a:lnTo>
                  <a:lnTo>
                    <a:pt x="399" y="4504"/>
                  </a:lnTo>
                  <a:lnTo>
                    <a:pt x="396" y="4495"/>
                  </a:lnTo>
                  <a:lnTo>
                    <a:pt x="395" y="4480"/>
                  </a:lnTo>
                  <a:lnTo>
                    <a:pt x="396" y="4469"/>
                  </a:lnTo>
                  <a:lnTo>
                    <a:pt x="396" y="4461"/>
                  </a:lnTo>
                  <a:lnTo>
                    <a:pt x="391" y="4457"/>
                  </a:lnTo>
                  <a:lnTo>
                    <a:pt x="381" y="4462"/>
                  </a:lnTo>
                  <a:lnTo>
                    <a:pt x="370" y="4479"/>
                  </a:lnTo>
                  <a:lnTo>
                    <a:pt x="363" y="4497"/>
                  </a:lnTo>
                  <a:lnTo>
                    <a:pt x="367" y="4507"/>
                  </a:lnTo>
                  <a:lnTo>
                    <a:pt x="365" y="4513"/>
                  </a:lnTo>
                  <a:lnTo>
                    <a:pt x="362" y="4516"/>
                  </a:lnTo>
                  <a:lnTo>
                    <a:pt x="360" y="4517"/>
                  </a:lnTo>
                  <a:lnTo>
                    <a:pt x="356" y="4515"/>
                  </a:lnTo>
                  <a:lnTo>
                    <a:pt x="356" y="4525"/>
                  </a:lnTo>
                  <a:lnTo>
                    <a:pt x="356" y="4535"/>
                  </a:lnTo>
                  <a:lnTo>
                    <a:pt x="353" y="4557"/>
                  </a:lnTo>
                  <a:lnTo>
                    <a:pt x="350" y="4556"/>
                  </a:lnTo>
                  <a:lnTo>
                    <a:pt x="346" y="4544"/>
                  </a:lnTo>
                  <a:lnTo>
                    <a:pt x="350" y="4498"/>
                  </a:lnTo>
                  <a:lnTo>
                    <a:pt x="346" y="4496"/>
                  </a:lnTo>
                  <a:lnTo>
                    <a:pt x="342" y="4500"/>
                  </a:lnTo>
                  <a:lnTo>
                    <a:pt x="334" y="4504"/>
                  </a:lnTo>
                  <a:lnTo>
                    <a:pt x="329" y="4512"/>
                  </a:lnTo>
                  <a:lnTo>
                    <a:pt x="326" y="4521"/>
                  </a:lnTo>
                  <a:lnTo>
                    <a:pt x="324" y="4526"/>
                  </a:lnTo>
                  <a:lnTo>
                    <a:pt x="323" y="4539"/>
                  </a:lnTo>
                  <a:lnTo>
                    <a:pt x="318" y="4575"/>
                  </a:lnTo>
                  <a:lnTo>
                    <a:pt x="289" y="4683"/>
                  </a:lnTo>
                  <a:lnTo>
                    <a:pt x="282" y="4719"/>
                  </a:lnTo>
                  <a:lnTo>
                    <a:pt x="279" y="4737"/>
                  </a:lnTo>
                  <a:lnTo>
                    <a:pt x="275" y="4753"/>
                  </a:lnTo>
                  <a:lnTo>
                    <a:pt x="269" y="4765"/>
                  </a:lnTo>
                  <a:lnTo>
                    <a:pt x="263" y="4775"/>
                  </a:lnTo>
                  <a:lnTo>
                    <a:pt x="257" y="4786"/>
                  </a:lnTo>
                  <a:lnTo>
                    <a:pt x="238" y="4832"/>
                  </a:lnTo>
                  <a:lnTo>
                    <a:pt x="210" y="4901"/>
                  </a:lnTo>
                  <a:lnTo>
                    <a:pt x="202" y="4908"/>
                  </a:lnTo>
                  <a:lnTo>
                    <a:pt x="207" y="4918"/>
                  </a:lnTo>
                  <a:lnTo>
                    <a:pt x="210" y="4927"/>
                  </a:lnTo>
                  <a:lnTo>
                    <a:pt x="211" y="4938"/>
                  </a:lnTo>
                  <a:lnTo>
                    <a:pt x="211" y="4987"/>
                  </a:lnTo>
                  <a:lnTo>
                    <a:pt x="214" y="4999"/>
                  </a:lnTo>
                  <a:lnTo>
                    <a:pt x="220" y="4993"/>
                  </a:lnTo>
                  <a:lnTo>
                    <a:pt x="222" y="5006"/>
                  </a:lnTo>
                  <a:lnTo>
                    <a:pt x="224" y="5033"/>
                  </a:lnTo>
                  <a:lnTo>
                    <a:pt x="227" y="5049"/>
                  </a:lnTo>
                  <a:lnTo>
                    <a:pt x="231" y="5058"/>
                  </a:lnTo>
                  <a:lnTo>
                    <a:pt x="236" y="5066"/>
                  </a:lnTo>
                  <a:lnTo>
                    <a:pt x="239" y="5075"/>
                  </a:lnTo>
                  <a:lnTo>
                    <a:pt x="239" y="5090"/>
                  </a:lnTo>
                  <a:lnTo>
                    <a:pt x="237" y="5116"/>
                  </a:lnTo>
                  <a:lnTo>
                    <a:pt x="237" y="5159"/>
                  </a:lnTo>
                  <a:lnTo>
                    <a:pt x="230" y="5186"/>
                  </a:lnTo>
                  <a:lnTo>
                    <a:pt x="227" y="5197"/>
                  </a:lnTo>
                  <a:lnTo>
                    <a:pt x="214" y="5225"/>
                  </a:lnTo>
                  <a:lnTo>
                    <a:pt x="211" y="5237"/>
                  </a:lnTo>
                  <a:lnTo>
                    <a:pt x="211" y="5247"/>
                  </a:lnTo>
                  <a:lnTo>
                    <a:pt x="211" y="5273"/>
                  </a:lnTo>
                  <a:lnTo>
                    <a:pt x="208" y="5301"/>
                  </a:lnTo>
                  <a:lnTo>
                    <a:pt x="206" y="5314"/>
                  </a:lnTo>
                  <a:lnTo>
                    <a:pt x="204" y="5324"/>
                  </a:lnTo>
                  <a:lnTo>
                    <a:pt x="199" y="5337"/>
                  </a:lnTo>
                  <a:lnTo>
                    <a:pt x="197" y="5343"/>
                  </a:lnTo>
                  <a:lnTo>
                    <a:pt x="192" y="5347"/>
                  </a:lnTo>
                  <a:lnTo>
                    <a:pt x="194" y="5355"/>
                  </a:lnTo>
                  <a:lnTo>
                    <a:pt x="197" y="5362"/>
                  </a:lnTo>
                  <a:lnTo>
                    <a:pt x="199" y="5365"/>
                  </a:lnTo>
                  <a:lnTo>
                    <a:pt x="198" y="5397"/>
                  </a:lnTo>
                  <a:lnTo>
                    <a:pt x="197" y="5416"/>
                  </a:lnTo>
                  <a:lnTo>
                    <a:pt x="195" y="5424"/>
                  </a:lnTo>
                  <a:lnTo>
                    <a:pt x="201" y="5435"/>
                  </a:lnTo>
                  <a:lnTo>
                    <a:pt x="203" y="5455"/>
                  </a:lnTo>
                  <a:lnTo>
                    <a:pt x="201" y="5548"/>
                  </a:lnTo>
                  <a:lnTo>
                    <a:pt x="202" y="5558"/>
                  </a:lnTo>
                  <a:lnTo>
                    <a:pt x="207" y="5565"/>
                  </a:lnTo>
                  <a:lnTo>
                    <a:pt x="219" y="5607"/>
                  </a:lnTo>
                  <a:lnTo>
                    <a:pt x="238" y="5643"/>
                  </a:lnTo>
                  <a:lnTo>
                    <a:pt x="241" y="5663"/>
                  </a:lnTo>
                  <a:lnTo>
                    <a:pt x="243" y="5680"/>
                  </a:lnTo>
                  <a:lnTo>
                    <a:pt x="243" y="5690"/>
                  </a:lnTo>
                  <a:lnTo>
                    <a:pt x="243" y="5699"/>
                  </a:lnTo>
                  <a:lnTo>
                    <a:pt x="231" y="5776"/>
                  </a:lnTo>
                  <a:lnTo>
                    <a:pt x="227" y="5790"/>
                  </a:lnTo>
                  <a:lnTo>
                    <a:pt x="213" y="5818"/>
                  </a:lnTo>
                  <a:lnTo>
                    <a:pt x="200" y="5838"/>
                  </a:lnTo>
                  <a:lnTo>
                    <a:pt x="199" y="5843"/>
                  </a:lnTo>
                  <a:lnTo>
                    <a:pt x="211" y="5857"/>
                  </a:lnTo>
                  <a:lnTo>
                    <a:pt x="227" y="5887"/>
                  </a:lnTo>
                  <a:lnTo>
                    <a:pt x="238" y="5921"/>
                  </a:lnTo>
                  <a:lnTo>
                    <a:pt x="237" y="5946"/>
                  </a:lnTo>
                  <a:lnTo>
                    <a:pt x="234" y="5959"/>
                  </a:lnTo>
                  <a:lnTo>
                    <a:pt x="237" y="5981"/>
                  </a:lnTo>
                  <a:lnTo>
                    <a:pt x="239" y="6002"/>
                  </a:lnTo>
                  <a:lnTo>
                    <a:pt x="241" y="6011"/>
                  </a:lnTo>
                  <a:lnTo>
                    <a:pt x="242" y="6016"/>
                  </a:lnTo>
                  <a:lnTo>
                    <a:pt x="238" y="6039"/>
                  </a:lnTo>
                  <a:lnTo>
                    <a:pt x="238" y="6047"/>
                  </a:lnTo>
                  <a:lnTo>
                    <a:pt x="239" y="6056"/>
                  </a:lnTo>
                  <a:lnTo>
                    <a:pt x="241" y="6064"/>
                  </a:lnTo>
                  <a:lnTo>
                    <a:pt x="244" y="6070"/>
                  </a:lnTo>
                  <a:lnTo>
                    <a:pt x="248" y="6075"/>
                  </a:lnTo>
                  <a:lnTo>
                    <a:pt x="241" y="6088"/>
                  </a:lnTo>
                  <a:lnTo>
                    <a:pt x="240" y="6116"/>
                  </a:lnTo>
                  <a:lnTo>
                    <a:pt x="239" y="6170"/>
                  </a:lnTo>
                  <a:lnTo>
                    <a:pt x="235" y="6195"/>
                  </a:lnTo>
                  <a:lnTo>
                    <a:pt x="221" y="6240"/>
                  </a:lnTo>
                  <a:lnTo>
                    <a:pt x="212" y="6284"/>
                  </a:lnTo>
                  <a:lnTo>
                    <a:pt x="197" y="6338"/>
                  </a:lnTo>
                  <a:lnTo>
                    <a:pt x="186" y="6365"/>
                  </a:lnTo>
                  <a:lnTo>
                    <a:pt x="177" y="6395"/>
                  </a:lnTo>
                  <a:lnTo>
                    <a:pt x="170" y="6405"/>
                  </a:lnTo>
                  <a:lnTo>
                    <a:pt x="167" y="6419"/>
                  </a:lnTo>
                  <a:lnTo>
                    <a:pt x="165" y="6435"/>
                  </a:lnTo>
                  <a:lnTo>
                    <a:pt x="166" y="6446"/>
                  </a:lnTo>
                  <a:lnTo>
                    <a:pt x="164" y="6458"/>
                  </a:lnTo>
                  <a:lnTo>
                    <a:pt x="172" y="6496"/>
                  </a:lnTo>
                  <a:lnTo>
                    <a:pt x="173" y="6515"/>
                  </a:lnTo>
                  <a:lnTo>
                    <a:pt x="170" y="6535"/>
                  </a:lnTo>
                  <a:lnTo>
                    <a:pt x="131" y="6652"/>
                  </a:lnTo>
                  <a:lnTo>
                    <a:pt x="109" y="6692"/>
                  </a:lnTo>
                  <a:lnTo>
                    <a:pt x="102" y="6709"/>
                  </a:lnTo>
                  <a:lnTo>
                    <a:pt x="110" y="6705"/>
                  </a:lnTo>
                  <a:lnTo>
                    <a:pt x="118" y="6692"/>
                  </a:lnTo>
                  <a:lnTo>
                    <a:pt x="142" y="6647"/>
                  </a:lnTo>
                  <a:lnTo>
                    <a:pt x="145" y="6645"/>
                  </a:lnTo>
                  <a:lnTo>
                    <a:pt x="160" y="6654"/>
                  </a:lnTo>
                  <a:lnTo>
                    <a:pt x="164" y="6653"/>
                  </a:lnTo>
                  <a:lnTo>
                    <a:pt x="167" y="6659"/>
                  </a:lnTo>
                  <a:lnTo>
                    <a:pt x="169" y="6661"/>
                  </a:lnTo>
                  <a:lnTo>
                    <a:pt x="160" y="6678"/>
                  </a:lnTo>
                  <a:lnTo>
                    <a:pt x="152" y="6682"/>
                  </a:lnTo>
                  <a:lnTo>
                    <a:pt x="143" y="6682"/>
                  </a:lnTo>
                  <a:lnTo>
                    <a:pt x="133" y="6684"/>
                  </a:lnTo>
                  <a:lnTo>
                    <a:pt x="126" y="6693"/>
                  </a:lnTo>
                  <a:lnTo>
                    <a:pt x="112" y="6723"/>
                  </a:lnTo>
                  <a:lnTo>
                    <a:pt x="107" y="6729"/>
                  </a:lnTo>
                  <a:lnTo>
                    <a:pt x="102" y="6762"/>
                  </a:lnTo>
                  <a:lnTo>
                    <a:pt x="96" y="6777"/>
                  </a:lnTo>
                  <a:lnTo>
                    <a:pt x="88" y="6767"/>
                  </a:lnTo>
                  <a:lnTo>
                    <a:pt x="84" y="6756"/>
                  </a:lnTo>
                  <a:lnTo>
                    <a:pt x="84" y="6753"/>
                  </a:lnTo>
                  <a:lnTo>
                    <a:pt x="89" y="6737"/>
                  </a:lnTo>
                  <a:lnTo>
                    <a:pt x="91" y="6731"/>
                  </a:lnTo>
                  <a:lnTo>
                    <a:pt x="76" y="6753"/>
                  </a:lnTo>
                  <a:lnTo>
                    <a:pt x="67" y="6770"/>
                  </a:lnTo>
                  <a:lnTo>
                    <a:pt x="58" y="6795"/>
                  </a:lnTo>
                  <a:lnTo>
                    <a:pt x="59" y="6797"/>
                  </a:lnTo>
                  <a:lnTo>
                    <a:pt x="60" y="6802"/>
                  </a:lnTo>
                  <a:lnTo>
                    <a:pt x="60" y="6806"/>
                  </a:lnTo>
                  <a:lnTo>
                    <a:pt x="58" y="6807"/>
                  </a:lnTo>
                  <a:lnTo>
                    <a:pt x="57" y="6807"/>
                  </a:lnTo>
                  <a:lnTo>
                    <a:pt x="55" y="6809"/>
                  </a:lnTo>
                  <a:lnTo>
                    <a:pt x="54" y="6811"/>
                  </a:lnTo>
                  <a:lnTo>
                    <a:pt x="52" y="6820"/>
                  </a:lnTo>
                  <a:lnTo>
                    <a:pt x="37" y="6850"/>
                  </a:lnTo>
                  <a:lnTo>
                    <a:pt x="32" y="6861"/>
                  </a:lnTo>
                  <a:lnTo>
                    <a:pt x="25" y="6883"/>
                  </a:lnTo>
                  <a:lnTo>
                    <a:pt x="19" y="6904"/>
                  </a:lnTo>
                  <a:lnTo>
                    <a:pt x="16" y="6918"/>
                  </a:lnTo>
                  <a:lnTo>
                    <a:pt x="13" y="6930"/>
                  </a:lnTo>
                  <a:lnTo>
                    <a:pt x="7" y="6943"/>
                  </a:lnTo>
                  <a:lnTo>
                    <a:pt x="3" y="6955"/>
                  </a:lnTo>
                  <a:lnTo>
                    <a:pt x="3" y="6967"/>
                  </a:lnTo>
                  <a:lnTo>
                    <a:pt x="6" y="6988"/>
                  </a:lnTo>
                  <a:lnTo>
                    <a:pt x="11" y="7043"/>
                  </a:lnTo>
                  <a:lnTo>
                    <a:pt x="11" y="7066"/>
                  </a:lnTo>
                  <a:lnTo>
                    <a:pt x="1" y="7103"/>
                  </a:lnTo>
                  <a:lnTo>
                    <a:pt x="0" y="7124"/>
                  </a:lnTo>
                  <a:lnTo>
                    <a:pt x="5" y="7136"/>
                  </a:lnTo>
                  <a:lnTo>
                    <a:pt x="10" y="7143"/>
                  </a:lnTo>
                  <a:lnTo>
                    <a:pt x="51" y="7241"/>
                  </a:lnTo>
                  <a:lnTo>
                    <a:pt x="69" y="7270"/>
                  </a:lnTo>
                  <a:lnTo>
                    <a:pt x="75" y="7285"/>
                  </a:lnTo>
                  <a:lnTo>
                    <a:pt x="85" y="7328"/>
                  </a:lnTo>
                  <a:lnTo>
                    <a:pt x="85" y="7335"/>
                  </a:lnTo>
                  <a:lnTo>
                    <a:pt x="84" y="7354"/>
                  </a:lnTo>
                  <a:lnTo>
                    <a:pt x="85" y="7362"/>
                  </a:lnTo>
                  <a:lnTo>
                    <a:pt x="87" y="7366"/>
                  </a:lnTo>
                  <a:lnTo>
                    <a:pt x="96" y="7376"/>
                  </a:lnTo>
                  <a:lnTo>
                    <a:pt x="99" y="7380"/>
                  </a:lnTo>
                  <a:lnTo>
                    <a:pt x="109" y="7405"/>
                  </a:lnTo>
                  <a:lnTo>
                    <a:pt x="147" y="7564"/>
                  </a:lnTo>
                  <a:lnTo>
                    <a:pt x="147" y="7579"/>
                  </a:lnTo>
                  <a:lnTo>
                    <a:pt x="144" y="7617"/>
                  </a:lnTo>
                  <a:lnTo>
                    <a:pt x="145" y="7638"/>
                  </a:lnTo>
                  <a:lnTo>
                    <a:pt x="147" y="7650"/>
                  </a:lnTo>
                  <a:lnTo>
                    <a:pt x="149" y="7656"/>
                  </a:lnTo>
                  <a:lnTo>
                    <a:pt x="153" y="7660"/>
                  </a:lnTo>
                  <a:lnTo>
                    <a:pt x="154" y="7668"/>
                  </a:lnTo>
                  <a:lnTo>
                    <a:pt x="155" y="7678"/>
                  </a:lnTo>
                  <a:lnTo>
                    <a:pt x="156" y="7686"/>
                  </a:lnTo>
                  <a:lnTo>
                    <a:pt x="157" y="7701"/>
                  </a:lnTo>
                  <a:lnTo>
                    <a:pt x="148" y="7761"/>
                  </a:lnTo>
                  <a:lnTo>
                    <a:pt x="153" y="7814"/>
                  </a:lnTo>
                  <a:lnTo>
                    <a:pt x="150" y="7822"/>
                  </a:lnTo>
                  <a:lnTo>
                    <a:pt x="144" y="7828"/>
                  </a:lnTo>
                  <a:lnTo>
                    <a:pt x="137" y="7845"/>
                  </a:lnTo>
                  <a:lnTo>
                    <a:pt x="128" y="7881"/>
                  </a:lnTo>
                  <a:lnTo>
                    <a:pt x="117" y="7939"/>
                  </a:lnTo>
                  <a:lnTo>
                    <a:pt x="107" y="7966"/>
                  </a:lnTo>
                  <a:lnTo>
                    <a:pt x="110" y="8000"/>
                  </a:lnTo>
                  <a:lnTo>
                    <a:pt x="108" y="8015"/>
                  </a:lnTo>
                  <a:lnTo>
                    <a:pt x="111" y="8022"/>
                  </a:lnTo>
                  <a:lnTo>
                    <a:pt x="112" y="8035"/>
                  </a:lnTo>
                  <a:lnTo>
                    <a:pt x="114" y="8059"/>
                  </a:lnTo>
                  <a:lnTo>
                    <a:pt x="113" y="8100"/>
                  </a:lnTo>
                  <a:lnTo>
                    <a:pt x="115" y="8120"/>
                  </a:lnTo>
                  <a:lnTo>
                    <a:pt x="120" y="8130"/>
                  </a:lnTo>
                  <a:lnTo>
                    <a:pt x="127" y="8194"/>
                  </a:lnTo>
                  <a:lnTo>
                    <a:pt x="127" y="8203"/>
                  </a:lnTo>
                  <a:lnTo>
                    <a:pt x="123" y="8232"/>
                  </a:lnTo>
                  <a:lnTo>
                    <a:pt x="123" y="8241"/>
                  </a:lnTo>
                  <a:lnTo>
                    <a:pt x="124" y="8259"/>
                  </a:lnTo>
                  <a:lnTo>
                    <a:pt x="124" y="8269"/>
                  </a:lnTo>
                  <a:lnTo>
                    <a:pt x="120" y="8290"/>
                  </a:lnTo>
                  <a:lnTo>
                    <a:pt x="114" y="8299"/>
                  </a:lnTo>
                  <a:lnTo>
                    <a:pt x="108" y="8306"/>
                  </a:lnTo>
                  <a:lnTo>
                    <a:pt x="101" y="8318"/>
                  </a:lnTo>
                  <a:lnTo>
                    <a:pt x="99" y="8345"/>
                  </a:lnTo>
                  <a:lnTo>
                    <a:pt x="107" y="8378"/>
                  </a:lnTo>
                  <a:lnTo>
                    <a:pt x="128" y="8439"/>
                  </a:lnTo>
                  <a:lnTo>
                    <a:pt x="145" y="8476"/>
                  </a:lnTo>
                  <a:lnTo>
                    <a:pt x="147" y="8486"/>
                  </a:lnTo>
                  <a:lnTo>
                    <a:pt x="149" y="8500"/>
                  </a:lnTo>
                  <a:lnTo>
                    <a:pt x="156" y="8516"/>
                  </a:lnTo>
                  <a:lnTo>
                    <a:pt x="168" y="8540"/>
                  </a:lnTo>
                  <a:lnTo>
                    <a:pt x="178" y="8565"/>
                  </a:lnTo>
                  <a:lnTo>
                    <a:pt x="225" y="8743"/>
                  </a:lnTo>
                  <a:lnTo>
                    <a:pt x="236" y="8768"/>
                  </a:lnTo>
                  <a:lnTo>
                    <a:pt x="278" y="8828"/>
                  </a:lnTo>
                  <a:lnTo>
                    <a:pt x="287" y="8854"/>
                  </a:lnTo>
                  <a:lnTo>
                    <a:pt x="291" y="8909"/>
                  </a:lnTo>
                  <a:lnTo>
                    <a:pt x="298" y="8929"/>
                  </a:lnTo>
                  <a:lnTo>
                    <a:pt x="293" y="8972"/>
                  </a:lnTo>
                  <a:lnTo>
                    <a:pt x="296" y="8987"/>
                  </a:lnTo>
                  <a:lnTo>
                    <a:pt x="296" y="8981"/>
                  </a:lnTo>
                  <a:lnTo>
                    <a:pt x="299" y="8963"/>
                  </a:lnTo>
                  <a:lnTo>
                    <a:pt x="318" y="8998"/>
                  </a:lnTo>
                  <a:lnTo>
                    <a:pt x="324" y="9015"/>
                  </a:lnTo>
                  <a:lnTo>
                    <a:pt x="324" y="9022"/>
                  </a:lnTo>
                  <a:lnTo>
                    <a:pt x="324" y="9039"/>
                  </a:lnTo>
                  <a:lnTo>
                    <a:pt x="325" y="9047"/>
                  </a:lnTo>
                  <a:lnTo>
                    <a:pt x="333" y="9074"/>
                  </a:lnTo>
                  <a:lnTo>
                    <a:pt x="346" y="9133"/>
                  </a:lnTo>
                  <a:lnTo>
                    <a:pt x="358" y="9171"/>
                  </a:lnTo>
                  <a:lnTo>
                    <a:pt x="362" y="9192"/>
                  </a:lnTo>
                  <a:lnTo>
                    <a:pt x="362" y="9213"/>
                  </a:lnTo>
                  <a:lnTo>
                    <a:pt x="357" y="9193"/>
                  </a:lnTo>
                  <a:lnTo>
                    <a:pt x="349" y="9174"/>
                  </a:lnTo>
                  <a:lnTo>
                    <a:pt x="342" y="9153"/>
                  </a:lnTo>
                  <a:lnTo>
                    <a:pt x="341" y="9129"/>
                  </a:lnTo>
                  <a:lnTo>
                    <a:pt x="338" y="9113"/>
                  </a:lnTo>
                  <a:lnTo>
                    <a:pt x="322" y="9069"/>
                  </a:lnTo>
                  <a:lnTo>
                    <a:pt x="316" y="9055"/>
                  </a:lnTo>
                  <a:lnTo>
                    <a:pt x="322" y="9110"/>
                  </a:lnTo>
                  <a:lnTo>
                    <a:pt x="320" y="9134"/>
                  </a:lnTo>
                  <a:lnTo>
                    <a:pt x="297" y="9214"/>
                  </a:lnTo>
                  <a:lnTo>
                    <a:pt x="282" y="9244"/>
                  </a:lnTo>
                  <a:lnTo>
                    <a:pt x="277" y="9256"/>
                  </a:lnTo>
                  <a:lnTo>
                    <a:pt x="288" y="9261"/>
                  </a:lnTo>
                  <a:lnTo>
                    <a:pt x="291" y="9261"/>
                  </a:lnTo>
                  <a:lnTo>
                    <a:pt x="294" y="9259"/>
                  </a:lnTo>
                  <a:lnTo>
                    <a:pt x="295" y="9257"/>
                  </a:lnTo>
                  <a:lnTo>
                    <a:pt x="295" y="9255"/>
                  </a:lnTo>
                  <a:lnTo>
                    <a:pt x="301" y="9245"/>
                  </a:lnTo>
                  <a:lnTo>
                    <a:pt x="305" y="9238"/>
                  </a:lnTo>
                  <a:lnTo>
                    <a:pt x="309" y="9232"/>
                  </a:lnTo>
                  <a:lnTo>
                    <a:pt x="315" y="9227"/>
                  </a:lnTo>
                  <a:lnTo>
                    <a:pt x="313" y="9223"/>
                  </a:lnTo>
                  <a:lnTo>
                    <a:pt x="311" y="9219"/>
                  </a:lnTo>
                  <a:lnTo>
                    <a:pt x="309" y="9206"/>
                  </a:lnTo>
                  <a:lnTo>
                    <a:pt x="312" y="9205"/>
                  </a:lnTo>
                  <a:lnTo>
                    <a:pt x="315" y="9203"/>
                  </a:lnTo>
                  <a:lnTo>
                    <a:pt x="318" y="9198"/>
                  </a:lnTo>
                  <a:lnTo>
                    <a:pt x="322" y="9192"/>
                  </a:lnTo>
                  <a:lnTo>
                    <a:pt x="325" y="9221"/>
                  </a:lnTo>
                  <a:lnTo>
                    <a:pt x="334" y="9241"/>
                  </a:lnTo>
                  <a:lnTo>
                    <a:pt x="357" y="9273"/>
                  </a:lnTo>
                  <a:lnTo>
                    <a:pt x="359" y="9276"/>
                  </a:lnTo>
                  <a:lnTo>
                    <a:pt x="363" y="9285"/>
                  </a:lnTo>
                  <a:lnTo>
                    <a:pt x="366" y="9297"/>
                  </a:lnTo>
                  <a:lnTo>
                    <a:pt x="367" y="9322"/>
                  </a:lnTo>
                  <a:lnTo>
                    <a:pt x="371" y="9331"/>
                  </a:lnTo>
                  <a:lnTo>
                    <a:pt x="380" y="9342"/>
                  </a:lnTo>
                  <a:lnTo>
                    <a:pt x="384" y="9352"/>
                  </a:lnTo>
                  <a:lnTo>
                    <a:pt x="391" y="9380"/>
                  </a:lnTo>
                  <a:lnTo>
                    <a:pt x="395" y="9386"/>
                  </a:lnTo>
                  <a:lnTo>
                    <a:pt x="400" y="9382"/>
                  </a:lnTo>
                  <a:lnTo>
                    <a:pt x="403" y="9371"/>
                  </a:lnTo>
                  <a:lnTo>
                    <a:pt x="403" y="9357"/>
                  </a:lnTo>
                  <a:lnTo>
                    <a:pt x="422" y="9397"/>
                  </a:lnTo>
                  <a:lnTo>
                    <a:pt x="431" y="9423"/>
                  </a:lnTo>
                  <a:lnTo>
                    <a:pt x="442" y="9444"/>
                  </a:lnTo>
                  <a:lnTo>
                    <a:pt x="447" y="9456"/>
                  </a:lnTo>
                  <a:lnTo>
                    <a:pt x="453" y="9467"/>
                  </a:lnTo>
                  <a:lnTo>
                    <a:pt x="462" y="9476"/>
                  </a:lnTo>
                  <a:lnTo>
                    <a:pt x="471" y="9477"/>
                  </a:lnTo>
                  <a:lnTo>
                    <a:pt x="477" y="9470"/>
                  </a:lnTo>
                  <a:lnTo>
                    <a:pt x="479" y="9454"/>
                  </a:lnTo>
                  <a:lnTo>
                    <a:pt x="475" y="9441"/>
                  </a:lnTo>
                  <a:lnTo>
                    <a:pt x="474" y="9429"/>
                  </a:lnTo>
                  <a:lnTo>
                    <a:pt x="480" y="9422"/>
                  </a:lnTo>
                  <a:lnTo>
                    <a:pt x="482" y="9436"/>
                  </a:lnTo>
                  <a:lnTo>
                    <a:pt x="487" y="9443"/>
                  </a:lnTo>
                  <a:lnTo>
                    <a:pt x="491" y="9440"/>
                  </a:lnTo>
                  <a:lnTo>
                    <a:pt x="492" y="9425"/>
                  </a:lnTo>
                  <a:lnTo>
                    <a:pt x="488" y="9412"/>
                  </a:lnTo>
                  <a:lnTo>
                    <a:pt x="478" y="9390"/>
                  </a:lnTo>
                  <a:lnTo>
                    <a:pt x="475" y="9377"/>
                  </a:lnTo>
                  <a:lnTo>
                    <a:pt x="477" y="9375"/>
                  </a:lnTo>
                  <a:lnTo>
                    <a:pt x="481" y="9370"/>
                  </a:lnTo>
                  <a:lnTo>
                    <a:pt x="484" y="9368"/>
                  </a:lnTo>
                  <a:lnTo>
                    <a:pt x="481" y="9358"/>
                  </a:lnTo>
                  <a:lnTo>
                    <a:pt x="483" y="9348"/>
                  </a:lnTo>
                  <a:lnTo>
                    <a:pt x="487" y="9342"/>
                  </a:lnTo>
                  <a:lnTo>
                    <a:pt x="500" y="9339"/>
                  </a:lnTo>
                  <a:lnTo>
                    <a:pt x="497" y="9330"/>
                  </a:lnTo>
                  <a:lnTo>
                    <a:pt x="488" y="9314"/>
                  </a:lnTo>
                  <a:lnTo>
                    <a:pt x="487" y="9296"/>
                  </a:lnTo>
                  <a:lnTo>
                    <a:pt x="492" y="9247"/>
                  </a:lnTo>
                  <a:lnTo>
                    <a:pt x="493" y="9224"/>
                  </a:lnTo>
                  <a:lnTo>
                    <a:pt x="508" y="9229"/>
                  </a:lnTo>
                  <a:lnTo>
                    <a:pt x="519" y="9228"/>
                  </a:lnTo>
                  <a:lnTo>
                    <a:pt x="528" y="9218"/>
                  </a:lnTo>
                  <a:lnTo>
                    <a:pt x="538" y="9197"/>
                  </a:lnTo>
                  <a:lnTo>
                    <a:pt x="575" y="9253"/>
                  </a:lnTo>
                  <a:lnTo>
                    <a:pt x="580" y="9270"/>
                  </a:lnTo>
                  <a:lnTo>
                    <a:pt x="581" y="9279"/>
                  </a:lnTo>
                  <a:lnTo>
                    <a:pt x="584" y="9287"/>
                  </a:lnTo>
                  <a:lnTo>
                    <a:pt x="590" y="9293"/>
                  </a:lnTo>
                  <a:lnTo>
                    <a:pt x="602" y="9302"/>
                  </a:lnTo>
                  <a:lnTo>
                    <a:pt x="620" y="9325"/>
                  </a:lnTo>
                  <a:lnTo>
                    <a:pt x="628" y="9327"/>
                  </a:lnTo>
                  <a:lnTo>
                    <a:pt x="633" y="9327"/>
                  </a:lnTo>
                  <a:lnTo>
                    <a:pt x="638" y="9323"/>
                  </a:lnTo>
                  <a:lnTo>
                    <a:pt x="655" y="9305"/>
                  </a:lnTo>
                  <a:lnTo>
                    <a:pt x="658" y="9301"/>
                  </a:lnTo>
                  <a:lnTo>
                    <a:pt x="661" y="9294"/>
                  </a:lnTo>
                  <a:lnTo>
                    <a:pt x="665" y="9278"/>
                  </a:lnTo>
                  <a:lnTo>
                    <a:pt x="667" y="9273"/>
                  </a:lnTo>
                  <a:lnTo>
                    <a:pt x="672" y="9269"/>
                  </a:lnTo>
                  <a:lnTo>
                    <a:pt x="679" y="9264"/>
                  </a:lnTo>
                  <a:lnTo>
                    <a:pt x="688" y="9262"/>
                  </a:lnTo>
                  <a:lnTo>
                    <a:pt x="693" y="9264"/>
                  </a:lnTo>
                  <a:lnTo>
                    <a:pt x="699" y="9275"/>
                  </a:lnTo>
                  <a:lnTo>
                    <a:pt x="698" y="9286"/>
                  </a:lnTo>
                  <a:lnTo>
                    <a:pt x="688" y="9311"/>
                  </a:lnTo>
                  <a:lnTo>
                    <a:pt x="705" y="9327"/>
                  </a:lnTo>
                  <a:lnTo>
                    <a:pt x="724" y="9336"/>
                  </a:lnTo>
                  <a:lnTo>
                    <a:pt x="720" y="9345"/>
                  </a:lnTo>
                  <a:lnTo>
                    <a:pt x="718" y="9349"/>
                  </a:lnTo>
                  <a:lnTo>
                    <a:pt x="714" y="9351"/>
                  </a:lnTo>
                  <a:lnTo>
                    <a:pt x="719" y="9356"/>
                  </a:lnTo>
                  <a:lnTo>
                    <a:pt x="725" y="9357"/>
                  </a:lnTo>
                  <a:lnTo>
                    <a:pt x="733" y="9357"/>
                  </a:lnTo>
                  <a:lnTo>
                    <a:pt x="739" y="9354"/>
                  </a:lnTo>
                  <a:lnTo>
                    <a:pt x="741" y="9345"/>
                  </a:lnTo>
                  <a:lnTo>
                    <a:pt x="746" y="9345"/>
                  </a:lnTo>
                  <a:lnTo>
                    <a:pt x="759" y="9354"/>
                  </a:lnTo>
                  <a:lnTo>
                    <a:pt x="764" y="9356"/>
                  </a:lnTo>
                  <a:lnTo>
                    <a:pt x="780" y="9355"/>
                  </a:lnTo>
                  <a:lnTo>
                    <a:pt x="789" y="9351"/>
                  </a:lnTo>
                  <a:lnTo>
                    <a:pt x="799" y="9336"/>
                  </a:lnTo>
                  <a:lnTo>
                    <a:pt x="815" y="9306"/>
                  </a:lnTo>
                  <a:lnTo>
                    <a:pt x="818" y="9307"/>
                  </a:lnTo>
                  <a:lnTo>
                    <a:pt x="813" y="9327"/>
                  </a:lnTo>
                  <a:lnTo>
                    <a:pt x="808" y="9341"/>
                  </a:lnTo>
                  <a:lnTo>
                    <a:pt x="801" y="9352"/>
                  </a:lnTo>
                  <a:lnTo>
                    <a:pt x="792" y="9360"/>
                  </a:lnTo>
                  <a:lnTo>
                    <a:pt x="788" y="9361"/>
                  </a:lnTo>
                  <a:lnTo>
                    <a:pt x="783" y="9361"/>
                  </a:lnTo>
                  <a:lnTo>
                    <a:pt x="778" y="9362"/>
                  </a:lnTo>
                  <a:lnTo>
                    <a:pt x="774" y="9366"/>
                  </a:lnTo>
                  <a:lnTo>
                    <a:pt x="772" y="9374"/>
                  </a:lnTo>
                  <a:lnTo>
                    <a:pt x="772" y="9381"/>
                  </a:lnTo>
                  <a:lnTo>
                    <a:pt x="773" y="9387"/>
                  </a:lnTo>
                  <a:lnTo>
                    <a:pt x="776" y="9391"/>
                  </a:lnTo>
                  <a:lnTo>
                    <a:pt x="794" y="9392"/>
                  </a:lnTo>
                  <a:lnTo>
                    <a:pt x="804" y="9389"/>
                  </a:lnTo>
                  <a:lnTo>
                    <a:pt x="809" y="9381"/>
                  </a:lnTo>
                  <a:lnTo>
                    <a:pt x="811" y="9370"/>
                  </a:lnTo>
                  <a:lnTo>
                    <a:pt x="812" y="9363"/>
                  </a:lnTo>
                  <a:lnTo>
                    <a:pt x="819" y="9354"/>
                  </a:lnTo>
                  <a:lnTo>
                    <a:pt x="822" y="9352"/>
                  </a:lnTo>
                  <a:lnTo>
                    <a:pt x="825" y="9354"/>
                  </a:lnTo>
                  <a:lnTo>
                    <a:pt x="827" y="9358"/>
                  </a:lnTo>
                  <a:lnTo>
                    <a:pt x="830" y="9361"/>
                  </a:lnTo>
                  <a:lnTo>
                    <a:pt x="832" y="9360"/>
                  </a:lnTo>
                  <a:lnTo>
                    <a:pt x="836" y="9353"/>
                  </a:lnTo>
                  <a:lnTo>
                    <a:pt x="838" y="9352"/>
                  </a:lnTo>
                  <a:lnTo>
                    <a:pt x="847" y="9355"/>
                  </a:lnTo>
                  <a:lnTo>
                    <a:pt x="854" y="9360"/>
                  </a:lnTo>
                  <a:lnTo>
                    <a:pt x="859" y="9368"/>
                  </a:lnTo>
                  <a:lnTo>
                    <a:pt x="881" y="9416"/>
                  </a:lnTo>
                  <a:lnTo>
                    <a:pt x="888" y="9423"/>
                  </a:lnTo>
                  <a:lnTo>
                    <a:pt x="891" y="9431"/>
                  </a:lnTo>
                  <a:lnTo>
                    <a:pt x="896" y="9448"/>
                  </a:lnTo>
                  <a:lnTo>
                    <a:pt x="900" y="9464"/>
                  </a:lnTo>
                  <a:lnTo>
                    <a:pt x="899" y="9470"/>
                  </a:lnTo>
                  <a:lnTo>
                    <a:pt x="893" y="9463"/>
                  </a:lnTo>
                  <a:lnTo>
                    <a:pt x="886" y="9449"/>
                  </a:lnTo>
                  <a:lnTo>
                    <a:pt x="881" y="9433"/>
                  </a:lnTo>
                  <a:lnTo>
                    <a:pt x="878" y="9420"/>
                  </a:lnTo>
                  <a:lnTo>
                    <a:pt x="871" y="9420"/>
                  </a:lnTo>
                  <a:lnTo>
                    <a:pt x="863" y="9410"/>
                  </a:lnTo>
                  <a:lnTo>
                    <a:pt x="851" y="9386"/>
                  </a:lnTo>
                  <a:lnTo>
                    <a:pt x="850" y="9380"/>
                  </a:lnTo>
                  <a:lnTo>
                    <a:pt x="850" y="9373"/>
                  </a:lnTo>
                  <a:lnTo>
                    <a:pt x="849" y="9366"/>
                  </a:lnTo>
                  <a:lnTo>
                    <a:pt x="845" y="9360"/>
                  </a:lnTo>
                  <a:lnTo>
                    <a:pt x="841" y="9359"/>
                  </a:lnTo>
                  <a:lnTo>
                    <a:pt x="837" y="9362"/>
                  </a:lnTo>
                  <a:lnTo>
                    <a:pt x="834" y="9365"/>
                  </a:lnTo>
                  <a:lnTo>
                    <a:pt x="832" y="9367"/>
                  </a:lnTo>
                  <a:lnTo>
                    <a:pt x="823" y="9363"/>
                  </a:lnTo>
                  <a:lnTo>
                    <a:pt x="818" y="9364"/>
                  </a:lnTo>
                  <a:lnTo>
                    <a:pt x="816" y="9371"/>
                  </a:lnTo>
                  <a:lnTo>
                    <a:pt x="815" y="9378"/>
                  </a:lnTo>
                  <a:lnTo>
                    <a:pt x="813" y="9387"/>
                  </a:lnTo>
                  <a:lnTo>
                    <a:pt x="811" y="9394"/>
                  </a:lnTo>
                  <a:lnTo>
                    <a:pt x="809" y="9396"/>
                  </a:lnTo>
                  <a:lnTo>
                    <a:pt x="805" y="9396"/>
                  </a:lnTo>
                  <a:lnTo>
                    <a:pt x="801" y="9398"/>
                  </a:lnTo>
                  <a:lnTo>
                    <a:pt x="797" y="9401"/>
                  </a:lnTo>
                  <a:lnTo>
                    <a:pt x="795" y="9407"/>
                  </a:lnTo>
                  <a:lnTo>
                    <a:pt x="797" y="9409"/>
                  </a:lnTo>
                  <a:lnTo>
                    <a:pt x="808" y="9420"/>
                  </a:lnTo>
                  <a:lnTo>
                    <a:pt x="799" y="9424"/>
                  </a:lnTo>
                  <a:lnTo>
                    <a:pt x="791" y="9420"/>
                  </a:lnTo>
                  <a:lnTo>
                    <a:pt x="776" y="9404"/>
                  </a:lnTo>
                  <a:lnTo>
                    <a:pt x="729" y="9378"/>
                  </a:lnTo>
                  <a:lnTo>
                    <a:pt x="711" y="9360"/>
                  </a:lnTo>
                  <a:lnTo>
                    <a:pt x="664" y="9333"/>
                  </a:lnTo>
                  <a:lnTo>
                    <a:pt x="655" y="9335"/>
                  </a:lnTo>
                  <a:lnTo>
                    <a:pt x="634" y="9349"/>
                  </a:lnTo>
                  <a:lnTo>
                    <a:pt x="624" y="9350"/>
                  </a:lnTo>
                  <a:lnTo>
                    <a:pt x="617" y="9343"/>
                  </a:lnTo>
                  <a:lnTo>
                    <a:pt x="604" y="9317"/>
                  </a:lnTo>
                  <a:lnTo>
                    <a:pt x="596" y="9310"/>
                  </a:lnTo>
                  <a:lnTo>
                    <a:pt x="587" y="9309"/>
                  </a:lnTo>
                  <a:lnTo>
                    <a:pt x="580" y="9314"/>
                  </a:lnTo>
                  <a:lnTo>
                    <a:pt x="558" y="9340"/>
                  </a:lnTo>
                  <a:lnTo>
                    <a:pt x="553" y="9342"/>
                  </a:lnTo>
                  <a:lnTo>
                    <a:pt x="548" y="9341"/>
                  </a:lnTo>
                  <a:lnTo>
                    <a:pt x="544" y="9338"/>
                  </a:lnTo>
                  <a:lnTo>
                    <a:pt x="541" y="9333"/>
                  </a:lnTo>
                  <a:lnTo>
                    <a:pt x="537" y="9333"/>
                  </a:lnTo>
                  <a:lnTo>
                    <a:pt x="532" y="9351"/>
                  </a:lnTo>
                  <a:lnTo>
                    <a:pt x="526" y="9363"/>
                  </a:lnTo>
                  <a:lnTo>
                    <a:pt x="518" y="9371"/>
                  </a:lnTo>
                  <a:lnTo>
                    <a:pt x="512" y="9372"/>
                  </a:lnTo>
                  <a:lnTo>
                    <a:pt x="519" y="9405"/>
                  </a:lnTo>
                  <a:lnTo>
                    <a:pt x="533" y="9423"/>
                  </a:lnTo>
                  <a:lnTo>
                    <a:pt x="544" y="9444"/>
                  </a:lnTo>
                  <a:lnTo>
                    <a:pt x="543" y="9487"/>
                  </a:lnTo>
                  <a:lnTo>
                    <a:pt x="534" y="9517"/>
                  </a:lnTo>
                  <a:lnTo>
                    <a:pt x="532" y="9536"/>
                  </a:lnTo>
                  <a:lnTo>
                    <a:pt x="538" y="9547"/>
                  </a:lnTo>
                  <a:lnTo>
                    <a:pt x="546" y="9552"/>
                  </a:lnTo>
                  <a:lnTo>
                    <a:pt x="565" y="9572"/>
                  </a:lnTo>
                  <a:lnTo>
                    <a:pt x="572" y="9583"/>
                  </a:lnTo>
                  <a:lnTo>
                    <a:pt x="554" y="9589"/>
                  </a:lnTo>
                  <a:lnTo>
                    <a:pt x="556" y="9591"/>
                  </a:lnTo>
                  <a:lnTo>
                    <a:pt x="561" y="9598"/>
                  </a:lnTo>
                  <a:lnTo>
                    <a:pt x="557" y="9610"/>
                  </a:lnTo>
                  <a:lnTo>
                    <a:pt x="560" y="9613"/>
                  </a:lnTo>
                  <a:lnTo>
                    <a:pt x="571" y="9614"/>
                  </a:lnTo>
                  <a:lnTo>
                    <a:pt x="575" y="9621"/>
                  </a:lnTo>
                  <a:lnTo>
                    <a:pt x="577" y="9629"/>
                  </a:lnTo>
                  <a:lnTo>
                    <a:pt x="581" y="9665"/>
                  </a:lnTo>
                  <a:lnTo>
                    <a:pt x="586" y="9771"/>
                  </a:lnTo>
                  <a:lnTo>
                    <a:pt x="589" y="9791"/>
                  </a:lnTo>
                  <a:lnTo>
                    <a:pt x="594" y="9805"/>
                  </a:lnTo>
                  <a:lnTo>
                    <a:pt x="603" y="9809"/>
                  </a:lnTo>
                  <a:lnTo>
                    <a:pt x="606" y="9811"/>
                  </a:lnTo>
                  <a:lnTo>
                    <a:pt x="607" y="9815"/>
                  </a:lnTo>
                  <a:lnTo>
                    <a:pt x="609" y="9823"/>
                  </a:lnTo>
                  <a:lnTo>
                    <a:pt x="609" y="9828"/>
                  </a:lnTo>
                  <a:lnTo>
                    <a:pt x="608" y="9834"/>
                  </a:lnTo>
                  <a:lnTo>
                    <a:pt x="607" y="9839"/>
                  </a:lnTo>
                  <a:lnTo>
                    <a:pt x="608" y="9842"/>
                  </a:lnTo>
                  <a:lnTo>
                    <a:pt x="611" y="9843"/>
                  </a:lnTo>
                  <a:lnTo>
                    <a:pt x="617" y="9851"/>
                  </a:lnTo>
                  <a:lnTo>
                    <a:pt x="610" y="9858"/>
                  </a:lnTo>
                  <a:lnTo>
                    <a:pt x="602" y="9858"/>
                  </a:lnTo>
                  <a:lnTo>
                    <a:pt x="593" y="9854"/>
                  </a:lnTo>
                  <a:lnTo>
                    <a:pt x="586" y="9846"/>
                  </a:lnTo>
                  <a:lnTo>
                    <a:pt x="583" y="9834"/>
                  </a:lnTo>
                  <a:lnTo>
                    <a:pt x="580" y="9817"/>
                  </a:lnTo>
                  <a:lnTo>
                    <a:pt x="577" y="9805"/>
                  </a:lnTo>
                  <a:lnTo>
                    <a:pt x="571" y="9804"/>
                  </a:lnTo>
                  <a:lnTo>
                    <a:pt x="568" y="9796"/>
                  </a:lnTo>
                  <a:lnTo>
                    <a:pt x="564" y="9787"/>
                  </a:lnTo>
                  <a:lnTo>
                    <a:pt x="561" y="9781"/>
                  </a:lnTo>
                  <a:lnTo>
                    <a:pt x="551" y="9785"/>
                  </a:lnTo>
                  <a:lnTo>
                    <a:pt x="550" y="9777"/>
                  </a:lnTo>
                  <a:lnTo>
                    <a:pt x="549" y="9767"/>
                  </a:lnTo>
                  <a:lnTo>
                    <a:pt x="548" y="9759"/>
                  </a:lnTo>
                  <a:lnTo>
                    <a:pt x="543" y="9751"/>
                  </a:lnTo>
                  <a:lnTo>
                    <a:pt x="539" y="9748"/>
                  </a:lnTo>
                  <a:lnTo>
                    <a:pt x="537" y="9743"/>
                  </a:lnTo>
                  <a:lnTo>
                    <a:pt x="538" y="9728"/>
                  </a:lnTo>
                  <a:lnTo>
                    <a:pt x="535" y="9724"/>
                  </a:lnTo>
                  <a:lnTo>
                    <a:pt x="522" y="9723"/>
                  </a:lnTo>
                  <a:lnTo>
                    <a:pt x="517" y="9720"/>
                  </a:lnTo>
                  <a:lnTo>
                    <a:pt x="513" y="9701"/>
                  </a:lnTo>
                  <a:lnTo>
                    <a:pt x="510" y="9696"/>
                  </a:lnTo>
                  <a:lnTo>
                    <a:pt x="507" y="9693"/>
                  </a:lnTo>
                  <a:lnTo>
                    <a:pt x="500" y="9689"/>
                  </a:lnTo>
                  <a:lnTo>
                    <a:pt x="497" y="9686"/>
                  </a:lnTo>
                  <a:lnTo>
                    <a:pt x="493" y="9676"/>
                  </a:lnTo>
                  <a:lnTo>
                    <a:pt x="493" y="9669"/>
                  </a:lnTo>
                  <a:lnTo>
                    <a:pt x="493" y="9662"/>
                  </a:lnTo>
                  <a:lnTo>
                    <a:pt x="492" y="9650"/>
                  </a:lnTo>
                  <a:lnTo>
                    <a:pt x="492" y="9641"/>
                  </a:lnTo>
                  <a:lnTo>
                    <a:pt x="501" y="9587"/>
                  </a:lnTo>
                  <a:lnTo>
                    <a:pt x="503" y="9580"/>
                  </a:lnTo>
                  <a:lnTo>
                    <a:pt x="507" y="9576"/>
                  </a:lnTo>
                  <a:lnTo>
                    <a:pt x="513" y="9574"/>
                  </a:lnTo>
                  <a:lnTo>
                    <a:pt x="507" y="9573"/>
                  </a:lnTo>
                  <a:lnTo>
                    <a:pt x="506" y="9568"/>
                  </a:lnTo>
                  <a:lnTo>
                    <a:pt x="507" y="9561"/>
                  </a:lnTo>
                  <a:lnTo>
                    <a:pt x="507" y="9554"/>
                  </a:lnTo>
                  <a:lnTo>
                    <a:pt x="506" y="9517"/>
                  </a:lnTo>
                  <a:lnTo>
                    <a:pt x="503" y="9507"/>
                  </a:lnTo>
                  <a:lnTo>
                    <a:pt x="495" y="9501"/>
                  </a:lnTo>
                  <a:lnTo>
                    <a:pt x="478" y="9496"/>
                  </a:lnTo>
                  <a:lnTo>
                    <a:pt x="469" y="9496"/>
                  </a:lnTo>
                  <a:lnTo>
                    <a:pt x="463" y="9501"/>
                  </a:lnTo>
                  <a:lnTo>
                    <a:pt x="452" y="9533"/>
                  </a:lnTo>
                  <a:lnTo>
                    <a:pt x="450" y="9571"/>
                  </a:lnTo>
                  <a:lnTo>
                    <a:pt x="451" y="9610"/>
                  </a:lnTo>
                  <a:lnTo>
                    <a:pt x="449" y="9644"/>
                  </a:lnTo>
                  <a:lnTo>
                    <a:pt x="444" y="9658"/>
                  </a:lnTo>
                  <a:lnTo>
                    <a:pt x="434" y="9681"/>
                  </a:lnTo>
                  <a:lnTo>
                    <a:pt x="430" y="9701"/>
                  </a:lnTo>
                  <a:lnTo>
                    <a:pt x="428" y="9740"/>
                  </a:lnTo>
                  <a:lnTo>
                    <a:pt x="432" y="9750"/>
                  </a:lnTo>
                  <a:lnTo>
                    <a:pt x="437" y="9753"/>
                  </a:lnTo>
                  <a:lnTo>
                    <a:pt x="442" y="9755"/>
                  </a:lnTo>
                  <a:lnTo>
                    <a:pt x="446" y="9759"/>
                  </a:lnTo>
                  <a:lnTo>
                    <a:pt x="450" y="9777"/>
                  </a:lnTo>
                  <a:lnTo>
                    <a:pt x="450" y="9815"/>
                  </a:lnTo>
                  <a:lnTo>
                    <a:pt x="453" y="9833"/>
                  </a:lnTo>
                  <a:lnTo>
                    <a:pt x="457" y="9849"/>
                  </a:lnTo>
                  <a:lnTo>
                    <a:pt x="458" y="9867"/>
                  </a:lnTo>
                  <a:lnTo>
                    <a:pt x="458" y="9887"/>
                  </a:lnTo>
                  <a:lnTo>
                    <a:pt x="457" y="9905"/>
                  </a:lnTo>
                  <a:lnTo>
                    <a:pt x="451" y="9941"/>
                  </a:lnTo>
                  <a:lnTo>
                    <a:pt x="443" y="9974"/>
                  </a:lnTo>
                  <a:lnTo>
                    <a:pt x="439" y="10006"/>
                  </a:lnTo>
                  <a:lnTo>
                    <a:pt x="444" y="10041"/>
                  </a:lnTo>
                  <a:lnTo>
                    <a:pt x="454" y="10062"/>
                  </a:lnTo>
                  <a:lnTo>
                    <a:pt x="458" y="10075"/>
                  </a:lnTo>
                  <a:lnTo>
                    <a:pt x="458" y="10092"/>
                  </a:lnTo>
                  <a:lnTo>
                    <a:pt x="461" y="10104"/>
                  </a:lnTo>
                  <a:lnTo>
                    <a:pt x="483" y="10147"/>
                  </a:lnTo>
                  <a:lnTo>
                    <a:pt x="500" y="10206"/>
                  </a:lnTo>
                  <a:lnTo>
                    <a:pt x="509" y="10231"/>
                  </a:lnTo>
                  <a:lnTo>
                    <a:pt x="536" y="10275"/>
                  </a:lnTo>
                  <a:lnTo>
                    <a:pt x="543" y="10283"/>
                  </a:lnTo>
                  <a:lnTo>
                    <a:pt x="552" y="10288"/>
                  </a:lnTo>
                  <a:lnTo>
                    <a:pt x="562" y="10288"/>
                  </a:lnTo>
                  <a:lnTo>
                    <a:pt x="571" y="10286"/>
                  </a:lnTo>
                  <a:lnTo>
                    <a:pt x="579" y="10287"/>
                  </a:lnTo>
                  <a:lnTo>
                    <a:pt x="585" y="10300"/>
                  </a:lnTo>
                  <a:lnTo>
                    <a:pt x="600" y="10290"/>
                  </a:lnTo>
                  <a:lnTo>
                    <a:pt x="612" y="10292"/>
                  </a:lnTo>
                  <a:lnTo>
                    <a:pt x="621" y="10306"/>
                  </a:lnTo>
                  <a:lnTo>
                    <a:pt x="629" y="10334"/>
                  </a:lnTo>
                  <a:lnTo>
                    <a:pt x="644" y="10419"/>
                  </a:lnTo>
                  <a:lnTo>
                    <a:pt x="651" y="10446"/>
                  </a:lnTo>
                  <a:lnTo>
                    <a:pt x="636" y="10496"/>
                  </a:lnTo>
                  <a:lnTo>
                    <a:pt x="640" y="10500"/>
                  </a:lnTo>
                  <a:lnTo>
                    <a:pt x="643" y="10503"/>
                  </a:lnTo>
                  <a:lnTo>
                    <a:pt x="646" y="10503"/>
                  </a:lnTo>
                  <a:lnTo>
                    <a:pt x="650" y="10501"/>
                  </a:lnTo>
                  <a:lnTo>
                    <a:pt x="651" y="10507"/>
                  </a:lnTo>
                  <a:lnTo>
                    <a:pt x="651" y="10513"/>
                  </a:lnTo>
                  <a:lnTo>
                    <a:pt x="650" y="10519"/>
                  </a:lnTo>
                  <a:lnTo>
                    <a:pt x="648" y="10524"/>
                  </a:lnTo>
                  <a:lnTo>
                    <a:pt x="639" y="10516"/>
                  </a:lnTo>
                  <a:lnTo>
                    <a:pt x="633" y="10513"/>
                  </a:lnTo>
                  <a:lnTo>
                    <a:pt x="629" y="10521"/>
                  </a:lnTo>
                  <a:lnTo>
                    <a:pt x="622" y="10562"/>
                  </a:lnTo>
                  <a:lnTo>
                    <a:pt x="616" y="10578"/>
                  </a:lnTo>
                  <a:lnTo>
                    <a:pt x="610" y="10593"/>
                  </a:lnTo>
                  <a:lnTo>
                    <a:pt x="603" y="10604"/>
                  </a:lnTo>
                  <a:lnTo>
                    <a:pt x="594" y="10609"/>
                  </a:lnTo>
                  <a:lnTo>
                    <a:pt x="588" y="10600"/>
                  </a:lnTo>
                  <a:lnTo>
                    <a:pt x="583" y="10587"/>
                  </a:lnTo>
                  <a:lnTo>
                    <a:pt x="575" y="10579"/>
                  </a:lnTo>
                  <a:lnTo>
                    <a:pt x="568" y="10583"/>
                  </a:lnTo>
                  <a:lnTo>
                    <a:pt x="561" y="10596"/>
                  </a:lnTo>
                  <a:lnTo>
                    <a:pt x="550" y="10625"/>
                  </a:lnTo>
                  <a:lnTo>
                    <a:pt x="556" y="10632"/>
                  </a:lnTo>
                  <a:lnTo>
                    <a:pt x="561" y="10640"/>
                  </a:lnTo>
                  <a:lnTo>
                    <a:pt x="565" y="10646"/>
                  </a:lnTo>
                  <a:lnTo>
                    <a:pt x="568" y="10654"/>
                  </a:lnTo>
                  <a:lnTo>
                    <a:pt x="568" y="10666"/>
                  </a:lnTo>
                  <a:lnTo>
                    <a:pt x="566" y="10673"/>
                  </a:lnTo>
                  <a:lnTo>
                    <a:pt x="558" y="10672"/>
                  </a:lnTo>
                  <a:lnTo>
                    <a:pt x="555" y="10679"/>
                  </a:lnTo>
                  <a:lnTo>
                    <a:pt x="555" y="10695"/>
                  </a:lnTo>
                  <a:lnTo>
                    <a:pt x="560" y="10740"/>
                  </a:lnTo>
                  <a:lnTo>
                    <a:pt x="560" y="10778"/>
                  </a:lnTo>
                  <a:lnTo>
                    <a:pt x="557" y="10815"/>
                  </a:lnTo>
                  <a:lnTo>
                    <a:pt x="556" y="10823"/>
                  </a:lnTo>
                  <a:lnTo>
                    <a:pt x="559" y="10849"/>
                  </a:lnTo>
                  <a:lnTo>
                    <a:pt x="559" y="10860"/>
                  </a:lnTo>
                  <a:lnTo>
                    <a:pt x="558" y="10867"/>
                  </a:lnTo>
                  <a:lnTo>
                    <a:pt x="559" y="10872"/>
                  </a:lnTo>
                  <a:lnTo>
                    <a:pt x="561" y="10881"/>
                  </a:lnTo>
                  <a:lnTo>
                    <a:pt x="564" y="10889"/>
                  </a:lnTo>
                  <a:lnTo>
                    <a:pt x="568" y="10894"/>
                  </a:lnTo>
                  <a:lnTo>
                    <a:pt x="571" y="10900"/>
                  </a:lnTo>
                  <a:lnTo>
                    <a:pt x="571" y="10913"/>
                  </a:lnTo>
                  <a:lnTo>
                    <a:pt x="572" y="10922"/>
                  </a:lnTo>
                  <a:lnTo>
                    <a:pt x="575" y="10932"/>
                  </a:lnTo>
                  <a:lnTo>
                    <a:pt x="580" y="10940"/>
                  </a:lnTo>
                  <a:lnTo>
                    <a:pt x="591" y="10950"/>
                  </a:lnTo>
                  <a:lnTo>
                    <a:pt x="625" y="11009"/>
                  </a:lnTo>
                  <a:lnTo>
                    <a:pt x="634" y="11035"/>
                  </a:lnTo>
                  <a:lnTo>
                    <a:pt x="647" y="11102"/>
                  </a:lnTo>
                  <a:lnTo>
                    <a:pt x="651" y="11136"/>
                  </a:lnTo>
                  <a:lnTo>
                    <a:pt x="654" y="11153"/>
                  </a:lnTo>
                  <a:lnTo>
                    <a:pt x="659" y="11161"/>
                  </a:lnTo>
                  <a:lnTo>
                    <a:pt x="669" y="11167"/>
                  </a:lnTo>
                  <a:lnTo>
                    <a:pt x="676" y="11176"/>
                  </a:lnTo>
                  <a:lnTo>
                    <a:pt x="681" y="11187"/>
                  </a:lnTo>
                  <a:lnTo>
                    <a:pt x="685" y="11200"/>
                  </a:lnTo>
                  <a:lnTo>
                    <a:pt x="688" y="11215"/>
                  </a:lnTo>
                  <a:lnTo>
                    <a:pt x="689" y="11233"/>
                  </a:lnTo>
                  <a:lnTo>
                    <a:pt x="690" y="11252"/>
                  </a:lnTo>
                  <a:lnTo>
                    <a:pt x="689" y="11272"/>
                  </a:lnTo>
                  <a:lnTo>
                    <a:pt x="689" y="11290"/>
                  </a:lnTo>
                  <a:lnTo>
                    <a:pt x="693" y="11305"/>
                  </a:lnTo>
                  <a:lnTo>
                    <a:pt x="705" y="11331"/>
                  </a:lnTo>
                  <a:lnTo>
                    <a:pt x="712" y="11359"/>
                  </a:lnTo>
                  <a:lnTo>
                    <a:pt x="716" y="11372"/>
                  </a:lnTo>
                  <a:lnTo>
                    <a:pt x="729" y="11390"/>
                  </a:lnTo>
                  <a:lnTo>
                    <a:pt x="732" y="11412"/>
                  </a:lnTo>
                  <a:lnTo>
                    <a:pt x="732" y="11451"/>
                  </a:lnTo>
                  <a:lnTo>
                    <a:pt x="741" y="11508"/>
                  </a:lnTo>
                  <a:lnTo>
                    <a:pt x="750" y="11514"/>
                  </a:lnTo>
                  <a:lnTo>
                    <a:pt x="771" y="11543"/>
                  </a:lnTo>
                  <a:lnTo>
                    <a:pt x="785" y="11553"/>
                  </a:lnTo>
                  <a:lnTo>
                    <a:pt x="794" y="11579"/>
                  </a:lnTo>
                  <a:lnTo>
                    <a:pt x="802" y="11624"/>
                  </a:lnTo>
                  <a:lnTo>
                    <a:pt x="813" y="11658"/>
                  </a:lnTo>
                  <a:lnTo>
                    <a:pt x="821" y="11689"/>
                  </a:lnTo>
                  <a:lnTo>
                    <a:pt x="831" y="11711"/>
                  </a:lnTo>
                  <a:lnTo>
                    <a:pt x="841" y="11729"/>
                  </a:lnTo>
                  <a:lnTo>
                    <a:pt x="868" y="11746"/>
                  </a:lnTo>
                  <a:lnTo>
                    <a:pt x="877" y="11758"/>
                  </a:lnTo>
                  <a:lnTo>
                    <a:pt x="881" y="11770"/>
                  </a:lnTo>
                  <a:lnTo>
                    <a:pt x="882" y="11783"/>
                  </a:lnTo>
                  <a:lnTo>
                    <a:pt x="883" y="11808"/>
                  </a:lnTo>
                  <a:lnTo>
                    <a:pt x="885" y="11819"/>
                  </a:lnTo>
                  <a:lnTo>
                    <a:pt x="891" y="11840"/>
                  </a:lnTo>
                  <a:lnTo>
                    <a:pt x="893" y="11854"/>
                  </a:lnTo>
                  <a:lnTo>
                    <a:pt x="885" y="11859"/>
                  </a:lnTo>
                  <a:lnTo>
                    <a:pt x="879" y="11858"/>
                  </a:lnTo>
                  <a:lnTo>
                    <a:pt x="877" y="11852"/>
                  </a:lnTo>
                  <a:lnTo>
                    <a:pt x="883" y="11839"/>
                  </a:lnTo>
                  <a:lnTo>
                    <a:pt x="880" y="11832"/>
                  </a:lnTo>
                  <a:lnTo>
                    <a:pt x="863" y="11885"/>
                  </a:lnTo>
                  <a:lnTo>
                    <a:pt x="859" y="11915"/>
                  </a:lnTo>
                  <a:lnTo>
                    <a:pt x="859" y="11930"/>
                  </a:lnTo>
                  <a:lnTo>
                    <a:pt x="861" y="11945"/>
                  </a:lnTo>
                  <a:lnTo>
                    <a:pt x="870" y="11965"/>
                  </a:lnTo>
                  <a:lnTo>
                    <a:pt x="892" y="11990"/>
                  </a:lnTo>
                  <a:lnTo>
                    <a:pt x="902" y="12007"/>
                  </a:lnTo>
                  <a:lnTo>
                    <a:pt x="904" y="12004"/>
                  </a:lnTo>
                  <a:lnTo>
                    <a:pt x="911" y="12002"/>
                  </a:lnTo>
                  <a:lnTo>
                    <a:pt x="920" y="12002"/>
                  </a:lnTo>
                  <a:lnTo>
                    <a:pt x="926" y="12006"/>
                  </a:lnTo>
                  <a:lnTo>
                    <a:pt x="929" y="12012"/>
                  </a:lnTo>
                  <a:lnTo>
                    <a:pt x="936" y="12028"/>
                  </a:lnTo>
                  <a:lnTo>
                    <a:pt x="939" y="12032"/>
                  </a:lnTo>
                  <a:lnTo>
                    <a:pt x="945" y="12039"/>
                  </a:lnTo>
                  <a:lnTo>
                    <a:pt x="948" y="12044"/>
                  </a:lnTo>
                  <a:lnTo>
                    <a:pt x="949" y="12072"/>
                  </a:lnTo>
                  <a:lnTo>
                    <a:pt x="948" y="12103"/>
                  </a:lnTo>
                  <a:lnTo>
                    <a:pt x="943" y="12136"/>
                  </a:lnTo>
                  <a:lnTo>
                    <a:pt x="937" y="12170"/>
                  </a:lnTo>
                  <a:lnTo>
                    <a:pt x="918" y="12220"/>
                  </a:lnTo>
                  <a:lnTo>
                    <a:pt x="914" y="12240"/>
                  </a:lnTo>
                  <a:lnTo>
                    <a:pt x="916" y="12248"/>
                  </a:lnTo>
                  <a:lnTo>
                    <a:pt x="926" y="12270"/>
                  </a:lnTo>
                  <a:lnTo>
                    <a:pt x="928" y="12278"/>
                  </a:lnTo>
                  <a:lnTo>
                    <a:pt x="930" y="12285"/>
                  </a:lnTo>
                  <a:lnTo>
                    <a:pt x="931" y="12294"/>
                  </a:lnTo>
                  <a:lnTo>
                    <a:pt x="931" y="12303"/>
                  </a:lnTo>
                  <a:lnTo>
                    <a:pt x="928" y="12323"/>
                  </a:lnTo>
                  <a:lnTo>
                    <a:pt x="918" y="12356"/>
                  </a:lnTo>
                  <a:lnTo>
                    <a:pt x="914" y="12375"/>
                  </a:lnTo>
                  <a:lnTo>
                    <a:pt x="918" y="12389"/>
                  </a:lnTo>
                  <a:lnTo>
                    <a:pt x="921" y="12406"/>
                  </a:lnTo>
                  <a:lnTo>
                    <a:pt x="922" y="12424"/>
                  </a:lnTo>
                  <a:lnTo>
                    <a:pt x="918" y="12446"/>
                  </a:lnTo>
                  <a:lnTo>
                    <a:pt x="913" y="12460"/>
                  </a:lnTo>
                  <a:lnTo>
                    <a:pt x="908" y="12471"/>
                  </a:lnTo>
                  <a:lnTo>
                    <a:pt x="904" y="12484"/>
                  </a:lnTo>
                  <a:lnTo>
                    <a:pt x="897" y="12510"/>
                  </a:lnTo>
                  <a:lnTo>
                    <a:pt x="892" y="12523"/>
                  </a:lnTo>
                  <a:lnTo>
                    <a:pt x="893" y="12534"/>
                  </a:lnTo>
                  <a:lnTo>
                    <a:pt x="897" y="12545"/>
                  </a:lnTo>
                  <a:lnTo>
                    <a:pt x="907" y="12554"/>
                  </a:lnTo>
                  <a:lnTo>
                    <a:pt x="919" y="12564"/>
                  </a:lnTo>
                  <a:lnTo>
                    <a:pt x="929" y="12567"/>
                  </a:lnTo>
                  <a:lnTo>
                    <a:pt x="942" y="12593"/>
                  </a:lnTo>
                  <a:lnTo>
                    <a:pt x="950" y="12626"/>
                  </a:lnTo>
                  <a:lnTo>
                    <a:pt x="957" y="12663"/>
                  </a:lnTo>
                  <a:lnTo>
                    <a:pt x="974" y="12670"/>
                  </a:lnTo>
                  <a:lnTo>
                    <a:pt x="1015" y="12667"/>
                  </a:lnTo>
                  <a:lnTo>
                    <a:pt x="1077" y="12680"/>
                  </a:lnTo>
                  <a:lnTo>
                    <a:pt x="1096" y="12690"/>
                  </a:lnTo>
                  <a:lnTo>
                    <a:pt x="1112" y="12708"/>
                  </a:lnTo>
                  <a:lnTo>
                    <a:pt x="1135" y="12703"/>
                  </a:lnTo>
                  <a:lnTo>
                    <a:pt x="1157" y="12726"/>
                  </a:lnTo>
                  <a:lnTo>
                    <a:pt x="1196" y="12776"/>
                  </a:lnTo>
                  <a:lnTo>
                    <a:pt x="1204" y="12776"/>
                  </a:lnTo>
                  <a:lnTo>
                    <a:pt x="1213" y="12772"/>
                  </a:lnTo>
                  <a:lnTo>
                    <a:pt x="1223" y="12771"/>
                  </a:lnTo>
                  <a:lnTo>
                    <a:pt x="1229" y="12778"/>
                  </a:lnTo>
                  <a:lnTo>
                    <a:pt x="1234" y="12788"/>
                  </a:lnTo>
                  <a:lnTo>
                    <a:pt x="1242" y="12801"/>
                  </a:lnTo>
                  <a:lnTo>
                    <a:pt x="1251" y="12812"/>
                  </a:lnTo>
                  <a:lnTo>
                    <a:pt x="1259" y="12816"/>
                  </a:lnTo>
                  <a:lnTo>
                    <a:pt x="1264" y="12811"/>
                  </a:lnTo>
                  <a:lnTo>
                    <a:pt x="1269" y="12804"/>
                  </a:lnTo>
                  <a:lnTo>
                    <a:pt x="1273" y="12798"/>
                  </a:lnTo>
                  <a:lnTo>
                    <a:pt x="1295" y="12797"/>
                  </a:lnTo>
                  <a:lnTo>
                    <a:pt x="1303" y="12804"/>
                  </a:lnTo>
                  <a:lnTo>
                    <a:pt x="1313" y="12807"/>
                  </a:lnTo>
                  <a:lnTo>
                    <a:pt x="1318" y="12809"/>
                  </a:lnTo>
                  <a:lnTo>
                    <a:pt x="1322" y="12814"/>
                  </a:lnTo>
                  <a:lnTo>
                    <a:pt x="1330" y="12831"/>
                  </a:lnTo>
                  <a:lnTo>
                    <a:pt x="1354" y="12860"/>
                  </a:lnTo>
                  <a:lnTo>
                    <a:pt x="1369" y="12872"/>
                  </a:lnTo>
                  <a:lnTo>
                    <a:pt x="1410" y="12965"/>
                  </a:lnTo>
                  <a:lnTo>
                    <a:pt x="1416" y="12971"/>
                  </a:lnTo>
                  <a:lnTo>
                    <a:pt x="1426" y="12974"/>
                  </a:lnTo>
                  <a:lnTo>
                    <a:pt x="1430" y="12977"/>
                  </a:lnTo>
                  <a:lnTo>
                    <a:pt x="1434" y="12983"/>
                  </a:lnTo>
                  <a:lnTo>
                    <a:pt x="1435" y="12991"/>
                  </a:lnTo>
                  <a:lnTo>
                    <a:pt x="1434" y="13000"/>
                  </a:lnTo>
                  <a:lnTo>
                    <a:pt x="1434" y="13009"/>
                  </a:lnTo>
                  <a:lnTo>
                    <a:pt x="1439" y="13015"/>
                  </a:lnTo>
                  <a:lnTo>
                    <a:pt x="1436" y="13025"/>
                  </a:lnTo>
                  <a:lnTo>
                    <a:pt x="1436" y="13037"/>
                  </a:lnTo>
                  <a:lnTo>
                    <a:pt x="1438" y="13050"/>
                  </a:lnTo>
                  <a:lnTo>
                    <a:pt x="1442" y="13062"/>
                  </a:lnTo>
                  <a:lnTo>
                    <a:pt x="1443" y="13068"/>
                  </a:lnTo>
                  <a:lnTo>
                    <a:pt x="1443" y="13080"/>
                  </a:lnTo>
                  <a:lnTo>
                    <a:pt x="1444" y="13084"/>
                  </a:lnTo>
                  <a:lnTo>
                    <a:pt x="1446" y="13087"/>
                  </a:lnTo>
                  <a:lnTo>
                    <a:pt x="1450" y="13090"/>
                  </a:lnTo>
                  <a:lnTo>
                    <a:pt x="1452" y="13093"/>
                  </a:lnTo>
                  <a:lnTo>
                    <a:pt x="1467" y="13128"/>
                  </a:lnTo>
                  <a:lnTo>
                    <a:pt x="1477" y="13142"/>
                  </a:lnTo>
                  <a:lnTo>
                    <a:pt x="1490" y="13147"/>
                  </a:lnTo>
                  <a:lnTo>
                    <a:pt x="1484" y="13143"/>
                  </a:lnTo>
                  <a:lnTo>
                    <a:pt x="1481" y="13140"/>
                  </a:lnTo>
                  <a:lnTo>
                    <a:pt x="1478" y="13140"/>
                  </a:lnTo>
                  <a:lnTo>
                    <a:pt x="1477" y="13132"/>
                  </a:lnTo>
                  <a:lnTo>
                    <a:pt x="1490" y="13141"/>
                  </a:lnTo>
                  <a:lnTo>
                    <a:pt x="1521" y="13188"/>
                  </a:lnTo>
                  <a:lnTo>
                    <a:pt x="1561" y="13221"/>
                  </a:lnTo>
                  <a:lnTo>
                    <a:pt x="1581" y="13231"/>
                  </a:lnTo>
                  <a:lnTo>
                    <a:pt x="1596" y="13248"/>
                  </a:lnTo>
                  <a:lnTo>
                    <a:pt x="1602" y="13263"/>
                  </a:lnTo>
                  <a:lnTo>
                    <a:pt x="1611" y="13257"/>
                  </a:lnTo>
                  <a:lnTo>
                    <a:pt x="1620" y="13254"/>
                  </a:lnTo>
                  <a:lnTo>
                    <a:pt x="1681" y="13259"/>
                  </a:lnTo>
                  <a:lnTo>
                    <a:pt x="1687" y="13262"/>
                  </a:lnTo>
                  <a:lnTo>
                    <a:pt x="1691" y="13266"/>
                  </a:lnTo>
                  <a:lnTo>
                    <a:pt x="1694" y="13268"/>
                  </a:lnTo>
                  <a:lnTo>
                    <a:pt x="1699" y="13266"/>
                  </a:lnTo>
                  <a:lnTo>
                    <a:pt x="1706" y="13261"/>
                  </a:lnTo>
                  <a:lnTo>
                    <a:pt x="1716" y="13268"/>
                  </a:lnTo>
                  <a:lnTo>
                    <a:pt x="1727" y="13287"/>
                  </a:lnTo>
                  <a:lnTo>
                    <a:pt x="1738" y="13311"/>
                  </a:lnTo>
                  <a:lnTo>
                    <a:pt x="1749" y="13358"/>
                  </a:lnTo>
                  <a:lnTo>
                    <a:pt x="1755" y="13401"/>
                  </a:lnTo>
                  <a:lnTo>
                    <a:pt x="1761" y="13436"/>
                  </a:lnTo>
                  <a:lnTo>
                    <a:pt x="1762" y="13452"/>
                  </a:lnTo>
                  <a:lnTo>
                    <a:pt x="1761" y="13466"/>
                  </a:lnTo>
                  <a:lnTo>
                    <a:pt x="1758" y="13494"/>
                  </a:lnTo>
                  <a:lnTo>
                    <a:pt x="1753" y="13505"/>
                  </a:lnTo>
                  <a:lnTo>
                    <a:pt x="1746" y="13515"/>
                  </a:lnTo>
                  <a:lnTo>
                    <a:pt x="1743" y="13529"/>
                  </a:lnTo>
                  <a:lnTo>
                    <a:pt x="1750" y="13550"/>
                  </a:lnTo>
                  <a:lnTo>
                    <a:pt x="1752" y="13554"/>
                  </a:lnTo>
                  <a:lnTo>
                    <a:pt x="1756" y="13558"/>
                  </a:lnTo>
                  <a:lnTo>
                    <a:pt x="1761" y="13560"/>
                  </a:lnTo>
                  <a:lnTo>
                    <a:pt x="1765" y="13558"/>
                  </a:lnTo>
                  <a:lnTo>
                    <a:pt x="1770" y="13557"/>
                  </a:lnTo>
                  <a:lnTo>
                    <a:pt x="1773" y="13566"/>
                  </a:lnTo>
                  <a:lnTo>
                    <a:pt x="1776" y="13577"/>
                  </a:lnTo>
                  <a:lnTo>
                    <a:pt x="1780" y="13583"/>
                  </a:lnTo>
                  <a:lnTo>
                    <a:pt x="1784" y="13586"/>
                  </a:lnTo>
                  <a:lnTo>
                    <a:pt x="1789" y="13591"/>
                  </a:lnTo>
                  <a:lnTo>
                    <a:pt x="1793" y="13595"/>
                  </a:lnTo>
                  <a:lnTo>
                    <a:pt x="1798" y="13595"/>
                  </a:lnTo>
                  <a:lnTo>
                    <a:pt x="1801" y="13590"/>
                  </a:lnTo>
                  <a:lnTo>
                    <a:pt x="1802" y="13583"/>
                  </a:lnTo>
                  <a:lnTo>
                    <a:pt x="1802" y="13575"/>
                  </a:lnTo>
                  <a:lnTo>
                    <a:pt x="1807" y="13550"/>
                  </a:lnTo>
                  <a:lnTo>
                    <a:pt x="1810" y="13545"/>
                  </a:lnTo>
                  <a:lnTo>
                    <a:pt x="1816" y="13545"/>
                  </a:lnTo>
                  <a:lnTo>
                    <a:pt x="1819" y="13544"/>
                  </a:lnTo>
                  <a:lnTo>
                    <a:pt x="1823" y="13541"/>
                  </a:lnTo>
                  <a:lnTo>
                    <a:pt x="1827" y="13541"/>
                  </a:lnTo>
                  <a:lnTo>
                    <a:pt x="1836" y="13557"/>
                  </a:lnTo>
                  <a:lnTo>
                    <a:pt x="1843" y="13559"/>
                  </a:lnTo>
                  <a:lnTo>
                    <a:pt x="1852" y="13559"/>
                  </a:lnTo>
                  <a:lnTo>
                    <a:pt x="1863" y="13564"/>
                  </a:lnTo>
                  <a:lnTo>
                    <a:pt x="1870" y="13572"/>
                  </a:lnTo>
                  <a:lnTo>
                    <a:pt x="1918" y="13687"/>
                  </a:lnTo>
                  <a:lnTo>
                    <a:pt x="1930" y="13711"/>
                  </a:lnTo>
                  <a:lnTo>
                    <a:pt x="1976" y="13770"/>
                  </a:lnTo>
                  <a:lnTo>
                    <a:pt x="1993" y="13804"/>
                  </a:lnTo>
                  <a:lnTo>
                    <a:pt x="2007" y="13848"/>
                  </a:lnTo>
                  <a:lnTo>
                    <a:pt x="2014" y="13858"/>
                  </a:lnTo>
                  <a:lnTo>
                    <a:pt x="2031" y="13883"/>
                  </a:lnTo>
                  <a:lnTo>
                    <a:pt x="2037" y="13894"/>
                  </a:lnTo>
                  <a:lnTo>
                    <a:pt x="2057" y="13946"/>
                  </a:lnTo>
                  <a:lnTo>
                    <a:pt x="2092" y="14004"/>
                  </a:lnTo>
                  <a:lnTo>
                    <a:pt x="2139" y="14165"/>
                  </a:lnTo>
                  <a:lnTo>
                    <a:pt x="2154" y="14254"/>
                  </a:lnTo>
                  <a:lnTo>
                    <a:pt x="2158" y="14301"/>
                  </a:lnTo>
                  <a:lnTo>
                    <a:pt x="2158" y="14317"/>
                  </a:lnTo>
                  <a:lnTo>
                    <a:pt x="2161" y="14329"/>
                  </a:lnTo>
                  <a:lnTo>
                    <a:pt x="2164" y="14420"/>
                  </a:lnTo>
                  <a:lnTo>
                    <a:pt x="2162" y="14434"/>
                  </a:lnTo>
                  <a:lnTo>
                    <a:pt x="2157" y="14451"/>
                  </a:lnTo>
                  <a:lnTo>
                    <a:pt x="2151" y="14459"/>
                  </a:lnTo>
                  <a:lnTo>
                    <a:pt x="2147" y="14467"/>
                  </a:lnTo>
                  <a:lnTo>
                    <a:pt x="2146" y="14486"/>
                  </a:lnTo>
                  <a:lnTo>
                    <a:pt x="2154" y="14517"/>
                  </a:lnTo>
                  <a:lnTo>
                    <a:pt x="2154" y="14530"/>
                  </a:lnTo>
                  <a:lnTo>
                    <a:pt x="2152" y="14548"/>
                  </a:lnTo>
                  <a:lnTo>
                    <a:pt x="2145" y="14585"/>
                  </a:lnTo>
                  <a:lnTo>
                    <a:pt x="2145" y="14595"/>
                  </a:lnTo>
                  <a:lnTo>
                    <a:pt x="2148" y="14611"/>
                  </a:lnTo>
                  <a:lnTo>
                    <a:pt x="2149" y="14623"/>
                  </a:lnTo>
                  <a:lnTo>
                    <a:pt x="2151" y="14616"/>
                  </a:lnTo>
                  <a:lnTo>
                    <a:pt x="2156" y="14589"/>
                  </a:lnTo>
                  <a:lnTo>
                    <a:pt x="2161" y="14580"/>
                  </a:lnTo>
                  <a:lnTo>
                    <a:pt x="2167" y="14577"/>
                  </a:lnTo>
                  <a:lnTo>
                    <a:pt x="2170" y="14578"/>
                  </a:lnTo>
                  <a:lnTo>
                    <a:pt x="2177" y="14583"/>
                  </a:lnTo>
                  <a:lnTo>
                    <a:pt x="2184" y="14591"/>
                  </a:lnTo>
                  <a:lnTo>
                    <a:pt x="2193" y="14601"/>
                  </a:lnTo>
                  <a:lnTo>
                    <a:pt x="2197" y="14610"/>
                  </a:lnTo>
                  <a:lnTo>
                    <a:pt x="2202" y="14629"/>
                  </a:lnTo>
                  <a:lnTo>
                    <a:pt x="2206" y="14651"/>
                  </a:lnTo>
                  <a:lnTo>
                    <a:pt x="2206" y="14667"/>
                  </a:lnTo>
                  <a:lnTo>
                    <a:pt x="2202" y="14673"/>
                  </a:lnTo>
                  <a:lnTo>
                    <a:pt x="2197" y="14670"/>
                  </a:lnTo>
                  <a:lnTo>
                    <a:pt x="2195" y="14657"/>
                  </a:lnTo>
                  <a:lnTo>
                    <a:pt x="2191" y="14638"/>
                  </a:lnTo>
                  <a:lnTo>
                    <a:pt x="2187" y="14621"/>
                  </a:lnTo>
                  <a:lnTo>
                    <a:pt x="2183" y="14612"/>
                  </a:lnTo>
                  <a:lnTo>
                    <a:pt x="2183" y="14600"/>
                  </a:lnTo>
                  <a:lnTo>
                    <a:pt x="2176" y="14592"/>
                  </a:lnTo>
                  <a:lnTo>
                    <a:pt x="2170" y="14590"/>
                  </a:lnTo>
                  <a:lnTo>
                    <a:pt x="2165" y="14599"/>
                  </a:lnTo>
                  <a:lnTo>
                    <a:pt x="2161" y="14607"/>
                  </a:lnTo>
                  <a:lnTo>
                    <a:pt x="2173" y="14610"/>
                  </a:lnTo>
                  <a:lnTo>
                    <a:pt x="2181" y="14624"/>
                  </a:lnTo>
                  <a:lnTo>
                    <a:pt x="2186" y="14646"/>
                  </a:lnTo>
                  <a:lnTo>
                    <a:pt x="2191" y="14674"/>
                  </a:lnTo>
                  <a:lnTo>
                    <a:pt x="2191" y="14697"/>
                  </a:lnTo>
                  <a:lnTo>
                    <a:pt x="2188" y="14716"/>
                  </a:lnTo>
                  <a:lnTo>
                    <a:pt x="2188" y="14742"/>
                  </a:lnTo>
                  <a:lnTo>
                    <a:pt x="2190" y="14749"/>
                  </a:lnTo>
                  <a:lnTo>
                    <a:pt x="2190" y="14749"/>
                  </a:lnTo>
                  <a:lnTo>
                    <a:pt x="2222" y="14753"/>
                  </a:lnTo>
                  <a:lnTo>
                    <a:pt x="2254" y="14756"/>
                  </a:lnTo>
                  <a:lnTo>
                    <a:pt x="2285" y="14760"/>
                  </a:lnTo>
                  <a:lnTo>
                    <a:pt x="2317" y="14763"/>
                  </a:lnTo>
                  <a:lnTo>
                    <a:pt x="2348" y="14767"/>
                  </a:lnTo>
                  <a:lnTo>
                    <a:pt x="2380" y="14770"/>
                  </a:lnTo>
                  <a:lnTo>
                    <a:pt x="2411" y="14773"/>
                  </a:lnTo>
                  <a:lnTo>
                    <a:pt x="2443" y="14777"/>
                  </a:lnTo>
                  <a:lnTo>
                    <a:pt x="2474" y="14780"/>
                  </a:lnTo>
                  <a:lnTo>
                    <a:pt x="2506" y="14783"/>
                  </a:lnTo>
                  <a:lnTo>
                    <a:pt x="2537" y="14786"/>
                  </a:lnTo>
                  <a:lnTo>
                    <a:pt x="2569" y="14789"/>
                  </a:lnTo>
                  <a:lnTo>
                    <a:pt x="2600" y="14793"/>
                  </a:lnTo>
                  <a:lnTo>
                    <a:pt x="2632" y="14796"/>
                  </a:lnTo>
                  <a:lnTo>
                    <a:pt x="2663" y="14799"/>
                  </a:lnTo>
                  <a:lnTo>
                    <a:pt x="2726" y="14805"/>
                  </a:lnTo>
                  <a:lnTo>
                    <a:pt x="2758" y="14808"/>
                  </a:lnTo>
                  <a:lnTo>
                    <a:pt x="2789" y="14811"/>
                  </a:lnTo>
                  <a:lnTo>
                    <a:pt x="2821" y="14813"/>
                  </a:lnTo>
                  <a:lnTo>
                    <a:pt x="2853" y="14816"/>
                  </a:lnTo>
                  <a:lnTo>
                    <a:pt x="2884" y="14819"/>
                  </a:lnTo>
                  <a:lnTo>
                    <a:pt x="2916" y="14822"/>
                  </a:lnTo>
                  <a:lnTo>
                    <a:pt x="2947" y="14825"/>
                  </a:lnTo>
                  <a:lnTo>
                    <a:pt x="2979" y="14827"/>
                  </a:lnTo>
                  <a:lnTo>
                    <a:pt x="3010" y="14830"/>
                  </a:lnTo>
                  <a:lnTo>
                    <a:pt x="3042" y="14832"/>
                  </a:lnTo>
                  <a:lnTo>
                    <a:pt x="3073" y="14835"/>
                  </a:lnTo>
                  <a:lnTo>
                    <a:pt x="3105" y="14838"/>
                  </a:lnTo>
                  <a:lnTo>
                    <a:pt x="3136" y="14840"/>
                  </a:lnTo>
                  <a:lnTo>
                    <a:pt x="3168" y="14843"/>
                  </a:lnTo>
                  <a:lnTo>
                    <a:pt x="3199" y="14845"/>
                  </a:lnTo>
                  <a:lnTo>
                    <a:pt x="3216" y="14846"/>
                  </a:lnTo>
                  <a:lnTo>
                    <a:pt x="3217" y="14847"/>
                  </a:lnTo>
                  <a:lnTo>
                    <a:pt x="3212" y="14869"/>
                  </a:lnTo>
                  <a:lnTo>
                    <a:pt x="3207" y="14883"/>
                  </a:lnTo>
                  <a:lnTo>
                    <a:pt x="3201" y="14897"/>
                  </a:lnTo>
                  <a:lnTo>
                    <a:pt x="3201" y="14897"/>
                  </a:lnTo>
                  <a:lnTo>
                    <a:pt x="3197" y="14902"/>
                  </a:lnTo>
                  <a:lnTo>
                    <a:pt x="3186" y="14915"/>
                  </a:lnTo>
                  <a:lnTo>
                    <a:pt x="3186" y="14915"/>
                  </a:lnTo>
                  <a:lnTo>
                    <a:pt x="3184" y="14920"/>
                  </a:lnTo>
                  <a:lnTo>
                    <a:pt x="3175" y="14942"/>
                  </a:lnTo>
                  <a:lnTo>
                    <a:pt x="3177" y="14961"/>
                  </a:lnTo>
                  <a:lnTo>
                    <a:pt x="3175" y="14980"/>
                  </a:lnTo>
                  <a:lnTo>
                    <a:pt x="3167" y="15014"/>
                  </a:lnTo>
                  <a:lnTo>
                    <a:pt x="3167" y="15014"/>
                  </a:lnTo>
                  <a:lnTo>
                    <a:pt x="3161" y="15023"/>
                  </a:lnTo>
                  <a:lnTo>
                    <a:pt x="3163" y="15025"/>
                  </a:lnTo>
                  <a:lnTo>
                    <a:pt x="3178" y="15038"/>
                  </a:lnTo>
                  <a:lnTo>
                    <a:pt x="3343" y="15189"/>
                  </a:lnTo>
                  <a:lnTo>
                    <a:pt x="3509" y="15339"/>
                  </a:lnTo>
                  <a:lnTo>
                    <a:pt x="3675" y="15487"/>
                  </a:lnTo>
                  <a:lnTo>
                    <a:pt x="3843" y="15635"/>
                  </a:lnTo>
                  <a:lnTo>
                    <a:pt x="4010" y="15782"/>
                  </a:lnTo>
                  <a:lnTo>
                    <a:pt x="4178" y="15927"/>
                  </a:lnTo>
                  <a:lnTo>
                    <a:pt x="4347" y="16072"/>
                  </a:lnTo>
                  <a:lnTo>
                    <a:pt x="4516" y="16215"/>
                  </a:lnTo>
                  <a:lnTo>
                    <a:pt x="4538" y="16234"/>
                  </a:lnTo>
                  <a:lnTo>
                    <a:pt x="4559" y="16252"/>
                  </a:lnTo>
                  <a:lnTo>
                    <a:pt x="4580" y="16271"/>
                  </a:lnTo>
                  <a:lnTo>
                    <a:pt x="4602" y="16289"/>
                  </a:lnTo>
                  <a:lnTo>
                    <a:pt x="4623" y="16308"/>
                  </a:lnTo>
                  <a:lnTo>
                    <a:pt x="4644" y="16327"/>
                  </a:lnTo>
                  <a:lnTo>
                    <a:pt x="4665" y="16345"/>
                  </a:lnTo>
                  <a:lnTo>
                    <a:pt x="4687" y="16363"/>
                  </a:lnTo>
                  <a:lnTo>
                    <a:pt x="4698" y="16373"/>
                  </a:lnTo>
                  <a:lnTo>
                    <a:pt x="4724" y="16383"/>
                  </a:lnTo>
                  <a:lnTo>
                    <a:pt x="4749" y="16388"/>
                  </a:lnTo>
                  <a:lnTo>
                    <a:pt x="4804" y="16397"/>
                  </a:lnTo>
                  <a:lnTo>
                    <a:pt x="4823" y="16400"/>
                  </a:lnTo>
                  <a:lnTo>
                    <a:pt x="4841" y="16403"/>
                  </a:lnTo>
                  <a:lnTo>
                    <a:pt x="4860" y="16407"/>
                  </a:lnTo>
                  <a:lnTo>
                    <a:pt x="4878" y="16410"/>
                  </a:lnTo>
                  <a:lnTo>
                    <a:pt x="4896" y="16413"/>
                  </a:lnTo>
                  <a:lnTo>
                    <a:pt x="4915" y="16416"/>
                  </a:lnTo>
                  <a:lnTo>
                    <a:pt x="4933" y="16419"/>
                  </a:lnTo>
                  <a:lnTo>
                    <a:pt x="4952" y="16422"/>
                  </a:lnTo>
                  <a:lnTo>
                    <a:pt x="4970" y="16425"/>
                  </a:lnTo>
                  <a:lnTo>
                    <a:pt x="4989" y="16428"/>
                  </a:lnTo>
                  <a:lnTo>
                    <a:pt x="5007" y="16431"/>
                  </a:lnTo>
                  <a:lnTo>
                    <a:pt x="5025" y="16434"/>
                  </a:lnTo>
                  <a:lnTo>
                    <a:pt x="5044" y="16437"/>
                  </a:lnTo>
                  <a:lnTo>
                    <a:pt x="5062" y="16440"/>
                  </a:lnTo>
                  <a:lnTo>
                    <a:pt x="5081" y="16443"/>
                  </a:lnTo>
                  <a:lnTo>
                    <a:pt x="5099" y="16446"/>
                  </a:lnTo>
                  <a:lnTo>
                    <a:pt x="5118" y="16449"/>
                  </a:lnTo>
                  <a:lnTo>
                    <a:pt x="5136" y="16452"/>
                  </a:lnTo>
                  <a:lnTo>
                    <a:pt x="5155" y="16455"/>
                  </a:lnTo>
                  <a:lnTo>
                    <a:pt x="5173" y="16458"/>
                  </a:lnTo>
                  <a:lnTo>
                    <a:pt x="5191" y="16460"/>
                  </a:lnTo>
                  <a:lnTo>
                    <a:pt x="5210" y="16463"/>
                  </a:lnTo>
                  <a:lnTo>
                    <a:pt x="5228" y="16466"/>
                  </a:lnTo>
                  <a:lnTo>
                    <a:pt x="5247" y="16469"/>
                  </a:lnTo>
                  <a:lnTo>
                    <a:pt x="5265" y="16472"/>
                  </a:lnTo>
                  <a:lnTo>
                    <a:pt x="5284" y="16475"/>
                  </a:lnTo>
                  <a:lnTo>
                    <a:pt x="5302" y="16477"/>
                  </a:lnTo>
                  <a:lnTo>
                    <a:pt x="5321" y="16480"/>
                  </a:lnTo>
                  <a:lnTo>
                    <a:pt x="5339" y="16483"/>
                  </a:lnTo>
                  <a:lnTo>
                    <a:pt x="5357" y="16486"/>
                  </a:lnTo>
                  <a:lnTo>
                    <a:pt x="5376" y="16489"/>
                  </a:lnTo>
                  <a:lnTo>
                    <a:pt x="5394" y="16491"/>
                  </a:lnTo>
                  <a:lnTo>
                    <a:pt x="5413" y="16494"/>
                  </a:lnTo>
                  <a:lnTo>
                    <a:pt x="5431" y="16497"/>
                  </a:lnTo>
                  <a:lnTo>
                    <a:pt x="5450" y="16500"/>
                  </a:lnTo>
                  <a:lnTo>
                    <a:pt x="5468" y="16502"/>
                  </a:lnTo>
                  <a:lnTo>
                    <a:pt x="5487" y="16505"/>
                  </a:lnTo>
                  <a:lnTo>
                    <a:pt x="5505" y="16508"/>
                  </a:lnTo>
                  <a:lnTo>
                    <a:pt x="5524" y="16510"/>
                  </a:lnTo>
                  <a:lnTo>
                    <a:pt x="5542" y="16513"/>
                  </a:lnTo>
                  <a:lnTo>
                    <a:pt x="5560" y="16516"/>
                  </a:lnTo>
                  <a:lnTo>
                    <a:pt x="5570" y="16517"/>
                  </a:lnTo>
                  <a:lnTo>
                    <a:pt x="5579" y="16518"/>
                  </a:lnTo>
                  <a:lnTo>
                    <a:pt x="5597" y="16521"/>
                  </a:lnTo>
                  <a:lnTo>
                    <a:pt x="5616" y="16523"/>
                  </a:lnTo>
                  <a:lnTo>
                    <a:pt x="5634" y="16526"/>
                  </a:lnTo>
                  <a:lnTo>
                    <a:pt x="5653" y="16529"/>
                  </a:lnTo>
                  <a:lnTo>
                    <a:pt x="5671" y="16531"/>
                  </a:lnTo>
                  <a:lnTo>
                    <a:pt x="5690" y="16534"/>
                  </a:lnTo>
                  <a:lnTo>
                    <a:pt x="5708" y="16536"/>
                  </a:lnTo>
                  <a:lnTo>
                    <a:pt x="5727" y="16539"/>
                  </a:lnTo>
                  <a:lnTo>
                    <a:pt x="5764" y="16544"/>
                  </a:lnTo>
                  <a:lnTo>
                    <a:pt x="5782" y="16546"/>
                  </a:lnTo>
                  <a:lnTo>
                    <a:pt x="5800" y="16549"/>
                  </a:lnTo>
                  <a:lnTo>
                    <a:pt x="5819" y="16551"/>
                  </a:lnTo>
                  <a:lnTo>
                    <a:pt x="5837" y="16554"/>
                  </a:lnTo>
                  <a:lnTo>
                    <a:pt x="5856" y="16556"/>
                  </a:lnTo>
                  <a:lnTo>
                    <a:pt x="5874" y="16559"/>
                  </a:lnTo>
                  <a:lnTo>
                    <a:pt x="5893" y="16561"/>
                  </a:lnTo>
                  <a:lnTo>
                    <a:pt x="5911" y="16563"/>
                  </a:lnTo>
                  <a:lnTo>
                    <a:pt x="5930" y="16566"/>
                  </a:lnTo>
                  <a:lnTo>
                    <a:pt x="5930" y="16566"/>
                  </a:lnTo>
                  <a:lnTo>
                    <a:pt x="5930" y="16560"/>
                  </a:lnTo>
                  <a:lnTo>
                    <a:pt x="5930" y="16553"/>
                  </a:lnTo>
                  <a:lnTo>
                    <a:pt x="5931" y="16547"/>
                  </a:lnTo>
                  <a:lnTo>
                    <a:pt x="5931" y="16541"/>
                  </a:lnTo>
                  <a:lnTo>
                    <a:pt x="5931" y="16535"/>
                  </a:lnTo>
                  <a:lnTo>
                    <a:pt x="5931" y="16529"/>
                  </a:lnTo>
                  <a:lnTo>
                    <a:pt x="5932" y="16522"/>
                  </a:lnTo>
                  <a:lnTo>
                    <a:pt x="5932" y="16510"/>
                  </a:lnTo>
                  <a:lnTo>
                    <a:pt x="5932" y="16504"/>
                  </a:lnTo>
                  <a:lnTo>
                    <a:pt x="5933" y="16498"/>
                  </a:lnTo>
                  <a:lnTo>
                    <a:pt x="5933" y="16492"/>
                  </a:lnTo>
                  <a:lnTo>
                    <a:pt x="5933" y="16485"/>
                  </a:lnTo>
                  <a:lnTo>
                    <a:pt x="5933" y="16479"/>
                  </a:lnTo>
                  <a:lnTo>
                    <a:pt x="5934" y="16473"/>
                  </a:lnTo>
                  <a:lnTo>
                    <a:pt x="5934" y="16467"/>
                  </a:lnTo>
                  <a:lnTo>
                    <a:pt x="5934" y="16460"/>
                  </a:lnTo>
                  <a:lnTo>
                    <a:pt x="5934" y="16454"/>
                  </a:lnTo>
                  <a:lnTo>
                    <a:pt x="5935" y="16448"/>
                  </a:lnTo>
                  <a:lnTo>
                    <a:pt x="5935" y="16442"/>
                  </a:lnTo>
                  <a:lnTo>
                    <a:pt x="5935" y="16436"/>
                  </a:lnTo>
                  <a:lnTo>
                    <a:pt x="5936" y="16423"/>
                  </a:lnTo>
                  <a:lnTo>
                    <a:pt x="5936" y="16417"/>
                  </a:lnTo>
                  <a:lnTo>
                    <a:pt x="5936" y="16411"/>
                  </a:lnTo>
                  <a:lnTo>
                    <a:pt x="5937" y="16405"/>
                  </a:lnTo>
                  <a:lnTo>
                    <a:pt x="5937" y="16399"/>
                  </a:lnTo>
                  <a:lnTo>
                    <a:pt x="5937" y="16392"/>
                  </a:lnTo>
                  <a:lnTo>
                    <a:pt x="5937" y="16386"/>
                  </a:lnTo>
                  <a:lnTo>
                    <a:pt x="5938" y="16380"/>
                  </a:lnTo>
                  <a:lnTo>
                    <a:pt x="5938" y="16374"/>
                  </a:lnTo>
                  <a:lnTo>
                    <a:pt x="5938" y="16368"/>
                  </a:lnTo>
                  <a:lnTo>
                    <a:pt x="5938" y="16362"/>
                  </a:lnTo>
                  <a:lnTo>
                    <a:pt x="5939" y="16355"/>
                  </a:lnTo>
                  <a:lnTo>
                    <a:pt x="5939" y="16349"/>
                  </a:lnTo>
                  <a:lnTo>
                    <a:pt x="5939" y="16343"/>
                  </a:lnTo>
                  <a:lnTo>
                    <a:pt x="5939" y="16337"/>
                  </a:lnTo>
                  <a:lnTo>
                    <a:pt x="5940" y="16330"/>
                  </a:lnTo>
                  <a:lnTo>
                    <a:pt x="5940" y="16324"/>
                  </a:lnTo>
                  <a:lnTo>
                    <a:pt x="5940" y="16318"/>
                  </a:lnTo>
                  <a:lnTo>
                    <a:pt x="5940" y="16312"/>
                  </a:lnTo>
                  <a:lnTo>
                    <a:pt x="5941" y="16306"/>
                  </a:lnTo>
                  <a:lnTo>
                    <a:pt x="5941" y="16300"/>
                  </a:lnTo>
                  <a:lnTo>
                    <a:pt x="5941" y="16293"/>
                  </a:lnTo>
                  <a:lnTo>
                    <a:pt x="5942" y="16287"/>
                  </a:lnTo>
                  <a:lnTo>
                    <a:pt x="5942" y="16281"/>
                  </a:lnTo>
                  <a:lnTo>
                    <a:pt x="5942" y="16275"/>
                  </a:lnTo>
                  <a:lnTo>
                    <a:pt x="5942" y="16268"/>
                  </a:lnTo>
                  <a:lnTo>
                    <a:pt x="5943" y="16262"/>
                  </a:lnTo>
                  <a:lnTo>
                    <a:pt x="5943" y="16256"/>
                  </a:lnTo>
                  <a:lnTo>
                    <a:pt x="5943" y="16250"/>
                  </a:lnTo>
                  <a:lnTo>
                    <a:pt x="5943" y="16244"/>
                  </a:lnTo>
                  <a:lnTo>
                    <a:pt x="5944" y="16238"/>
                  </a:lnTo>
                  <a:lnTo>
                    <a:pt x="5944" y="16232"/>
                  </a:lnTo>
                  <a:lnTo>
                    <a:pt x="5944" y="16225"/>
                  </a:lnTo>
                  <a:lnTo>
                    <a:pt x="5944" y="16219"/>
                  </a:lnTo>
                  <a:lnTo>
                    <a:pt x="5945" y="16213"/>
                  </a:lnTo>
                  <a:lnTo>
                    <a:pt x="5945" y="16207"/>
                  </a:lnTo>
                  <a:lnTo>
                    <a:pt x="5945" y="16194"/>
                  </a:lnTo>
                  <a:lnTo>
                    <a:pt x="5946" y="16188"/>
                  </a:lnTo>
                  <a:lnTo>
                    <a:pt x="5946" y="16176"/>
                  </a:lnTo>
                  <a:lnTo>
                    <a:pt x="5947" y="16170"/>
                  </a:lnTo>
                  <a:lnTo>
                    <a:pt x="5958" y="16171"/>
                  </a:lnTo>
                  <a:lnTo>
                    <a:pt x="5969" y="16173"/>
                  </a:lnTo>
                  <a:lnTo>
                    <a:pt x="5980" y="16174"/>
                  </a:lnTo>
                  <a:lnTo>
                    <a:pt x="5991" y="16175"/>
                  </a:lnTo>
                  <a:lnTo>
                    <a:pt x="6002" y="16177"/>
                  </a:lnTo>
                  <a:lnTo>
                    <a:pt x="6013" y="16178"/>
                  </a:lnTo>
                  <a:lnTo>
                    <a:pt x="6024" y="16180"/>
                  </a:lnTo>
                  <a:lnTo>
                    <a:pt x="6036" y="16181"/>
                  </a:lnTo>
                  <a:lnTo>
                    <a:pt x="6047" y="16183"/>
                  </a:lnTo>
                  <a:lnTo>
                    <a:pt x="6080" y="16187"/>
                  </a:lnTo>
                  <a:lnTo>
                    <a:pt x="6091" y="16189"/>
                  </a:lnTo>
                  <a:lnTo>
                    <a:pt x="6102" y="16190"/>
                  </a:lnTo>
                  <a:lnTo>
                    <a:pt x="6114" y="16191"/>
                  </a:lnTo>
                  <a:lnTo>
                    <a:pt x="6125" y="16193"/>
                  </a:lnTo>
                  <a:lnTo>
                    <a:pt x="6136" y="16194"/>
                  </a:lnTo>
                  <a:lnTo>
                    <a:pt x="6147" y="16196"/>
                  </a:lnTo>
                  <a:lnTo>
                    <a:pt x="6158" y="16197"/>
                  </a:lnTo>
                  <a:lnTo>
                    <a:pt x="6169" y="16198"/>
                  </a:lnTo>
                  <a:lnTo>
                    <a:pt x="6180" y="16200"/>
                  </a:lnTo>
                  <a:lnTo>
                    <a:pt x="6191" y="16201"/>
                  </a:lnTo>
                  <a:lnTo>
                    <a:pt x="6203" y="16203"/>
                  </a:lnTo>
                  <a:lnTo>
                    <a:pt x="6214" y="16204"/>
                  </a:lnTo>
                  <a:lnTo>
                    <a:pt x="6225" y="16206"/>
                  </a:lnTo>
                  <a:lnTo>
                    <a:pt x="6236" y="16207"/>
                  </a:lnTo>
                  <a:lnTo>
                    <a:pt x="6258" y="16210"/>
                  </a:lnTo>
                  <a:lnTo>
                    <a:pt x="6269" y="16211"/>
                  </a:lnTo>
                  <a:lnTo>
                    <a:pt x="6281" y="16212"/>
                  </a:lnTo>
                  <a:lnTo>
                    <a:pt x="6292" y="16214"/>
                  </a:lnTo>
                  <a:lnTo>
                    <a:pt x="6303" y="16215"/>
                  </a:lnTo>
                  <a:lnTo>
                    <a:pt x="6314" y="16216"/>
                  </a:lnTo>
                  <a:lnTo>
                    <a:pt x="6325" y="16218"/>
                  </a:lnTo>
                  <a:lnTo>
                    <a:pt x="6336" y="16219"/>
                  </a:lnTo>
                  <a:lnTo>
                    <a:pt x="6347" y="16220"/>
                  </a:lnTo>
                  <a:lnTo>
                    <a:pt x="6359" y="16222"/>
                  </a:lnTo>
                  <a:lnTo>
                    <a:pt x="6370" y="16223"/>
                  </a:lnTo>
                  <a:lnTo>
                    <a:pt x="6381" y="16224"/>
                  </a:lnTo>
                  <a:lnTo>
                    <a:pt x="6392" y="16226"/>
                  </a:lnTo>
                  <a:lnTo>
                    <a:pt x="6414" y="16228"/>
                  </a:lnTo>
                  <a:lnTo>
                    <a:pt x="6425" y="16230"/>
                  </a:lnTo>
                  <a:lnTo>
                    <a:pt x="6437" y="16231"/>
                  </a:lnTo>
                  <a:lnTo>
                    <a:pt x="6448" y="16232"/>
                  </a:lnTo>
                  <a:lnTo>
                    <a:pt x="6459" y="16233"/>
                  </a:lnTo>
                  <a:lnTo>
                    <a:pt x="6470" y="16235"/>
                  </a:lnTo>
                  <a:lnTo>
                    <a:pt x="6481" y="16236"/>
                  </a:lnTo>
                  <a:lnTo>
                    <a:pt x="6492" y="16237"/>
                  </a:lnTo>
                  <a:lnTo>
                    <a:pt x="6503" y="16239"/>
                  </a:lnTo>
                  <a:lnTo>
                    <a:pt x="6515" y="16240"/>
                  </a:lnTo>
                  <a:lnTo>
                    <a:pt x="6526" y="16241"/>
                  </a:lnTo>
                  <a:lnTo>
                    <a:pt x="6537" y="16242"/>
                  </a:lnTo>
                  <a:lnTo>
                    <a:pt x="6548" y="16244"/>
                  </a:lnTo>
                  <a:lnTo>
                    <a:pt x="6559" y="16245"/>
                  </a:lnTo>
                  <a:lnTo>
                    <a:pt x="6570" y="16246"/>
                  </a:lnTo>
                  <a:lnTo>
                    <a:pt x="6581" y="16247"/>
                  </a:lnTo>
                  <a:lnTo>
                    <a:pt x="6593" y="16248"/>
                  </a:lnTo>
                  <a:lnTo>
                    <a:pt x="6604" y="16250"/>
                  </a:lnTo>
                  <a:lnTo>
                    <a:pt x="6615" y="16251"/>
                  </a:lnTo>
                  <a:lnTo>
                    <a:pt x="6626" y="16252"/>
                  </a:lnTo>
                  <a:lnTo>
                    <a:pt x="6637" y="16253"/>
                  </a:lnTo>
                  <a:lnTo>
                    <a:pt x="6648" y="16255"/>
                  </a:lnTo>
                  <a:lnTo>
                    <a:pt x="6659" y="16256"/>
                  </a:lnTo>
                  <a:lnTo>
                    <a:pt x="6677" y="16258"/>
                  </a:lnTo>
                  <a:lnTo>
                    <a:pt x="6682" y="16261"/>
                  </a:lnTo>
                  <a:lnTo>
                    <a:pt x="6687" y="16272"/>
                  </a:lnTo>
                  <a:lnTo>
                    <a:pt x="6696" y="16276"/>
                  </a:lnTo>
                  <a:lnTo>
                    <a:pt x="6715" y="16275"/>
                  </a:lnTo>
                  <a:lnTo>
                    <a:pt x="6731" y="16288"/>
                  </a:lnTo>
                  <a:lnTo>
                    <a:pt x="6744" y="16314"/>
                  </a:lnTo>
                  <a:lnTo>
                    <a:pt x="6755" y="16347"/>
                  </a:lnTo>
                  <a:lnTo>
                    <a:pt x="6762" y="16377"/>
                  </a:lnTo>
                  <a:lnTo>
                    <a:pt x="6771" y="16438"/>
                  </a:lnTo>
                  <a:lnTo>
                    <a:pt x="6776" y="16454"/>
                  </a:lnTo>
                  <a:lnTo>
                    <a:pt x="6793" y="16494"/>
                  </a:lnTo>
                  <a:lnTo>
                    <a:pt x="6796" y="16508"/>
                  </a:lnTo>
                  <a:lnTo>
                    <a:pt x="6798" y="16517"/>
                  </a:lnTo>
                  <a:lnTo>
                    <a:pt x="6798" y="16522"/>
                  </a:lnTo>
                  <a:lnTo>
                    <a:pt x="6799" y="16526"/>
                  </a:lnTo>
                  <a:lnTo>
                    <a:pt x="6802" y="16532"/>
                  </a:lnTo>
                  <a:lnTo>
                    <a:pt x="6816" y="16549"/>
                  </a:lnTo>
                  <a:lnTo>
                    <a:pt x="6820" y="16560"/>
                  </a:lnTo>
                  <a:lnTo>
                    <a:pt x="6830" y="16569"/>
                  </a:lnTo>
                  <a:lnTo>
                    <a:pt x="6848" y="16579"/>
                  </a:lnTo>
                  <a:lnTo>
                    <a:pt x="6862" y="16597"/>
                  </a:lnTo>
                  <a:lnTo>
                    <a:pt x="6870" y="16603"/>
                  </a:lnTo>
                  <a:lnTo>
                    <a:pt x="6881" y="16606"/>
                  </a:lnTo>
                  <a:lnTo>
                    <a:pt x="6888" y="16612"/>
                  </a:lnTo>
                  <a:lnTo>
                    <a:pt x="6906" y="16636"/>
                  </a:lnTo>
                  <a:lnTo>
                    <a:pt x="6911" y="16645"/>
                  </a:lnTo>
                  <a:lnTo>
                    <a:pt x="6914" y="16653"/>
                  </a:lnTo>
                  <a:lnTo>
                    <a:pt x="6916" y="16668"/>
                  </a:lnTo>
                  <a:lnTo>
                    <a:pt x="6919" y="16677"/>
                  </a:lnTo>
                  <a:lnTo>
                    <a:pt x="6927" y="16686"/>
                  </a:lnTo>
                  <a:lnTo>
                    <a:pt x="6932" y="16693"/>
                  </a:lnTo>
                  <a:lnTo>
                    <a:pt x="6932" y="16696"/>
                  </a:lnTo>
                  <a:lnTo>
                    <a:pt x="6939" y="16701"/>
                  </a:lnTo>
                  <a:lnTo>
                    <a:pt x="6947" y="16713"/>
                  </a:lnTo>
                  <a:lnTo>
                    <a:pt x="6978" y="16784"/>
                  </a:lnTo>
                  <a:lnTo>
                    <a:pt x="6980" y="16801"/>
                  </a:lnTo>
                  <a:lnTo>
                    <a:pt x="6984" y="16812"/>
                  </a:lnTo>
                  <a:lnTo>
                    <a:pt x="7016" y="16852"/>
                  </a:lnTo>
                  <a:lnTo>
                    <a:pt x="7023" y="16858"/>
                  </a:lnTo>
                  <a:lnTo>
                    <a:pt x="7026" y="16862"/>
                  </a:lnTo>
                  <a:lnTo>
                    <a:pt x="7036" y="16884"/>
                  </a:lnTo>
                  <a:lnTo>
                    <a:pt x="7045" y="16897"/>
                  </a:lnTo>
                  <a:lnTo>
                    <a:pt x="7052" y="16905"/>
                  </a:lnTo>
                  <a:lnTo>
                    <a:pt x="7058" y="16915"/>
                  </a:lnTo>
                  <a:lnTo>
                    <a:pt x="7063" y="16932"/>
                  </a:lnTo>
                  <a:lnTo>
                    <a:pt x="7068" y="16964"/>
                  </a:lnTo>
                  <a:lnTo>
                    <a:pt x="7072" y="16977"/>
                  </a:lnTo>
                  <a:lnTo>
                    <a:pt x="7083" y="16987"/>
                  </a:lnTo>
                  <a:lnTo>
                    <a:pt x="7096" y="17020"/>
                  </a:lnTo>
                  <a:lnTo>
                    <a:pt x="7130" y="17070"/>
                  </a:lnTo>
                  <a:lnTo>
                    <a:pt x="7147" y="17109"/>
                  </a:lnTo>
                  <a:lnTo>
                    <a:pt x="7152" y="17118"/>
                  </a:lnTo>
                  <a:lnTo>
                    <a:pt x="7164" y="17125"/>
                  </a:lnTo>
                  <a:lnTo>
                    <a:pt x="7189" y="17148"/>
                  </a:lnTo>
                  <a:lnTo>
                    <a:pt x="7191" y="17153"/>
                  </a:lnTo>
                  <a:lnTo>
                    <a:pt x="7193" y="17159"/>
                  </a:lnTo>
                  <a:lnTo>
                    <a:pt x="7196" y="17164"/>
                  </a:lnTo>
                  <a:lnTo>
                    <a:pt x="7200" y="17168"/>
                  </a:lnTo>
                  <a:lnTo>
                    <a:pt x="7203" y="17168"/>
                  </a:lnTo>
                  <a:lnTo>
                    <a:pt x="7204" y="17166"/>
                  </a:lnTo>
                  <a:lnTo>
                    <a:pt x="7208" y="17159"/>
                  </a:lnTo>
                  <a:lnTo>
                    <a:pt x="7209" y="17158"/>
                  </a:lnTo>
                  <a:lnTo>
                    <a:pt x="7214" y="17162"/>
                  </a:lnTo>
                  <a:lnTo>
                    <a:pt x="7217" y="17163"/>
                  </a:lnTo>
                  <a:lnTo>
                    <a:pt x="7220" y="17166"/>
                  </a:lnTo>
                  <a:lnTo>
                    <a:pt x="7224" y="17179"/>
                  </a:lnTo>
                  <a:lnTo>
                    <a:pt x="7228" y="17182"/>
                  </a:lnTo>
                  <a:lnTo>
                    <a:pt x="7232" y="17183"/>
                  </a:lnTo>
                  <a:lnTo>
                    <a:pt x="7236" y="17186"/>
                  </a:lnTo>
                  <a:lnTo>
                    <a:pt x="7237" y="17192"/>
                  </a:lnTo>
                  <a:lnTo>
                    <a:pt x="7238" y="17201"/>
                  </a:lnTo>
                  <a:lnTo>
                    <a:pt x="7239" y="17200"/>
                  </a:lnTo>
                  <a:lnTo>
                    <a:pt x="7241" y="17202"/>
                  </a:lnTo>
                  <a:lnTo>
                    <a:pt x="7247" y="17214"/>
                  </a:lnTo>
                  <a:lnTo>
                    <a:pt x="7250" y="17208"/>
                  </a:lnTo>
                  <a:lnTo>
                    <a:pt x="7250" y="17208"/>
                  </a:lnTo>
                  <a:lnTo>
                    <a:pt x="7269" y="17252"/>
                  </a:lnTo>
                  <a:lnTo>
                    <a:pt x="7277" y="17259"/>
                  </a:lnTo>
                  <a:lnTo>
                    <a:pt x="7285" y="17262"/>
                  </a:lnTo>
                  <a:lnTo>
                    <a:pt x="7294" y="17271"/>
                  </a:lnTo>
                  <a:lnTo>
                    <a:pt x="7302" y="17284"/>
                  </a:lnTo>
                  <a:lnTo>
                    <a:pt x="7307" y="17297"/>
                  </a:lnTo>
                  <a:lnTo>
                    <a:pt x="7309" y="17306"/>
                  </a:lnTo>
                  <a:lnTo>
                    <a:pt x="7309" y="17316"/>
                  </a:lnTo>
                  <a:lnTo>
                    <a:pt x="7310" y="17326"/>
                  </a:lnTo>
                  <a:lnTo>
                    <a:pt x="7312" y="17334"/>
                  </a:lnTo>
                  <a:lnTo>
                    <a:pt x="7317" y="17337"/>
                  </a:lnTo>
                  <a:lnTo>
                    <a:pt x="7330" y="17341"/>
                  </a:lnTo>
                  <a:lnTo>
                    <a:pt x="7333" y="17345"/>
                  </a:lnTo>
                  <a:lnTo>
                    <a:pt x="7336" y="17354"/>
                  </a:lnTo>
                  <a:lnTo>
                    <a:pt x="7348" y="17382"/>
                  </a:lnTo>
                  <a:lnTo>
                    <a:pt x="7353" y="17398"/>
                  </a:lnTo>
                  <a:lnTo>
                    <a:pt x="7354" y="17407"/>
                  </a:lnTo>
                  <a:lnTo>
                    <a:pt x="7354" y="17425"/>
                  </a:lnTo>
                  <a:lnTo>
                    <a:pt x="7355" y="17434"/>
                  </a:lnTo>
                  <a:lnTo>
                    <a:pt x="7362" y="17442"/>
                  </a:lnTo>
                  <a:lnTo>
                    <a:pt x="7363" y="17447"/>
                  </a:lnTo>
                  <a:lnTo>
                    <a:pt x="7363" y="17452"/>
                  </a:lnTo>
                  <a:lnTo>
                    <a:pt x="7360" y="17462"/>
                  </a:lnTo>
                  <a:lnTo>
                    <a:pt x="7360" y="17468"/>
                  </a:lnTo>
                  <a:lnTo>
                    <a:pt x="7360" y="17478"/>
                  </a:lnTo>
                  <a:lnTo>
                    <a:pt x="7364" y="17490"/>
                  </a:lnTo>
                  <a:lnTo>
                    <a:pt x="7365" y="17499"/>
                  </a:lnTo>
                  <a:lnTo>
                    <a:pt x="7364" y="17512"/>
                  </a:lnTo>
                  <a:lnTo>
                    <a:pt x="7363" y="17517"/>
                  </a:lnTo>
                  <a:lnTo>
                    <a:pt x="7364" y="17522"/>
                  </a:lnTo>
                  <a:lnTo>
                    <a:pt x="7367" y="17532"/>
                  </a:lnTo>
                  <a:lnTo>
                    <a:pt x="7371" y="17539"/>
                  </a:lnTo>
                  <a:lnTo>
                    <a:pt x="7376" y="17545"/>
                  </a:lnTo>
                  <a:lnTo>
                    <a:pt x="7379" y="17551"/>
                  </a:lnTo>
                  <a:lnTo>
                    <a:pt x="7379" y="17559"/>
                  </a:lnTo>
                  <a:lnTo>
                    <a:pt x="7380" y="17569"/>
                  </a:lnTo>
                  <a:lnTo>
                    <a:pt x="7380" y="17578"/>
                  </a:lnTo>
                  <a:lnTo>
                    <a:pt x="7383" y="17581"/>
                  </a:lnTo>
                  <a:lnTo>
                    <a:pt x="7391" y="17591"/>
                  </a:lnTo>
                  <a:lnTo>
                    <a:pt x="7397" y="17613"/>
                  </a:lnTo>
                  <a:lnTo>
                    <a:pt x="7401" y="17638"/>
                  </a:lnTo>
                  <a:lnTo>
                    <a:pt x="7406" y="17656"/>
                  </a:lnTo>
                  <a:lnTo>
                    <a:pt x="7409" y="17660"/>
                  </a:lnTo>
                  <a:lnTo>
                    <a:pt x="7417" y="17667"/>
                  </a:lnTo>
                  <a:lnTo>
                    <a:pt x="7421" y="17675"/>
                  </a:lnTo>
                  <a:lnTo>
                    <a:pt x="7429" y="17707"/>
                  </a:lnTo>
                  <a:lnTo>
                    <a:pt x="7434" y="17721"/>
                  </a:lnTo>
                  <a:lnTo>
                    <a:pt x="7435" y="17741"/>
                  </a:lnTo>
                  <a:lnTo>
                    <a:pt x="7434" y="17773"/>
                  </a:lnTo>
                  <a:lnTo>
                    <a:pt x="7431" y="17793"/>
                  </a:lnTo>
                  <a:lnTo>
                    <a:pt x="7425" y="17824"/>
                  </a:lnTo>
                  <a:lnTo>
                    <a:pt x="7423" y="17841"/>
                  </a:lnTo>
                  <a:lnTo>
                    <a:pt x="7423" y="17863"/>
                  </a:lnTo>
                  <a:lnTo>
                    <a:pt x="7430" y="17912"/>
                  </a:lnTo>
                  <a:lnTo>
                    <a:pt x="7430" y="17919"/>
                  </a:lnTo>
                  <a:lnTo>
                    <a:pt x="7429" y="17933"/>
                  </a:lnTo>
                  <a:lnTo>
                    <a:pt x="7430" y="17942"/>
                  </a:lnTo>
                  <a:lnTo>
                    <a:pt x="7431" y="17947"/>
                  </a:lnTo>
                  <a:lnTo>
                    <a:pt x="7437" y="17959"/>
                  </a:lnTo>
                  <a:lnTo>
                    <a:pt x="7438" y="17963"/>
                  </a:lnTo>
                  <a:lnTo>
                    <a:pt x="7439" y="17973"/>
                  </a:lnTo>
                  <a:lnTo>
                    <a:pt x="7447" y="17991"/>
                  </a:lnTo>
                  <a:lnTo>
                    <a:pt x="7452" y="18032"/>
                  </a:lnTo>
                  <a:lnTo>
                    <a:pt x="7454" y="18040"/>
                  </a:lnTo>
                  <a:lnTo>
                    <a:pt x="7462" y="18057"/>
                  </a:lnTo>
                  <a:lnTo>
                    <a:pt x="7469" y="18068"/>
                  </a:lnTo>
                  <a:lnTo>
                    <a:pt x="7475" y="18082"/>
                  </a:lnTo>
                  <a:lnTo>
                    <a:pt x="7478" y="18119"/>
                  </a:lnTo>
                  <a:lnTo>
                    <a:pt x="7485" y="18145"/>
                  </a:lnTo>
                  <a:lnTo>
                    <a:pt x="7488" y="18158"/>
                  </a:lnTo>
                  <a:lnTo>
                    <a:pt x="7488" y="18171"/>
                  </a:lnTo>
                  <a:lnTo>
                    <a:pt x="7488" y="18179"/>
                  </a:lnTo>
                  <a:lnTo>
                    <a:pt x="7490" y="18188"/>
                  </a:lnTo>
                  <a:lnTo>
                    <a:pt x="7496" y="18201"/>
                  </a:lnTo>
                  <a:lnTo>
                    <a:pt x="7516" y="18228"/>
                  </a:lnTo>
                  <a:lnTo>
                    <a:pt x="7522" y="18239"/>
                  </a:lnTo>
                  <a:lnTo>
                    <a:pt x="7523" y="18244"/>
                  </a:lnTo>
                  <a:lnTo>
                    <a:pt x="7525" y="18253"/>
                  </a:lnTo>
                  <a:lnTo>
                    <a:pt x="7526" y="18260"/>
                  </a:lnTo>
                  <a:lnTo>
                    <a:pt x="7529" y="18264"/>
                  </a:lnTo>
                  <a:lnTo>
                    <a:pt x="7532" y="18266"/>
                  </a:lnTo>
                  <a:lnTo>
                    <a:pt x="7567" y="18309"/>
                  </a:lnTo>
                  <a:lnTo>
                    <a:pt x="7572" y="18321"/>
                  </a:lnTo>
                  <a:lnTo>
                    <a:pt x="7580" y="18314"/>
                  </a:lnTo>
                  <a:lnTo>
                    <a:pt x="7592" y="18315"/>
                  </a:lnTo>
                  <a:lnTo>
                    <a:pt x="7603" y="18321"/>
                  </a:lnTo>
                  <a:lnTo>
                    <a:pt x="7610" y="18337"/>
                  </a:lnTo>
                  <a:lnTo>
                    <a:pt x="7620" y="18352"/>
                  </a:lnTo>
                  <a:lnTo>
                    <a:pt x="7624" y="18355"/>
                  </a:lnTo>
                  <a:lnTo>
                    <a:pt x="7627" y="18360"/>
                  </a:lnTo>
                  <a:lnTo>
                    <a:pt x="7634" y="18391"/>
                  </a:lnTo>
                  <a:lnTo>
                    <a:pt x="7648" y="18421"/>
                  </a:lnTo>
                  <a:lnTo>
                    <a:pt x="7657" y="18436"/>
                  </a:lnTo>
                  <a:lnTo>
                    <a:pt x="7672" y="18450"/>
                  </a:lnTo>
                  <a:lnTo>
                    <a:pt x="7692" y="18492"/>
                  </a:lnTo>
                  <a:lnTo>
                    <a:pt x="7709" y="18510"/>
                  </a:lnTo>
                  <a:lnTo>
                    <a:pt x="7749" y="18536"/>
                  </a:lnTo>
                  <a:lnTo>
                    <a:pt x="7777" y="18548"/>
                  </a:lnTo>
                  <a:lnTo>
                    <a:pt x="7808" y="18554"/>
                  </a:lnTo>
                  <a:lnTo>
                    <a:pt x="7812" y="18556"/>
                  </a:lnTo>
                  <a:lnTo>
                    <a:pt x="7816" y="18563"/>
                  </a:lnTo>
                  <a:lnTo>
                    <a:pt x="7818" y="18572"/>
                  </a:lnTo>
                  <a:lnTo>
                    <a:pt x="7814" y="18591"/>
                  </a:lnTo>
                  <a:lnTo>
                    <a:pt x="7817" y="18596"/>
                  </a:lnTo>
                  <a:lnTo>
                    <a:pt x="7822" y="18599"/>
                  </a:lnTo>
                  <a:lnTo>
                    <a:pt x="7826" y="18603"/>
                  </a:lnTo>
                  <a:lnTo>
                    <a:pt x="7847" y="18635"/>
                  </a:lnTo>
                  <a:lnTo>
                    <a:pt x="7859" y="18648"/>
                  </a:lnTo>
                  <a:lnTo>
                    <a:pt x="7898" y="18667"/>
                  </a:lnTo>
                  <a:lnTo>
                    <a:pt x="7910" y="18667"/>
                  </a:lnTo>
                  <a:lnTo>
                    <a:pt x="7914" y="18668"/>
                  </a:lnTo>
                  <a:lnTo>
                    <a:pt x="7917" y="18673"/>
                  </a:lnTo>
                  <a:lnTo>
                    <a:pt x="7919" y="18679"/>
                  </a:lnTo>
                  <a:lnTo>
                    <a:pt x="7920" y="18686"/>
                  </a:lnTo>
                  <a:lnTo>
                    <a:pt x="7922" y="18693"/>
                  </a:lnTo>
                  <a:lnTo>
                    <a:pt x="7944" y="18734"/>
                  </a:lnTo>
                  <a:lnTo>
                    <a:pt x="7963" y="18753"/>
                  </a:lnTo>
                  <a:lnTo>
                    <a:pt x="7968" y="18756"/>
                  </a:lnTo>
                  <a:lnTo>
                    <a:pt x="7972" y="18761"/>
                  </a:lnTo>
                  <a:lnTo>
                    <a:pt x="7984" y="18783"/>
                  </a:lnTo>
                  <a:lnTo>
                    <a:pt x="7991" y="18788"/>
                  </a:lnTo>
                  <a:lnTo>
                    <a:pt x="7996" y="18783"/>
                  </a:lnTo>
                  <a:lnTo>
                    <a:pt x="8000" y="18774"/>
                  </a:lnTo>
                  <a:lnTo>
                    <a:pt x="8004" y="18773"/>
                  </a:lnTo>
                  <a:lnTo>
                    <a:pt x="8009" y="18789"/>
                  </a:lnTo>
                  <a:lnTo>
                    <a:pt x="8012" y="18786"/>
                  </a:lnTo>
                  <a:lnTo>
                    <a:pt x="8018" y="18783"/>
                  </a:lnTo>
                  <a:lnTo>
                    <a:pt x="8015" y="18801"/>
                  </a:lnTo>
                  <a:lnTo>
                    <a:pt x="8022" y="18808"/>
                  </a:lnTo>
                  <a:lnTo>
                    <a:pt x="8048" y="18809"/>
                  </a:lnTo>
                  <a:lnTo>
                    <a:pt x="8072" y="18822"/>
                  </a:lnTo>
                  <a:lnTo>
                    <a:pt x="8089" y="18827"/>
                  </a:lnTo>
                  <a:lnTo>
                    <a:pt x="8101" y="18817"/>
                  </a:lnTo>
                  <a:lnTo>
                    <a:pt x="8107" y="18794"/>
                  </a:lnTo>
                  <a:lnTo>
                    <a:pt x="8110" y="18764"/>
                  </a:lnTo>
                  <a:lnTo>
                    <a:pt x="8110" y="18764"/>
                  </a:lnTo>
                  <a:lnTo>
                    <a:pt x="8114" y="18762"/>
                  </a:lnTo>
                  <a:lnTo>
                    <a:pt x="8116" y="18764"/>
                  </a:lnTo>
                  <a:lnTo>
                    <a:pt x="8118" y="18748"/>
                  </a:lnTo>
                  <a:lnTo>
                    <a:pt x="8121" y="18740"/>
                  </a:lnTo>
                  <a:lnTo>
                    <a:pt x="8124" y="18735"/>
                  </a:lnTo>
                  <a:lnTo>
                    <a:pt x="8142" y="18719"/>
                  </a:lnTo>
                  <a:lnTo>
                    <a:pt x="8146" y="18714"/>
                  </a:lnTo>
                  <a:lnTo>
                    <a:pt x="8146" y="18714"/>
                  </a:lnTo>
                  <a:lnTo>
                    <a:pt x="8150" y="18705"/>
                  </a:lnTo>
                  <a:lnTo>
                    <a:pt x="8163" y="18661"/>
                  </a:lnTo>
                  <a:lnTo>
                    <a:pt x="8168" y="18653"/>
                  </a:lnTo>
                  <a:lnTo>
                    <a:pt x="8171" y="18648"/>
                  </a:lnTo>
                  <a:lnTo>
                    <a:pt x="8171" y="18648"/>
                  </a:lnTo>
                  <a:lnTo>
                    <a:pt x="8181" y="18658"/>
                  </a:lnTo>
                  <a:lnTo>
                    <a:pt x="8184" y="18651"/>
                  </a:lnTo>
                  <a:lnTo>
                    <a:pt x="8204" y="18625"/>
                  </a:lnTo>
                  <a:lnTo>
                    <a:pt x="8216" y="18622"/>
                  </a:lnTo>
                  <a:lnTo>
                    <a:pt x="8221" y="18618"/>
                  </a:lnTo>
                  <a:lnTo>
                    <a:pt x="8221" y="18618"/>
                  </a:lnTo>
                  <a:lnTo>
                    <a:pt x="8217" y="18608"/>
                  </a:lnTo>
                  <a:lnTo>
                    <a:pt x="8207" y="18595"/>
                  </a:lnTo>
                  <a:lnTo>
                    <a:pt x="8203" y="18586"/>
                  </a:lnTo>
                  <a:lnTo>
                    <a:pt x="8204" y="18576"/>
                  </a:lnTo>
                  <a:lnTo>
                    <a:pt x="8210" y="18542"/>
                  </a:lnTo>
                  <a:lnTo>
                    <a:pt x="8211" y="18526"/>
                  </a:lnTo>
                  <a:lnTo>
                    <a:pt x="8212" y="18516"/>
                  </a:lnTo>
                  <a:lnTo>
                    <a:pt x="8215" y="18510"/>
                  </a:lnTo>
                  <a:lnTo>
                    <a:pt x="8220" y="18503"/>
                  </a:lnTo>
                  <a:lnTo>
                    <a:pt x="8222" y="18502"/>
                  </a:lnTo>
                  <a:lnTo>
                    <a:pt x="8225" y="18502"/>
                  </a:lnTo>
                  <a:lnTo>
                    <a:pt x="8228" y="18501"/>
                  </a:lnTo>
                  <a:lnTo>
                    <a:pt x="8232" y="18497"/>
                  </a:lnTo>
                  <a:lnTo>
                    <a:pt x="8232" y="18497"/>
                  </a:lnTo>
                  <a:lnTo>
                    <a:pt x="8232" y="18494"/>
                  </a:lnTo>
                  <a:lnTo>
                    <a:pt x="8229" y="18481"/>
                  </a:lnTo>
                  <a:lnTo>
                    <a:pt x="8230" y="18476"/>
                  </a:lnTo>
                  <a:lnTo>
                    <a:pt x="8234" y="18464"/>
                  </a:lnTo>
                  <a:lnTo>
                    <a:pt x="8234" y="18454"/>
                  </a:lnTo>
                  <a:lnTo>
                    <a:pt x="8233" y="18444"/>
                  </a:lnTo>
                  <a:lnTo>
                    <a:pt x="8232" y="18434"/>
                  </a:lnTo>
                  <a:lnTo>
                    <a:pt x="8233" y="18422"/>
                  </a:lnTo>
                  <a:lnTo>
                    <a:pt x="8235" y="18414"/>
                  </a:lnTo>
                  <a:lnTo>
                    <a:pt x="8238" y="18406"/>
                  </a:lnTo>
                  <a:lnTo>
                    <a:pt x="8253" y="18342"/>
                  </a:lnTo>
                  <a:lnTo>
                    <a:pt x="8253" y="18341"/>
                  </a:lnTo>
                  <a:lnTo>
                    <a:pt x="8257" y="18336"/>
                  </a:lnTo>
                  <a:lnTo>
                    <a:pt x="8257" y="18336"/>
                  </a:lnTo>
                  <a:lnTo>
                    <a:pt x="8260" y="18329"/>
                  </a:lnTo>
                  <a:lnTo>
                    <a:pt x="8258" y="18317"/>
                  </a:lnTo>
                  <a:lnTo>
                    <a:pt x="8262" y="18314"/>
                  </a:lnTo>
                  <a:lnTo>
                    <a:pt x="8263" y="18311"/>
                  </a:lnTo>
                  <a:lnTo>
                    <a:pt x="8261" y="18299"/>
                  </a:lnTo>
                  <a:lnTo>
                    <a:pt x="8266" y="18295"/>
                  </a:lnTo>
                  <a:lnTo>
                    <a:pt x="8269" y="18290"/>
                  </a:lnTo>
                  <a:lnTo>
                    <a:pt x="8269" y="18290"/>
                  </a:lnTo>
                  <a:lnTo>
                    <a:pt x="8273" y="18275"/>
                  </a:lnTo>
                  <a:lnTo>
                    <a:pt x="8274" y="18273"/>
                  </a:lnTo>
                  <a:lnTo>
                    <a:pt x="8281" y="18250"/>
                  </a:lnTo>
                  <a:lnTo>
                    <a:pt x="8283" y="18249"/>
                  </a:lnTo>
                  <a:lnTo>
                    <a:pt x="8285" y="18237"/>
                  </a:lnTo>
                  <a:lnTo>
                    <a:pt x="8298" y="18197"/>
                  </a:lnTo>
                  <a:lnTo>
                    <a:pt x="8300" y="18188"/>
                  </a:lnTo>
                  <a:lnTo>
                    <a:pt x="8300" y="18180"/>
                  </a:lnTo>
                  <a:lnTo>
                    <a:pt x="8302" y="18174"/>
                  </a:lnTo>
                  <a:lnTo>
                    <a:pt x="8305" y="18168"/>
                  </a:lnTo>
                  <a:lnTo>
                    <a:pt x="8308" y="18167"/>
                  </a:lnTo>
                  <a:lnTo>
                    <a:pt x="8325" y="18169"/>
                  </a:lnTo>
                  <a:lnTo>
                    <a:pt x="8332" y="18166"/>
                  </a:lnTo>
                  <a:lnTo>
                    <a:pt x="8349" y="18151"/>
                  </a:lnTo>
                  <a:lnTo>
                    <a:pt x="8357" y="18146"/>
                  </a:lnTo>
                  <a:lnTo>
                    <a:pt x="8358" y="18147"/>
                  </a:lnTo>
                  <a:lnTo>
                    <a:pt x="8360" y="18156"/>
                  </a:lnTo>
                  <a:lnTo>
                    <a:pt x="8363" y="18159"/>
                  </a:lnTo>
                  <a:lnTo>
                    <a:pt x="8366" y="18158"/>
                  </a:lnTo>
                  <a:lnTo>
                    <a:pt x="8367" y="18156"/>
                  </a:lnTo>
                  <a:lnTo>
                    <a:pt x="8368" y="18154"/>
                  </a:lnTo>
                  <a:lnTo>
                    <a:pt x="8368" y="18154"/>
                  </a:lnTo>
                  <a:lnTo>
                    <a:pt x="8372" y="18148"/>
                  </a:lnTo>
                  <a:lnTo>
                    <a:pt x="8373" y="18147"/>
                  </a:lnTo>
                  <a:lnTo>
                    <a:pt x="8376" y="18137"/>
                  </a:lnTo>
                  <a:lnTo>
                    <a:pt x="8380" y="18135"/>
                  </a:lnTo>
                  <a:lnTo>
                    <a:pt x="8428" y="18143"/>
                  </a:lnTo>
                  <a:lnTo>
                    <a:pt x="8428" y="18143"/>
                  </a:lnTo>
                  <a:lnTo>
                    <a:pt x="8429" y="18140"/>
                  </a:lnTo>
                  <a:lnTo>
                    <a:pt x="8439" y="18113"/>
                  </a:lnTo>
                  <a:lnTo>
                    <a:pt x="8441" y="18104"/>
                  </a:lnTo>
                  <a:lnTo>
                    <a:pt x="8442" y="18081"/>
                  </a:lnTo>
                  <a:lnTo>
                    <a:pt x="8444" y="18073"/>
                  </a:lnTo>
                  <a:lnTo>
                    <a:pt x="8448" y="18067"/>
                  </a:lnTo>
                  <a:lnTo>
                    <a:pt x="8453" y="18065"/>
                  </a:lnTo>
                  <a:lnTo>
                    <a:pt x="8458" y="18062"/>
                  </a:lnTo>
                  <a:lnTo>
                    <a:pt x="8462" y="18046"/>
                  </a:lnTo>
                  <a:lnTo>
                    <a:pt x="8466" y="18042"/>
                  </a:lnTo>
                  <a:lnTo>
                    <a:pt x="8475" y="18046"/>
                  </a:lnTo>
                  <a:lnTo>
                    <a:pt x="8480" y="18056"/>
                  </a:lnTo>
                  <a:lnTo>
                    <a:pt x="8486" y="18064"/>
                  </a:lnTo>
                  <a:lnTo>
                    <a:pt x="8494" y="18061"/>
                  </a:lnTo>
                  <a:lnTo>
                    <a:pt x="8496" y="18077"/>
                  </a:lnTo>
                  <a:lnTo>
                    <a:pt x="8502" y="18082"/>
                  </a:lnTo>
                  <a:lnTo>
                    <a:pt x="8518" y="18086"/>
                  </a:lnTo>
                  <a:lnTo>
                    <a:pt x="8538" y="18105"/>
                  </a:lnTo>
                  <a:lnTo>
                    <a:pt x="8543" y="18113"/>
                  </a:lnTo>
                  <a:lnTo>
                    <a:pt x="8559" y="18126"/>
                  </a:lnTo>
                  <a:lnTo>
                    <a:pt x="8600" y="18119"/>
                  </a:lnTo>
                  <a:lnTo>
                    <a:pt x="8612" y="18125"/>
                  </a:lnTo>
                  <a:lnTo>
                    <a:pt x="8619" y="18113"/>
                  </a:lnTo>
                  <a:lnTo>
                    <a:pt x="8626" y="18117"/>
                  </a:lnTo>
                  <a:lnTo>
                    <a:pt x="8632" y="18127"/>
                  </a:lnTo>
                  <a:lnTo>
                    <a:pt x="8638" y="18132"/>
                  </a:lnTo>
                  <a:lnTo>
                    <a:pt x="8642" y="18132"/>
                  </a:lnTo>
                  <a:lnTo>
                    <a:pt x="8646" y="18131"/>
                  </a:lnTo>
                  <a:lnTo>
                    <a:pt x="8650" y="18128"/>
                  </a:lnTo>
                  <a:lnTo>
                    <a:pt x="8653" y="18123"/>
                  </a:lnTo>
                  <a:lnTo>
                    <a:pt x="8657" y="18120"/>
                  </a:lnTo>
                  <a:lnTo>
                    <a:pt x="8661" y="18121"/>
                  </a:lnTo>
                  <a:lnTo>
                    <a:pt x="8670" y="18127"/>
                  </a:lnTo>
                  <a:lnTo>
                    <a:pt x="8684" y="18127"/>
                  </a:lnTo>
                  <a:lnTo>
                    <a:pt x="8689" y="18121"/>
                  </a:lnTo>
                  <a:lnTo>
                    <a:pt x="8692" y="18121"/>
                  </a:lnTo>
                  <a:lnTo>
                    <a:pt x="8694" y="18131"/>
                  </a:lnTo>
                  <a:lnTo>
                    <a:pt x="8697" y="18136"/>
                  </a:lnTo>
                  <a:lnTo>
                    <a:pt x="8769" y="18155"/>
                  </a:lnTo>
                  <a:lnTo>
                    <a:pt x="8792" y="18151"/>
                  </a:lnTo>
                  <a:lnTo>
                    <a:pt x="8798" y="18147"/>
                  </a:lnTo>
                  <a:lnTo>
                    <a:pt x="8803" y="18138"/>
                  </a:lnTo>
                  <a:lnTo>
                    <a:pt x="8803" y="18138"/>
                  </a:lnTo>
                  <a:lnTo>
                    <a:pt x="8805" y="18121"/>
                  </a:lnTo>
                  <a:lnTo>
                    <a:pt x="8807" y="18117"/>
                  </a:lnTo>
                  <a:lnTo>
                    <a:pt x="8807" y="18117"/>
                  </a:lnTo>
                  <a:lnTo>
                    <a:pt x="8810" y="18119"/>
                  </a:lnTo>
                  <a:lnTo>
                    <a:pt x="8813" y="18125"/>
                  </a:lnTo>
                  <a:lnTo>
                    <a:pt x="8814" y="18134"/>
                  </a:lnTo>
                  <a:lnTo>
                    <a:pt x="8814" y="18138"/>
                  </a:lnTo>
                  <a:lnTo>
                    <a:pt x="8809" y="18153"/>
                  </a:lnTo>
                  <a:lnTo>
                    <a:pt x="8808" y="18160"/>
                  </a:lnTo>
                  <a:lnTo>
                    <a:pt x="8817" y="18165"/>
                  </a:lnTo>
                  <a:lnTo>
                    <a:pt x="8824" y="18158"/>
                  </a:lnTo>
                  <a:lnTo>
                    <a:pt x="8831" y="18148"/>
                  </a:lnTo>
                  <a:lnTo>
                    <a:pt x="8840" y="18143"/>
                  </a:lnTo>
                  <a:lnTo>
                    <a:pt x="8843" y="18145"/>
                  </a:lnTo>
                  <a:lnTo>
                    <a:pt x="8846" y="18157"/>
                  </a:lnTo>
                  <a:lnTo>
                    <a:pt x="8851" y="18161"/>
                  </a:lnTo>
                  <a:lnTo>
                    <a:pt x="8855" y="18162"/>
                  </a:lnTo>
                  <a:lnTo>
                    <a:pt x="8860" y="18161"/>
                  </a:lnTo>
                  <a:lnTo>
                    <a:pt x="8865" y="18159"/>
                  </a:lnTo>
                  <a:lnTo>
                    <a:pt x="8869" y="18155"/>
                  </a:lnTo>
                  <a:lnTo>
                    <a:pt x="8867" y="18166"/>
                  </a:lnTo>
                  <a:lnTo>
                    <a:pt x="8868" y="18178"/>
                  </a:lnTo>
                  <a:lnTo>
                    <a:pt x="8871" y="18188"/>
                  </a:lnTo>
                  <a:lnTo>
                    <a:pt x="8878" y="18208"/>
                  </a:lnTo>
                  <a:lnTo>
                    <a:pt x="8881" y="18224"/>
                  </a:lnTo>
                  <a:lnTo>
                    <a:pt x="8886" y="18245"/>
                  </a:lnTo>
                  <a:lnTo>
                    <a:pt x="8889" y="18254"/>
                  </a:lnTo>
                  <a:lnTo>
                    <a:pt x="8893" y="18260"/>
                  </a:lnTo>
                  <a:lnTo>
                    <a:pt x="8898" y="18265"/>
                  </a:lnTo>
                  <a:lnTo>
                    <a:pt x="8910" y="18265"/>
                  </a:lnTo>
                  <a:lnTo>
                    <a:pt x="8914" y="18270"/>
                  </a:lnTo>
                  <a:lnTo>
                    <a:pt x="8913" y="18284"/>
                  </a:lnTo>
                  <a:lnTo>
                    <a:pt x="8909" y="18302"/>
                  </a:lnTo>
                  <a:lnTo>
                    <a:pt x="8909" y="18315"/>
                  </a:lnTo>
                  <a:lnTo>
                    <a:pt x="8913" y="18319"/>
                  </a:lnTo>
                  <a:lnTo>
                    <a:pt x="8921" y="18307"/>
                  </a:lnTo>
                  <a:lnTo>
                    <a:pt x="8932" y="18296"/>
                  </a:lnTo>
                  <a:lnTo>
                    <a:pt x="8943" y="18294"/>
                  </a:lnTo>
                  <a:lnTo>
                    <a:pt x="8950" y="18305"/>
                  </a:lnTo>
                  <a:lnTo>
                    <a:pt x="8950" y="18328"/>
                  </a:lnTo>
                  <a:lnTo>
                    <a:pt x="8946" y="18354"/>
                  </a:lnTo>
                  <a:lnTo>
                    <a:pt x="8948" y="18366"/>
                  </a:lnTo>
                  <a:lnTo>
                    <a:pt x="8952" y="18375"/>
                  </a:lnTo>
                  <a:lnTo>
                    <a:pt x="8957" y="18376"/>
                  </a:lnTo>
                  <a:lnTo>
                    <a:pt x="8961" y="18378"/>
                  </a:lnTo>
                  <a:lnTo>
                    <a:pt x="8965" y="18383"/>
                  </a:lnTo>
                  <a:lnTo>
                    <a:pt x="8974" y="18402"/>
                  </a:lnTo>
                  <a:lnTo>
                    <a:pt x="8986" y="18414"/>
                  </a:lnTo>
                  <a:lnTo>
                    <a:pt x="9016" y="18431"/>
                  </a:lnTo>
                  <a:lnTo>
                    <a:pt x="9029" y="18439"/>
                  </a:lnTo>
                  <a:lnTo>
                    <a:pt x="9033" y="18454"/>
                  </a:lnTo>
                  <a:lnTo>
                    <a:pt x="9034" y="18479"/>
                  </a:lnTo>
                  <a:lnTo>
                    <a:pt x="9036" y="18492"/>
                  </a:lnTo>
                  <a:lnTo>
                    <a:pt x="9038" y="18501"/>
                  </a:lnTo>
                  <a:lnTo>
                    <a:pt x="9042" y="18509"/>
                  </a:lnTo>
                  <a:lnTo>
                    <a:pt x="9046" y="18516"/>
                  </a:lnTo>
                  <a:lnTo>
                    <a:pt x="9051" y="18522"/>
                  </a:lnTo>
                  <a:lnTo>
                    <a:pt x="9083" y="18548"/>
                  </a:lnTo>
                  <a:lnTo>
                    <a:pt x="9093" y="18565"/>
                  </a:lnTo>
                  <a:lnTo>
                    <a:pt x="9102" y="18584"/>
                  </a:lnTo>
                  <a:lnTo>
                    <a:pt x="9105" y="18590"/>
                  </a:lnTo>
                  <a:lnTo>
                    <a:pt x="9126" y="18607"/>
                  </a:lnTo>
                  <a:lnTo>
                    <a:pt x="9135" y="18619"/>
                  </a:lnTo>
                  <a:lnTo>
                    <a:pt x="9141" y="18632"/>
                  </a:lnTo>
                  <a:lnTo>
                    <a:pt x="9150" y="18662"/>
                  </a:lnTo>
                  <a:lnTo>
                    <a:pt x="9146" y="18681"/>
                  </a:lnTo>
                  <a:lnTo>
                    <a:pt x="9150" y="18693"/>
                  </a:lnTo>
                  <a:lnTo>
                    <a:pt x="9173" y="18727"/>
                  </a:lnTo>
                  <a:lnTo>
                    <a:pt x="9174" y="18732"/>
                  </a:lnTo>
                  <a:lnTo>
                    <a:pt x="9176" y="18738"/>
                  </a:lnTo>
                  <a:lnTo>
                    <a:pt x="9181" y="18740"/>
                  </a:lnTo>
                  <a:lnTo>
                    <a:pt x="9187" y="18741"/>
                  </a:lnTo>
                  <a:lnTo>
                    <a:pt x="9191" y="18744"/>
                  </a:lnTo>
                  <a:lnTo>
                    <a:pt x="9195" y="18756"/>
                  </a:lnTo>
                  <a:lnTo>
                    <a:pt x="9198" y="18807"/>
                  </a:lnTo>
                  <a:lnTo>
                    <a:pt x="9207" y="18842"/>
                  </a:lnTo>
                  <a:lnTo>
                    <a:pt x="9208" y="18861"/>
                  </a:lnTo>
                  <a:lnTo>
                    <a:pt x="9204" y="18880"/>
                  </a:lnTo>
                  <a:lnTo>
                    <a:pt x="9207" y="18885"/>
                  </a:lnTo>
                  <a:lnTo>
                    <a:pt x="9209" y="18892"/>
                  </a:lnTo>
                  <a:lnTo>
                    <a:pt x="9210" y="18902"/>
                  </a:lnTo>
                  <a:lnTo>
                    <a:pt x="9210" y="18913"/>
                  </a:lnTo>
                  <a:lnTo>
                    <a:pt x="9213" y="18919"/>
                  </a:lnTo>
                  <a:lnTo>
                    <a:pt x="9218" y="18926"/>
                  </a:lnTo>
                  <a:lnTo>
                    <a:pt x="9223" y="18936"/>
                  </a:lnTo>
                  <a:lnTo>
                    <a:pt x="9226" y="18950"/>
                  </a:lnTo>
                  <a:lnTo>
                    <a:pt x="9227" y="18953"/>
                  </a:lnTo>
                  <a:lnTo>
                    <a:pt x="9234" y="18959"/>
                  </a:lnTo>
                  <a:lnTo>
                    <a:pt x="9236" y="18962"/>
                  </a:lnTo>
                  <a:lnTo>
                    <a:pt x="9237" y="18969"/>
                  </a:lnTo>
                  <a:lnTo>
                    <a:pt x="9234" y="18980"/>
                  </a:lnTo>
                  <a:lnTo>
                    <a:pt x="9236" y="18986"/>
                  </a:lnTo>
                  <a:lnTo>
                    <a:pt x="9239" y="18989"/>
                  </a:lnTo>
                  <a:lnTo>
                    <a:pt x="9245" y="18989"/>
                  </a:lnTo>
                  <a:lnTo>
                    <a:pt x="9248" y="18992"/>
                  </a:lnTo>
                  <a:lnTo>
                    <a:pt x="9250" y="18997"/>
                  </a:lnTo>
                  <a:lnTo>
                    <a:pt x="9252" y="19006"/>
                  </a:lnTo>
                  <a:lnTo>
                    <a:pt x="9254" y="19010"/>
                  </a:lnTo>
                  <a:lnTo>
                    <a:pt x="9257" y="19019"/>
                  </a:lnTo>
                  <a:lnTo>
                    <a:pt x="9268" y="19104"/>
                  </a:lnTo>
                  <a:lnTo>
                    <a:pt x="9273" y="19124"/>
                  </a:lnTo>
                  <a:lnTo>
                    <a:pt x="9289" y="19162"/>
                  </a:lnTo>
                  <a:lnTo>
                    <a:pt x="9289" y="19177"/>
                  </a:lnTo>
                  <a:lnTo>
                    <a:pt x="9294" y="19183"/>
                  </a:lnTo>
                  <a:lnTo>
                    <a:pt x="9304" y="19192"/>
                  </a:lnTo>
                  <a:lnTo>
                    <a:pt x="9309" y="19198"/>
                  </a:lnTo>
                  <a:lnTo>
                    <a:pt x="9311" y="19207"/>
                  </a:lnTo>
                  <a:lnTo>
                    <a:pt x="9310" y="19228"/>
                  </a:lnTo>
                  <a:lnTo>
                    <a:pt x="9310" y="19238"/>
                  </a:lnTo>
                  <a:lnTo>
                    <a:pt x="9316" y="19256"/>
                  </a:lnTo>
                  <a:lnTo>
                    <a:pt x="9325" y="19267"/>
                  </a:lnTo>
                  <a:lnTo>
                    <a:pt x="9344" y="19279"/>
                  </a:lnTo>
                  <a:lnTo>
                    <a:pt x="9344" y="19279"/>
                  </a:lnTo>
                  <a:lnTo>
                    <a:pt x="9331" y="19291"/>
                  </a:lnTo>
                  <a:lnTo>
                    <a:pt x="9328" y="19298"/>
                  </a:lnTo>
                  <a:lnTo>
                    <a:pt x="9329" y="19308"/>
                  </a:lnTo>
                  <a:lnTo>
                    <a:pt x="9332" y="19315"/>
                  </a:lnTo>
                  <a:lnTo>
                    <a:pt x="9336" y="19320"/>
                  </a:lnTo>
                  <a:lnTo>
                    <a:pt x="9338" y="19325"/>
                  </a:lnTo>
                  <a:lnTo>
                    <a:pt x="9340" y="19357"/>
                  </a:lnTo>
                  <a:lnTo>
                    <a:pt x="9344" y="19388"/>
                  </a:lnTo>
                  <a:lnTo>
                    <a:pt x="9356" y="19418"/>
                  </a:lnTo>
                  <a:lnTo>
                    <a:pt x="9363" y="19437"/>
                  </a:lnTo>
                  <a:lnTo>
                    <a:pt x="9363" y="19452"/>
                  </a:lnTo>
                  <a:lnTo>
                    <a:pt x="9361" y="19468"/>
                  </a:lnTo>
                  <a:lnTo>
                    <a:pt x="9365" y="19485"/>
                  </a:lnTo>
                  <a:lnTo>
                    <a:pt x="9372" y="19500"/>
                  </a:lnTo>
                  <a:lnTo>
                    <a:pt x="9380" y="19509"/>
                  </a:lnTo>
                  <a:lnTo>
                    <a:pt x="9393" y="19513"/>
                  </a:lnTo>
                  <a:lnTo>
                    <a:pt x="9396" y="19515"/>
                  </a:lnTo>
                  <a:lnTo>
                    <a:pt x="9397" y="19523"/>
                  </a:lnTo>
                  <a:lnTo>
                    <a:pt x="9398" y="19535"/>
                  </a:lnTo>
                  <a:lnTo>
                    <a:pt x="9399" y="19547"/>
                  </a:lnTo>
                  <a:lnTo>
                    <a:pt x="9403" y="19552"/>
                  </a:lnTo>
                  <a:lnTo>
                    <a:pt x="9410" y="19554"/>
                  </a:lnTo>
                  <a:lnTo>
                    <a:pt x="9454" y="19593"/>
                  </a:lnTo>
                  <a:lnTo>
                    <a:pt x="9462" y="19608"/>
                  </a:lnTo>
                  <a:lnTo>
                    <a:pt x="9466" y="19627"/>
                  </a:lnTo>
                  <a:lnTo>
                    <a:pt x="9466" y="19639"/>
                  </a:lnTo>
                  <a:lnTo>
                    <a:pt x="9468" y="19645"/>
                  </a:lnTo>
                  <a:lnTo>
                    <a:pt x="9474" y="19657"/>
                  </a:lnTo>
                  <a:lnTo>
                    <a:pt x="9480" y="19667"/>
                  </a:lnTo>
                  <a:lnTo>
                    <a:pt x="9483" y="19669"/>
                  </a:lnTo>
                  <a:lnTo>
                    <a:pt x="9483" y="19673"/>
                  </a:lnTo>
                  <a:lnTo>
                    <a:pt x="9482" y="19679"/>
                  </a:lnTo>
                  <a:lnTo>
                    <a:pt x="9481" y="19685"/>
                  </a:lnTo>
                  <a:lnTo>
                    <a:pt x="9484" y="19700"/>
                  </a:lnTo>
                  <a:lnTo>
                    <a:pt x="9487" y="19711"/>
                  </a:lnTo>
                  <a:lnTo>
                    <a:pt x="9492" y="19722"/>
                  </a:lnTo>
                  <a:lnTo>
                    <a:pt x="9498" y="19736"/>
                  </a:lnTo>
                  <a:lnTo>
                    <a:pt x="9505" y="19740"/>
                  </a:lnTo>
                  <a:lnTo>
                    <a:pt x="9514" y="19744"/>
                  </a:lnTo>
                  <a:lnTo>
                    <a:pt x="9520" y="19751"/>
                  </a:lnTo>
                  <a:lnTo>
                    <a:pt x="9515" y="19764"/>
                  </a:lnTo>
                  <a:lnTo>
                    <a:pt x="9519" y="19776"/>
                  </a:lnTo>
                  <a:lnTo>
                    <a:pt x="9526" y="19792"/>
                  </a:lnTo>
                  <a:lnTo>
                    <a:pt x="9534" y="19806"/>
                  </a:lnTo>
                  <a:lnTo>
                    <a:pt x="9541" y="19812"/>
                  </a:lnTo>
                  <a:lnTo>
                    <a:pt x="9542" y="19816"/>
                  </a:lnTo>
                  <a:lnTo>
                    <a:pt x="9540" y="19825"/>
                  </a:lnTo>
                  <a:lnTo>
                    <a:pt x="9537" y="19838"/>
                  </a:lnTo>
                  <a:lnTo>
                    <a:pt x="9538" y="19848"/>
                  </a:lnTo>
                  <a:lnTo>
                    <a:pt x="9542" y="19853"/>
                  </a:lnTo>
                  <a:lnTo>
                    <a:pt x="9546" y="19857"/>
                  </a:lnTo>
                  <a:lnTo>
                    <a:pt x="9549" y="19865"/>
                  </a:lnTo>
                  <a:lnTo>
                    <a:pt x="9550" y="19874"/>
                  </a:lnTo>
                  <a:lnTo>
                    <a:pt x="9549" y="19893"/>
                  </a:lnTo>
                  <a:lnTo>
                    <a:pt x="9549" y="19901"/>
                  </a:lnTo>
                  <a:lnTo>
                    <a:pt x="9552" y="19902"/>
                  </a:lnTo>
                  <a:lnTo>
                    <a:pt x="9558" y="19911"/>
                  </a:lnTo>
                  <a:lnTo>
                    <a:pt x="9563" y="19921"/>
                  </a:lnTo>
                  <a:lnTo>
                    <a:pt x="9563" y="19926"/>
                  </a:lnTo>
                  <a:lnTo>
                    <a:pt x="9574" y="19929"/>
                  </a:lnTo>
                  <a:lnTo>
                    <a:pt x="9580" y="19939"/>
                  </a:lnTo>
                  <a:lnTo>
                    <a:pt x="9584" y="19950"/>
                  </a:lnTo>
                  <a:lnTo>
                    <a:pt x="9589" y="19962"/>
                  </a:lnTo>
                  <a:lnTo>
                    <a:pt x="9593" y="19966"/>
                  </a:lnTo>
                  <a:lnTo>
                    <a:pt x="9601" y="19970"/>
                  </a:lnTo>
                  <a:lnTo>
                    <a:pt x="9605" y="19974"/>
                  </a:lnTo>
                  <a:lnTo>
                    <a:pt x="9606" y="19981"/>
                  </a:lnTo>
                  <a:lnTo>
                    <a:pt x="9608" y="19991"/>
                  </a:lnTo>
                  <a:lnTo>
                    <a:pt x="9609" y="20000"/>
                  </a:lnTo>
                  <a:lnTo>
                    <a:pt x="9612" y="20004"/>
                  </a:lnTo>
                  <a:lnTo>
                    <a:pt x="9620" y="20025"/>
                  </a:lnTo>
                  <a:lnTo>
                    <a:pt x="9623" y="20029"/>
                  </a:lnTo>
                  <a:lnTo>
                    <a:pt x="9639" y="20029"/>
                  </a:lnTo>
                  <a:lnTo>
                    <a:pt x="9641" y="20033"/>
                  </a:lnTo>
                  <a:lnTo>
                    <a:pt x="9646" y="20048"/>
                  </a:lnTo>
                  <a:lnTo>
                    <a:pt x="9648" y="20052"/>
                  </a:lnTo>
                  <a:lnTo>
                    <a:pt x="9653" y="20052"/>
                  </a:lnTo>
                  <a:lnTo>
                    <a:pt x="9662" y="20042"/>
                  </a:lnTo>
                  <a:lnTo>
                    <a:pt x="9668" y="20040"/>
                  </a:lnTo>
                  <a:lnTo>
                    <a:pt x="9672" y="20044"/>
                  </a:lnTo>
                  <a:lnTo>
                    <a:pt x="9678" y="20061"/>
                  </a:lnTo>
                  <a:lnTo>
                    <a:pt x="9681" y="20064"/>
                  </a:lnTo>
                  <a:lnTo>
                    <a:pt x="9688" y="20069"/>
                  </a:lnTo>
                  <a:lnTo>
                    <a:pt x="9697" y="20076"/>
                  </a:lnTo>
                  <a:lnTo>
                    <a:pt x="9706" y="20090"/>
                  </a:lnTo>
                  <a:lnTo>
                    <a:pt x="9710" y="20104"/>
                  </a:lnTo>
                  <a:lnTo>
                    <a:pt x="9710" y="20139"/>
                  </a:lnTo>
                  <a:lnTo>
                    <a:pt x="9709" y="20159"/>
                  </a:lnTo>
                  <a:lnTo>
                    <a:pt x="9709" y="20168"/>
                  </a:lnTo>
                  <a:lnTo>
                    <a:pt x="9712" y="20172"/>
                  </a:lnTo>
                  <a:lnTo>
                    <a:pt x="9719" y="20173"/>
                  </a:lnTo>
                  <a:lnTo>
                    <a:pt x="9722" y="20177"/>
                  </a:lnTo>
                  <a:lnTo>
                    <a:pt x="9724" y="20184"/>
                  </a:lnTo>
                  <a:lnTo>
                    <a:pt x="9726" y="20196"/>
                  </a:lnTo>
                  <a:lnTo>
                    <a:pt x="9725" y="20200"/>
                  </a:lnTo>
                  <a:lnTo>
                    <a:pt x="9726" y="20233"/>
                  </a:lnTo>
                  <a:lnTo>
                    <a:pt x="9724" y="20243"/>
                  </a:lnTo>
                  <a:lnTo>
                    <a:pt x="9721" y="20264"/>
                  </a:lnTo>
                  <a:lnTo>
                    <a:pt x="9719" y="20281"/>
                  </a:lnTo>
                  <a:lnTo>
                    <a:pt x="9717" y="20293"/>
                  </a:lnTo>
                  <a:lnTo>
                    <a:pt x="9716" y="20302"/>
                  </a:lnTo>
                  <a:lnTo>
                    <a:pt x="9715" y="20310"/>
                  </a:lnTo>
                  <a:lnTo>
                    <a:pt x="9707" y="20325"/>
                  </a:lnTo>
                  <a:lnTo>
                    <a:pt x="9707" y="20325"/>
                  </a:lnTo>
                  <a:lnTo>
                    <a:pt x="9704" y="20335"/>
                  </a:lnTo>
                  <a:lnTo>
                    <a:pt x="9717" y="20343"/>
                  </a:lnTo>
                  <a:lnTo>
                    <a:pt x="9720" y="20347"/>
                  </a:lnTo>
                  <a:lnTo>
                    <a:pt x="9721" y="20349"/>
                  </a:lnTo>
                  <a:lnTo>
                    <a:pt x="9721" y="20356"/>
                  </a:lnTo>
                  <a:lnTo>
                    <a:pt x="9723" y="20359"/>
                  </a:lnTo>
                  <a:lnTo>
                    <a:pt x="9728" y="20364"/>
                  </a:lnTo>
                  <a:lnTo>
                    <a:pt x="9729" y="20365"/>
                  </a:lnTo>
                  <a:lnTo>
                    <a:pt x="9736" y="20378"/>
                  </a:lnTo>
                  <a:lnTo>
                    <a:pt x="9741" y="20393"/>
                  </a:lnTo>
                  <a:lnTo>
                    <a:pt x="9744" y="20409"/>
                  </a:lnTo>
                  <a:lnTo>
                    <a:pt x="9745" y="20425"/>
                  </a:lnTo>
                  <a:lnTo>
                    <a:pt x="9743" y="20442"/>
                  </a:lnTo>
                  <a:lnTo>
                    <a:pt x="9737" y="20480"/>
                  </a:lnTo>
                  <a:lnTo>
                    <a:pt x="9736" y="20498"/>
                  </a:lnTo>
                  <a:lnTo>
                    <a:pt x="9737" y="20502"/>
                  </a:lnTo>
                  <a:lnTo>
                    <a:pt x="9739" y="20507"/>
                  </a:lnTo>
                  <a:lnTo>
                    <a:pt x="9741" y="20514"/>
                  </a:lnTo>
                  <a:lnTo>
                    <a:pt x="9742" y="20522"/>
                  </a:lnTo>
                  <a:lnTo>
                    <a:pt x="9740" y="20529"/>
                  </a:lnTo>
                  <a:lnTo>
                    <a:pt x="9732" y="20558"/>
                  </a:lnTo>
                  <a:lnTo>
                    <a:pt x="9740" y="20578"/>
                  </a:lnTo>
                  <a:lnTo>
                    <a:pt x="9742" y="20583"/>
                  </a:lnTo>
                  <a:lnTo>
                    <a:pt x="9749" y="20592"/>
                  </a:lnTo>
                  <a:lnTo>
                    <a:pt x="9752" y="20595"/>
                  </a:lnTo>
                  <a:lnTo>
                    <a:pt x="9756" y="20595"/>
                  </a:lnTo>
                  <a:lnTo>
                    <a:pt x="9760" y="20597"/>
                  </a:lnTo>
                  <a:lnTo>
                    <a:pt x="9763" y="20604"/>
                  </a:lnTo>
                  <a:lnTo>
                    <a:pt x="9764" y="20613"/>
                  </a:lnTo>
                  <a:lnTo>
                    <a:pt x="9764" y="20631"/>
                  </a:lnTo>
                  <a:lnTo>
                    <a:pt x="9766" y="20641"/>
                  </a:lnTo>
                  <a:lnTo>
                    <a:pt x="9770" y="20649"/>
                  </a:lnTo>
                  <a:lnTo>
                    <a:pt x="9789" y="20674"/>
                  </a:lnTo>
                  <a:lnTo>
                    <a:pt x="9794" y="20685"/>
                  </a:lnTo>
                  <a:lnTo>
                    <a:pt x="9808" y="20716"/>
                  </a:lnTo>
                  <a:lnTo>
                    <a:pt x="9815" y="20731"/>
                  </a:lnTo>
                  <a:lnTo>
                    <a:pt x="9822" y="20744"/>
                  </a:lnTo>
                  <a:lnTo>
                    <a:pt x="9829" y="20759"/>
                  </a:lnTo>
                  <a:lnTo>
                    <a:pt x="9836" y="20797"/>
                  </a:lnTo>
                  <a:lnTo>
                    <a:pt x="9842" y="20839"/>
                  </a:lnTo>
                  <a:lnTo>
                    <a:pt x="9860" y="20932"/>
                  </a:lnTo>
                  <a:lnTo>
                    <a:pt x="9862" y="20946"/>
                  </a:lnTo>
                  <a:lnTo>
                    <a:pt x="9865" y="20990"/>
                  </a:lnTo>
                  <a:lnTo>
                    <a:pt x="9868" y="21011"/>
                  </a:lnTo>
                  <a:lnTo>
                    <a:pt x="9879" y="21018"/>
                  </a:lnTo>
                  <a:lnTo>
                    <a:pt x="9891" y="21023"/>
                  </a:lnTo>
                  <a:lnTo>
                    <a:pt x="9896" y="21035"/>
                  </a:lnTo>
                  <a:lnTo>
                    <a:pt x="9902" y="21060"/>
                  </a:lnTo>
                  <a:lnTo>
                    <a:pt x="9903" y="21071"/>
                  </a:lnTo>
                  <a:lnTo>
                    <a:pt x="9901" y="21081"/>
                  </a:lnTo>
                  <a:lnTo>
                    <a:pt x="9897" y="21092"/>
                  </a:lnTo>
                  <a:lnTo>
                    <a:pt x="9894" y="21104"/>
                  </a:lnTo>
                  <a:lnTo>
                    <a:pt x="9895" y="21113"/>
                  </a:lnTo>
                  <a:lnTo>
                    <a:pt x="9905" y="21127"/>
                  </a:lnTo>
                  <a:lnTo>
                    <a:pt x="9914" y="21129"/>
                  </a:lnTo>
                  <a:lnTo>
                    <a:pt x="9922" y="21127"/>
                  </a:lnTo>
                  <a:lnTo>
                    <a:pt x="9931" y="21128"/>
                  </a:lnTo>
                  <a:lnTo>
                    <a:pt x="9933" y="21130"/>
                  </a:lnTo>
                  <a:lnTo>
                    <a:pt x="9936" y="21138"/>
                  </a:lnTo>
                  <a:lnTo>
                    <a:pt x="9939" y="21140"/>
                  </a:lnTo>
                  <a:lnTo>
                    <a:pt x="9942" y="21139"/>
                  </a:lnTo>
                  <a:lnTo>
                    <a:pt x="9950" y="21133"/>
                  </a:lnTo>
                  <a:lnTo>
                    <a:pt x="9961" y="21133"/>
                  </a:lnTo>
                  <a:lnTo>
                    <a:pt x="9965" y="21138"/>
                  </a:lnTo>
                  <a:lnTo>
                    <a:pt x="9969" y="21152"/>
                  </a:lnTo>
                  <a:lnTo>
                    <a:pt x="9976" y="21139"/>
                  </a:lnTo>
                  <a:lnTo>
                    <a:pt x="9993" y="21160"/>
                  </a:lnTo>
                  <a:lnTo>
                    <a:pt x="10003" y="21157"/>
                  </a:lnTo>
                  <a:lnTo>
                    <a:pt x="10008" y="21161"/>
                  </a:lnTo>
                  <a:lnTo>
                    <a:pt x="10012" y="21164"/>
                  </a:lnTo>
                  <a:lnTo>
                    <a:pt x="10016" y="21162"/>
                  </a:lnTo>
                  <a:lnTo>
                    <a:pt x="10019" y="21156"/>
                  </a:lnTo>
                  <a:lnTo>
                    <a:pt x="10019" y="21156"/>
                  </a:lnTo>
                  <a:lnTo>
                    <a:pt x="10024" y="21161"/>
                  </a:lnTo>
                  <a:lnTo>
                    <a:pt x="10027" y="21159"/>
                  </a:lnTo>
                  <a:lnTo>
                    <a:pt x="10031" y="21156"/>
                  </a:lnTo>
                  <a:lnTo>
                    <a:pt x="10035" y="21156"/>
                  </a:lnTo>
                  <a:lnTo>
                    <a:pt x="10037" y="21159"/>
                  </a:lnTo>
                  <a:lnTo>
                    <a:pt x="10044" y="21174"/>
                  </a:lnTo>
                  <a:lnTo>
                    <a:pt x="10060" y="21191"/>
                  </a:lnTo>
                  <a:lnTo>
                    <a:pt x="10065" y="21201"/>
                  </a:lnTo>
                  <a:lnTo>
                    <a:pt x="10063" y="21216"/>
                  </a:lnTo>
                  <a:lnTo>
                    <a:pt x="10069" y="21215"/>
                  </a:lnTo>
                  <a:lnTo>
                    <a:pt x="10075" y="21216"/>
                  </a:lnTo>
                  <a:lnTo>
                    <a:pt x="10081" y="21219"/>
                  </a:lnTo>
                  <a:lnTo>
                    <a:pt x="10085" y="21227"/>
                  </a:lnTo>
                  <a:lnTo>
                    <a:pt x="10079" y="21239"/>
                  </a:lnTo>
                  <a:lnTo>
                    <a:pt x="10080" y="21243"/>
                  </a:lnTo>
                  <a:lnTo>
                    <a:pt x="10085" y="21244"/>
                  </a:lnTo>
                  <a:lnTo>
                    <a:pt x="10088" y="21246"/>
                  </a:lnTo>
                  <a:lnTo>
                    <a:pt x="10098" y="21261"/>
                  </a:lnTo>
                  <a:lnTo>
                    <a:pt x="10103" y="21267"/>
                  </a:lnTo>
                  <a:lnTo>
                    <a:pt x="10109" y="21269"/>
                  </a:lnTo>
                  <a:lnTo>
                    <a:pt x="10136" y="21250"/>
                  </a:lnTo>
                  <a:lnTo>
                    <a:pt x="10149" y="21262"/>
                  </a:lnTo>
                  <a:lnTo>
                    <a:pt x="10163" y="21269"/>
                  </a:lnTo>
                  <a:lnTo>
                    <a:pt x="10176" y="21277"/>
                  </a:lnTo>
                  <a:lnTo>
                    <a:pt x="10186" y="21297"/>
                  </a:lnTo>
                  <a:lnTo>
                    <a:pt x="10192" y="21284"/>
                  </a:lnTo>
                  <a:lnTo>
                    <a:pt x="10193" y="21281"/>
                  </a:lnTo>
                  <a:lnTo>
                    <a:pt x="10206" y="21288"/>
                  </a:lnTo>
                  <a:lnTo>
                    <a:pt x="10220" y="21302"/>
                  </a:lnTo>
                  <a:lnTo>
                    <a:pt x="10233" y="21308"/>
                  </a:lnTo>
                  <a:lnTo>
                    <a:pt x="10230" y="21326"/>
                  </a:lnTo>
                  <a:lnTo>
                    <a:pt x="10230" y="21335"/>
                  </a:lnTo>
                  <a:lnTo>
                    <a:pt x="10235" y="21338"/>
                  </a:lnTo>
                  <a:lnTo>
                    <a:pt x="10247" y="21338"/>
                  </a:lnTo>
                  <a:lnTo>
                    <a:pt x="10250" y="21344"/>
                  </a:lnTo>
                  <a:lnTo>
                    <a:pt x="10261" y="21371"/>
                  </a:lnTo>
                  <a:lnTo>
                    <a:pt x="10265" y="21380"/>
                  </a:lnTo>
                  <a:lnTo>
                    <a:pt x="10301" y="21410"/>
                  </a:lnTo>
                  <a:lnTo>
                    <a:pt x="10318" y="21419"/>
                  </a:lnTo>
                  <a:lnTo>
                    <a:pt x="10334" y="21420"/>
                  </a:lnTo>
                  <a:lnTo>
                    <a:pt x="10356" y="21409"/>
                  </a:lnTo>
                  <a:lnTo>
                    <a:pt x="10365" y="21412"/>
                  </a:lnTo>
                  <a:lnTo>
                    <a:pt x="10369" y="21434"/>
                  </a:lnTo>
                  <a:lnTo>
                    <a:pt x="10373" y="21438"/>
                  </a:lnTo>
                  <a:lnTo>
                    <a:pt x="10383" y="21431"/>
                  </a:lnTo>
                  <a:lnTo>
                    <a:pt x="10397" y="21418"/>
                  </a:lnTo>
                  <a:lnTo>
                    <a:pt x="10403" y="21417"/>
                  </a:lnTo>
                  <a:lnTo>
                    <a:pt x="10430" y="21423"/>
                  </a:lnTo>
                  <a:lnTo>
                    <a:pt x="10459" y="21416"/>
                  </a:lnTo>
                  <a:lnTo>
                    <a:pt x="10494" y="21415"/>
                  </a:lnTo>
                  <a:lnTo>
                    <a:pt x="10503" y="21419"/>
                  </a:lnTo>
                  <a:lnTo>
                    <a:pt x="10504" y="21432"/>
                  </a:lnTo>
                  <a:lnTo>
                    <a:pt x="10510" y="21435"/>
                  </a:lnTo>
                  <a:lnTo>
                    <a:pt x="10550" y="21438"/>
                  </a:lnTo>
                  <a:lnTo>
                    <a:pt x="10559" y="21441"/>
                  </a:lnTo>
                  <a:lnTo>
                    <a:pt x="10567" y="21448"/>
                  </a:lnTo>
                  <a:lnTo>
                    <a:pt x="10576" y="21460"/>
                  </a:lnTo>
                  <a:lnTo>
                    <a:pt x="10581" y="21471"/>
                  </a:lnTo>
                  <a:lnTo>
                    <a:pt x="10585" y="21485"/>
                  </a:lnTo>
                  <a:lnTo>
                    <a:pt x="10590" y="21497"/>
                  </a:lnTo>
                  <a:lnTo>
                    <a:pt x="10603" y="21506"/>
                  </a:lnTo>
                  <a:lnTo>
                    <a:pt x="10624" y="21542"/>
                  </a:lnTo>
                  <a:lnTo>
                    <a:pt x="10633" y="21552"/>
                  </a:lnTo>
                  <a:lnTo>
                    <a:pt x="10640" y="21557"/>
                  </a:lnTo>
                  <a:lnTo>
                    <a:pt x="10648" y="21559"/>
                  </a:lnTo>
                  <a:lnTo>
                    <a:pt x="10657" y="21559"/>
                  </a:lnTo>
                  <a:lnTo>
                    <a:pt x="10661" y="21565"/>
                  </a:lnTo>
                  <a:lnTo>
                    <a:pt x="10663" y="21579"/>
                  </a:lnTo>
                  <a:lnTo>
                    <a:pt x="10668" y="21591"/>
                  </a:lnTo>
                  <a:lnTo>
                    <a:pt x="10678" y="21594"/>
                  </a:lnTo>
                  <a:lnTo>
                    <a:pt x="10680" y="21591"/>
                  </a:lnTo>
                  <a:lnTo>
                    <a:pt x="10680" y="21591"/>
                  </a:lnTo>
                  <a:lnTo>
                    <a:pt x="10680" y="21585"/>
                  </a:lnTo>
                  <a:lnTo>
                    <a:pt x="10681" y="21581"/>
                  </a:lnTo>
                  <a:lnTo>
                    <a:pt x="10681" y="21581"/>
                  </a:lnTo>
                  <a:lnTo>
                    <a:pt x="10684" y="21581"/>
                  </a:lnTo>
                  <a:lnTo>
                    <a:pt x="10688" y="21586"/>
                  </a:lnTo>
                  <a:lnTo>
                    <a:pt x="10689" y="21592"/>
                  </a:lnTo>
                  <a:lnTo>
                    <a:pt x="10691" y="21598"/>
                  </a:lnTo>
                  <a:lnTo>
                    <a:pt x="10696" y="21600"/>
                  </a:lnTo>
                  <a:lnTo>
                    <a:pt x="10705" y="21592"/>
                  </a:lnTo>
                  <a:lnTo>
                    <a:pt x="10705" y="21575"/>
                  </a:lnTo>
                  <a:lnTo>
                    <a:pt x="10701" y="21555"/>
                  </a:lnTo>
                  <a:lnTo>
                    <a:pt x="10700" y="21539"/>
                  </a:lnTo>
                  <a:lnTo>
                    <a:pt x="10702" y="21534"/>
                  </a:lnTo>
                  <a:lnTo>
                    <a:pt x="10702" y="21534"/>
                  </a:lnTo>
                  <a:lnTo>
                    <a:pt x="10712" y="21521"/>
                  </a:lnTo>
                  <a:lnTo>
                    <a:pt x="10720" y="21530"/>
                  </a:lnTo>
                  <a:lnTo>
                    <a:pt x="10731" y="21524"/>
                  </a:lnTo>
                  <a:lnTo>
                    <a:pt x="10733" y="21520"/>
                  </a:lnTo>
                  <a:lnTo>
                    <a:pt x="10739" y="21510"/>
                  </a:lnTo>
                  <a:lnTo>
                    <a:pt x="10739" y="21510"/>
                  </a:lnTo>
                  <a:lnTo>
                    <a:pt x="10740" y="21496"/>
                  </a:lnTo>
                  <a:lnTo>
                    <a:pt x="10740" y="21496"/>
                  </a:lnTo>
                  <a:lnTo>
                    <a:pt x="10746" y="21493"/>
                  </a:lnTo>
                  <a:lnTo>
                    <a:pt x="10768" y="21494"/>
                  </a:lnTo>
                  <a:lnTo>
                    <a:pt x="10798" y="21489"/>
                  </a:lnTo>
                  <a:lnTo>
                    <a:pt x="10799" y="21481"/>
                  </a:lnTo>
                  <a:lnTo>
                    <a:pt x="10797" y="21442"/>
                  </a:lnTo>
                  <a:lnTo>
                    <a:pt x="10795" y="21417"/>
                  </a:lnTo>
                  <a:lnTo>
                    <a:pt x="10791" y="21393"/>
                  </a:lnTo>
                  <a:lnTo>
                    <a:pt x="10785" y="21392"/>
                  </a:lnTo>
                  <a:lnTo>
                    <a:pt x="10781" y="21397"/>
                  </a:lnTo>
                  <a:lnTo>
                    <a:pt x="10779" y="21410"/>
                  </a:lnTo>
                  <a:lnTo>
                    <a:pt x="10778" y="21426"/>
                  </a:lnTo>
                  <a:lnTo>
                    <a:pt x="10777" y="21440"/>
                  </a:lnTo>
                  <a:lnTo>
                    <a:pt x="10773" y="21450"/>
                  </a:lnTo>
                  <a:lnTo>
                    <a:pt x="10769" y="21455"/>
                  </a:lnTo>
                  <a:lnTo>
                    <a:pt x="10758" y="21465"/>
                  </a:lnTo>
                  <a:lnTo>
                    <a:pt x="10756" y="21469"/>
                  </a:lnTo>
                  <a:lnTo>
                    <a:pt x="10755" y="21473"/>
                  </a:lnTo>
                  <a:lnTo>
                    <a:pt x="10754" y="21475"/>
                  </a:lnTo>
                  <a:lnTo>
                    <a:pt x="10749" y="21471"/>
                  </a:lnTo>
                  <a:lnTo>
                    <a:pt x="10746" y="21467"/>
                  </a:lnTo>
                  <a:lnTo>
                    <a:pt x="10745" y="21462"/>
                  </a:lnTo>
                  <a:lnTo>
                    <a:pt x="10742" y="21448"/>
                  </a:lnTo>
                  <a:lnTo>
                    <a:pt x="10742" y="21436"/>
                  </a:lnTo>
                  <a:lnTo>
                    <a:pt x="10748" y="21414"/>
                  </a:lnTo>
                  <a:lnTo>
                    <a:pt x="10748" y="21399"/>
                  </a:lnTo>
                  <a:lnTo>
                    <a:pt x="10754" y="21404"/>
                  </a:lnTo>
                  <a:lnTo>
                    <a:pt x="10759" y="21401"/>
                  </a:lnTo>
                  <a:lnTo>
                    <a:pt x="10762" y="21393"/>
                  </a:lnTo>
                  <a:lnTo>
                    <a:pt x="10764" y="21380"/>
                  </a:lnTo>
                  <a:lnTo>
                    <a:pt x="10758" y="21376"/>
                  </a:lnTo>
                  <a:lnTo>
                    <a:pt x="10752" y="21375"/>
                  </a:lnTo>
                  <a:lnTo>
                    <a:pt x="10740" y="21375"/>
                  </a:lnTo>
                  <a:lnTo>
                    <a:pt x="10734" y="21373"/>
                  </a:lnTo>
                  <a:lnTo>
                    <a:pt x="10730" y="21369"/>
                  </a:lnTo>
                  <a:lnTo>
                    <a:pt x="10726" y="21365"/>
                  </a:lnTo>
                  <a:lnTo>
                    <a:pt x="10724" y="21364"/>
                  </a:lnTo>
                  <a:lnTo>
                    <a:pt x="10718" y="21354"/>
                  </a:lnTo>
                  <a:lnTo>
                    <a:pt x="10716" y="21330"/>
                  </a:lnTo>
                  <a:lnTo>
                    <a:pt x="10716" y="21304"/>
                  </a:lnTo>
                  <a:lnTo>
                    <a:pt x="10718" y="21286"/>
                  </a:lnTo>
                  <a:lnTo>
                    <a:pt x="10711" y="21268"/>
                  </a:lnTo>
                  <a:lnTo>
                    <a:pt x="10709" y="21260"/>
                  </a:lnTo>
                  <a:lnTo>
                    <a:pt x="10708" y="21250"/>
                  </a:lnTo>
                  <a:lnTo>
                    <a:pt x="10710" y="21243"/>
                  </a:lnTo>
                  <a:lnTo>
                    <a:pt x="10712" y="21237"/>
                  </a:lnTo>
                  <a:lnTo>
                    <a:pt x="10714" y="21230"/>
                  </a:lnTo>
                  <a:lnTo>
                    <a:pt x="10711" y="21220"/>
                  </a:lnTo>
                  <a:lnTo>
                    <a:pt x="10707" y="21215"/>
                  </a:lnTo>
                  <a:lnTo>
                    <a:pt x="10704" y="21216"/>
                  </a:lnTo>
                  <a:lnTo>
                    <a:pt x="10701" y="21219"/>
                  </a:lnTo>
                  <a:lnTo>
                    <a:pt x="10697" y="21220"/>
                  </a:lnTo>
                  <a:lnTo>
                    <a:pt x="10693" y="21212"/>
                  </a:lnTo>
                  <a:lnTo>
                    <a:pt x="10693" y="21194"/>
                  </a:lnTo>
                  <a:lnTo>
                    <a:pt x="10695" y="21175"/>
                  </a:lnTo>
                  <a:lnTo>
                    <a:pt x="10699" y="21166"/>
                  </a:lnTo>
                  <a:lnTo>
                    <a:pt x="10702" y="21163"/>
                  </a:lnTo>
                  <a:lnTo>
                    <a:pt x="10700" y="21156"/>
                  </a:lnTo>
                  <a:lnTo>
                    <a:pt x="10696" y="21152"/>
                  </a:lnTo>
                  <a:lnTo>
                    <a:pt x="10694" y="21157"/>
                  </a:lnTo>
                  <a:lnTo>
                    <a:pt x="10694" y="21160"/>
                  </a:lnTo>
                  <a:lnTo>
                    <a:pt x="10691" y="21164"/>
                  </a:lnTo>
                  <a:lnTo>
                    <a:pt x="10688" y="21167"/>
                  </a:lnTo>
                  <a:lnTo>
                    <a:pt x="10685" y="21167"/>
                  </a:lnTo>
                  <a:lnTo>
                    <a:pt x="10684" y="21161"/>
                  </a:lnTo>
                  <a:lnTo>
                    <a:pt x="10688" y="21144"/>
                  </a:lnTo>
                  <a:lnTo>
                    <a:pt x="10688" y="21136"/>
                  </a:lnTo>
                  <a:lnTo>
                    <a:pt x="10685" y="21135"/>
                  </a:lnTo>
                  <a:lnTo>
                    <a:pt x="10675" y="21133"/>
                  </a:lnTo>
                  <a:lnTo>
                    <a:pt x="10672" y="21131"/>
                  </a:lnTo>
                  <a:lnTo>
                    <a:pt x="10669" y="21121"/>
                  </a:lnTo>
                  <a:lnTo>
                    <a:pt x="10668" y="21109"/>
                  </a:lnTo>
                  <a:lnTo>
                    <a:pt x="10666" y="21099"/>
                  </a:lnTo>
                  <a:lnTo>
                    <a:pt x="10658" y="21096"/>
                  </a:lnTo>
                  <a:lnTo>
                    <a:pt x="10652" y="21096"/>
                  </a:lnTo>
                  <a:lnTo>
                    <a:pt x="10651" y="21092"/>
                  </a:lnTo>
                  <a:lnTo>
                    <a:pt x="10652" y="21084"/>
                  </a:lnTo>
                  <a:lnTo>
                    <a:pt x="10653" y="21059"/>
                  </a:lnTo>
                  <a:lnTo>
                    <a:pt x="10655" y="21046"/>
                  </a:lnTo>
                  <a:lnTo>
                    <a:pt x="10655" y="21038"/>
                  </a:lnTo>
                  <a:lnTo>
                    <a:pt x="10640" y="21030"/>
                  </a:lnTo>
                  <a:lnTo>
                    <a:pt x="10652" y="21023"/>
                  </a:lnTo>
                  <a:lnTo>
                    <a:pt x="10656" y="21017"/>
                  </a:lnTo>
                  <a:lnTo>
                    <a:pt x="10658" y="21005"/>
                  </a:lnTo>
                  <a:lnTo>
                    <a:pt x="10659" y="21010"/>
                  </a:lnTo>
                  <a:lnTo>
                    <a:pt x="10662" y="21017"/>
                  </a:lnTo>
                  <a:lnTo>
                    <a:pt x="10664" y="21023"/>
                  </a:lnTo>
                  <a:lnTo>
                    <a:pt x="10661" y="20994"/>
                  </a:lnTo>
                  <a:lnTo>
                    <a:pt x="10650" y="20937"/>
                  </a:lnTo>
                  <a:lnTo>
                    <a:pt x="10645" y="20879"/>
                  </a:lnTo>
                  <a:lnTo>
                    <a:pt x="10633" y="20823"/>
                  </a:lnTo>
                  <a:lnTo>
                    <a:pt x="10629" y="20785"/>
                  </a:lnTo>
                  <a:lnTo>
                    <a:pt x="10627" y="20770"/>
                  </a:lnTo>
                  <a:lnTo>
                    <a:pt x="10623" y="20757"/>
                  </a:lnTo>
                  <a:lnTo>
                    <a:pt x="10617" y="20748"/>
                  </a:lnTo>
                  <a:lnTo>
                    <a:pt x="10610" y="20744"/>
                  </a:lnTo>
                  <a:lnTo>
                    <a:pt x="10604" y="20744"/>
                  </a:lnTo>
                  <a:lnTo>
                    <a:pt x="10598" y="20742"/>
                  </a:lnTo>
                  <a:lnTo>
                    <a:pt x="10595" y="20731"/>
                  </a:lnTo>
                  <a:lnTo>
                    <a:pt x="10595" y="20719"/>
                  </a:lnTo>
                  <a:lnTo>
                    <a:pt x="10596" y="20701"/>
                  </a:lnTo>
                  <a:lnTo>
                    <a:pt x="10598" y="20685"/>
                  </a:lnTo>
                  <a:lnTo>
                    <a:pt x="10601" y="20676"/>
                  </a:lnTo>
                  <a:lnTo>
                    <a:pt x="10605" y="20679"/>
                  </a:lnTo>
                  <a:lnTo>
                    <a:pt x="10626" y="20712"/>
                  </a:lnTo>
                  <a:lnTo>
                    <a:pt x="10631" y="20694"/>
                  </a:lnTo>
                  <a:lnTo>
                    <a:pt x="10625" y="20683"/>
                  </a:lnTo>
                  <a:lnTo>
                    <a:pt x="10607" y="20670"/>
                  </a:lnTo>
                  <a:lnTo>
                    <a:pt x="10602" y="20660"/>
                  </a:lnTo>
                  <a:lnTo>
                    <a:pt x="10597" y="20647"/>
                  </a:lnTo>
                  <a:lnTo>
                    <a:pt x="10595" y="20631"/>
                  </a:lnTo>
                  <a:lnTo>
                    <a:pt x="10593" y="20594"/>
                  </a:lnTo>
                  <a:lnTo>
                    <a:pt x="10594" y="20584"/>
                  </a:lnTo>
                  <a:lnTo>
                    <a:pt x="10598" y="20580"/>
                  </a:lnTo>
                  <a:lnTo>
                    <a:pt x="10624" y="20576"/>
                  </a:lnTo>
                  <a:lnTo>
                    <a:pt x="10630" y="20567"/>
                  </a:lnTo>
                  <a:lnTo>
                    <a:pt x="10630" y="20553"/>
                  </a:lnTo>
                  <a:lnTo>
                    <a:pt x="10624" y="20531"/>
                  </a:lnTo>
                  <a:lnTo>
                    <a:pt x="10629" y="20521"/>
                  </a:lnTo>
                  <a:lnTo>
                    <a:pt x="10626" y="20509"/>
                  </a:lnTo>
                  <a:lnTo>
                    <a:pt x="10621" y="20499"/>
                  </a:lnTo>
                  <a:lnTo>
                    <a:pt x="10622" y="20494"/>
                  </a:lnTo>
                  <a:lnTo>
                    <a:pt x="10629" y="20492"/>
                  </a:lnTo>
                  <a:lnTo>
                    <a:pt x="10636" y="20488"/>
                  </a:lnTo>
                  <a:lnTo>
                    <a:pt x="10641" y="20480"/>
                  </a:lnTo>
                  <a:lnTo>
                    <a:pt x="10644" y="20469"/>
                  </a:lnTo>
                  <a:lnTo>
                    <a:pt x="10643" y="20458"/>
                  </a:lnTo>
                  <a:lnTo>
                    <a:pt x="10640" y="20444"/>
                  </a:lnTo>
                  <a:lnTo>
                    <a:pt x="10638" y="20433"/>
                  </a:lnTo>
                  <a:lnTo>
                    <a:pt x="10642" y="20428"/>
                  </a:lnTo>
                  <a:lnTo>
                    <a:pt x="10644" y="20421"/>
                  </a:lnTo>
                  <a:lnTo>
                    <a:pt x="10645" y="20405"/>
                  </a:lnTo>
                  <a:lnTo>
                    <a:pt x="10644" y="20389"/>
                  </a:lnTo>
                  <a:lnTo>
                    <a:pt x="10643" y="20379"/>
                  </a:lnTo>
                  <a:lnTo>
                    <a:pt x="10648" y="20376"/>
                  </a:lnTo>
                  <a:lnTo>
                    <a:pt x="10651" y="20366"/>
                  </a:lnTo>
                  <a:lnTo>
                    <a:pt x="10652" y="20354"/>
                  </a:lnTo>
                  <a:lnTo>
                    <a:pt x="10649" y="20343"/>
                  </a:lnTo>
                  <a:lnTo>
                    <a:pt x="10619" y="20360"/>
                  </a:lnTo>
                  <a:lnTo>
                    <a:pt x="10611" y="20371"/>
                  </a:lnTo>
                  <a:lnTo>
                    <a:pt x="10602" y="20378"/>
                  </a:lnTo>
                  <a:lnTo>
                    <a:pt x="10591" y="20378"/>
                  </a:lnTo>
                  <a:lnTo>
                    <a:pt x="10569" y="20370"/>
                  </a:lnTo>
                  <a:lnTo>
                    <a:pt x="10559" y="20363"/>
                  </a:lnTo>
                  <a:lnTo>
                    <a:pt x="10552" y="20355"/>
                  </a:lnTo>
                  <a:lnTo>
                    <a:pt x="10544" y="20349"/>
                  </a:lnTo>
                  <a:lnTo>
                    <a:pt x="10533" y="20347"/>
                  </a:lnTo>
                  <a:lnTo>
                    <a:pt x="10511" y="20351"/>
                  </a:lnTo>
                  <a:lnTo>
                    <a:pt x="10500" y="20346"/>
                  </a:lnTo>
                  <a:lnTo>
                    <a:pt x="10494" y="20330"/>
                  </a:lnTo>
                  <a:lnTo>
                    <a:pt x="10505" y="20330"/>
                  </a:lnTo>
                  <a:lnTo>
                    <a:pt x="10516" y="20334"/>
                  </a:lnTo>
                  <a:lnTo>
                    <a:pt x="10526" y="20335"/>
                  </a:lnTo>
                  <a:lnTo>
                    <a:pt x="10537" y="20328"/>
                  </a:lnTo>
                  <a:lnTo>
                    <a:pt x="10542" y="20317"/>
                  </a:lnTo>
                  <a:lnTo>
                    <a:pt x="10540" y="20307"/>
                  </a:lnTo>
                  <a:lnTo>
                    <a:pt x="10533" y="20305"/>
                  </a:lnTo>
                  <a:lnTo>
                    <a:pt x="10524" y="20311"/>
                  </a:lnTo>
                  <a:lnTo>
                    <a:pt x="10523" y="20308"/>
                  </a:lnTo>
                  <a:lnTo>
                    <a:pt x="10523" y="20306"/>
                  </a:lnTo>
                  <a:lnTo>
                    <a:pt x="10522" y="20299"/>
                  </a:lnTo>
                  <a:lnTo>
                    <a:pt x="10531" y="20291"/>
                  </a:lnTo>
                  <a:lnTo>
                    <a:pt x="10525" y="20273"/>
                  </a:lnTo>
                  <a:lnTo>
                    <a:pt x="10508" y="20245"/>
                  </a:lnTo>
                  <a:lnTo>
                    <a:pt x="10515" y="20245"/>
                  </a:lnTo>
                  <a:lnTo>
                    <a:pt x="10510" y="20227"/>
                  </a:lnTo>
                  <a:lnTo>
                    <a:pt x="10494" y="20201"/>
                  </a:lnTo>
                  <a:lnTo>
                    <a:pt x="10492" y="20180"/>
                  </a:lnTo>
                  <a:lnTo>
                    <a:pt x="10507" y="20196"/>
                  </a:lnTo>
                  <a:lnTo>
                    <a:pt x="10518" y="20215"/>
                  </a:lnTo>
                  <a:lnTo>
                    <a:pt x="10555" y="20304"/>
                  </a:lnTo>
                  <a:lnTo>
                    <a:pt x="10557" y="20312"/>
                  </a:lnTo>
                  <a:lnTo>
                    <a:pt x="10557" y="20320"/>
                  </a:lnTo>
                  <a:lnTo>
                    <a:pt x="10559" y="20325"/>
                  </a:lnTo>
                  <a:lnTo>
                    <a:pt x="10565" y="20327"/>
                  </a:lnTo>
                  <a:lnTo>
                    <a:pt x="10570" y="20325"/>
                  </a:lnTo>
                  <a:lnTo>
                    <a:pt x="10572" y="20321"/>
                  </a:lnTo>
                  <a:lnTo>
                    <a:pt x="10573" y="20316"/>
                  </a:lnTo>
                  <a:lnTo>
                    <a:pt x="10571" y="20309"/>
                  </a:lnTo>
                  <a:lnTo>
                    <a:pt x="10579" y="20288"/>
                  </a:lnTo>
                  <a:lnTo>
                    <a:pt x="10584" y="20285"/>
                  </a:lnTo>
                  <a:lnTo>
                    <a:pt x="10587" y="20297"/>
                  </a:lnTo>
                  <a:lnTo>
                    <a:pt x="10593" y="20286"/>
                  </a:lnTo>
                  <a:lnTo>
                    <a:pt x="10597" y="20282"/>
                  </a:lnTo>
                  <a:lnTo>
                    <a:pt x="10602" y="20278"/>
                  </a:lnTo>
                  <a:lnTo>
                    <a:pt x="10598" y="20266"/>
                  </a:lnTo>
                  <a:lnTo>
                    <a:pt x="10604" y="20260"/>
                  </a:lnTo>
                  <a:lnTo>
                    <a:pt x="10614" y="20242"/>
                  </a:lnTo>
                  <a:lnTo>
                    <a:pt x="10623" y="20235"/>
                  </a:lnTo>
                  <a:lnTo>
                    <a:pt x="10621" y="20252"/>
                  </a:lnTo>
                  <a:lnTo>
                    <a:pt x="10620" y="20269"/>
                  </a:lnTo>
                  <a:lnTo>
                    <a:pt x="10622" y="20279"/>
                  </a:lnTo>
                  <a:lnTo>
                    <a:pt x="10626" y="20282"/>
                  </a:lnTo>
                  <a:lnTo>
                    <a:pt x="10629" y="20280"/>
                  </a:lnTo>
                  <a:lnTo>
                    <a:pt x="10630" y="20277"/>
                  </a:lnTo>
                  <a:lnTo>
                    <a:pt x="10633" y="20282"/>
                  </a:lnTo>
                  <a:lnTo>
                    <a:pt x="10635" y="20282"/>
                  </a:lnTo>
                  <a:lnTo>
                    <a:pt x="10635" y="20284"/>
                  </a:lnTo>
                  <a:lnTo>
                    <a:pt x="10631" y="20292"/>
                  </a:lnTo>
                  <a:lnTo>
                    <a:pt x="10628" y="20295"/>
                  </a:lnTo>
                  <a:lnTo>
                    <a:pt x="10624" y="20296"/>
                  </a:lnTo>
                  <a:lnTo>
                    <a:pt x="10615" y="20296"/>
                  </a:lnTo>
                  <a:lnTo>
                    <a:pt x="10616" y="20299"/>
                  </a:lnTo>
                  <a:lnTo>
                    <a:pt x="10617" y="20302"/>
                  </a:lnTo>
                  <a:lnTo>
                    <a:pt x="10618" y="20305"/>
                  </a:lnTo>
                  <a:lnTo>
                    <a:pt x="10621" y="20308"/>
                  </a:lnTo>
                  <a:lnTo>
                    <a:pt x="10616" y="20317"/>
                  </a:lnTo>
                  <a:lnTo>
                    <a:pt x="10599" y="20333"/>
                  </a:lnTo>
                  <a:lnTo>
                    <a:pt x="10608" y="20343"/>
                  </a:lnTo>
                  <a:lnTo>
                    <a:pt x="10614" y="20339"/>
                  </a:lnTo>
                  <a:lnTo>
                    <a:pt x="10624" y="20320"/>
                  </a:lnTo>
                  <a:lnTo>
                    <a:pt x="10653" y="20298"/>
                  </a:lnTo>
                  <a:lnTo>
                    <a:pt x="10658" y="20291"/>
                  </a:lnTo>
                  <a:lnTo>
                    <a:pt x="10659" y="20271"/>
                  </a:lnTo>
                  <a:lnTo>
                    <a:pt x="10676" y="20180"/>
                  </a:lnTo>
                  <a:lnTo>
                    <a:pt x="10682" y="20166"/>
                  </a:lnTo>
                  <a:lnTo>
                    <a:pt x="10684" y="20157"/>
                  </a:lnTo>
                  <a:lnTo>
                    <a:pt x="10685" y="20140"/>
                  </a:lnTo>
                  <a:lnTo>
                    <a:pt x="10692" y="20101"/>
                  </a:lnTo>
                  <a:lnTo>
                    <a:pt x="10705" y="20055"/>
                  </a:lnTo>
                  <a:lnTo>
                    <a:pt x="10707" y="20048"/>
                  </a:lnTo>
                  <a:lnTo>
                    <a:pt x="10708" y="20028"/>
                  </a:lnTo>
                  <a:lnTo>
                    <a:pt x="10709" y="20019"/>
                  </a:lnTo>
                  <a:lnTo>
                    <a:pt x="10711" y="20011"/>
                  </a:lnTo>
                  <a:lnTo>
                    <a:pt x="10716" y="19999"/>
                  </a:lnTo>
                  <a:lnTo>
                    <a:pt x="10720" y="19985"/>
                  </a:lnTo>
                  <a:lnTo>
                    <a:pt x="10722" y="19971"/>
                  </a:lnTo>
                  <a:lnTo>
                    <a:pt x="10718" y="19960"/>
                  </a:lnTo>
                  <a:lnTo>
                    <a:pt x="10678" y="19932"/>
                  </a:lnTo>
                  <a:lnTo>
                    <a:pt x="10670" y="19920"/>
                  </a:lnTo>
                  <a:lnTo>
                    <a:pt x="10659" y="19896"/>
                  </a:lnTo>
                  <a:lnTo>
                    <a:pt x="10662" y="19889"/>
                  </a:lnTo>
                  <a:lnTo>
                    <a:pt x="10660" y="19880"/>
                  </a:lnTo>
                  <a:lnTo>
                    <a:pt x="10663" y="19855"/>
                  </a:lnTo>
                  <a:lnTo>
                    <a:pt x="10661" y="19841"/>
                  </a:lnTo>
                  <a:lnTo>
                    <a:pt x="10658" y="19849"/>
                  </a:lnTo>
                  <a:lnTo>
                    <a:pt x="10652" y="19853"/>
                  </a:lnTo>
                  <a:lnTo>
                    <a:pt x="10647" y="19853"/>
                  </a:lnTo>
                  <a:lnTo>
                    <a:pt x="10643" y="19848"/>
                  </a:lnTo>
                  <a:lnTo>
                    <a:pt x="10628" y="19855"/>
                  </a:lnTo>
                  <a:lnTo>
                    <a:pt x="10618" y="19852"/>
                  </a:lnTo>
                  <a:lnTo>
                    <a:pt x="10610" y="19840"/>
                  </a:lnTo>
                  <a:lnTo>
                    <a:pt x="10602" y="19819"/>
                  </a:lnTo>
                  <a:lnTo>
                    <a:pt x="10609" y="19814"/>
                  </a:lnTo>
                  <a:lnTo>
                    <a:pt x="10611" y="19814"/>
                  </a:lnTo>
                  <a:lnTo>
                    <a:pt x="10615" y="19815"/>
                  </a:lnTo>
                  <a:lnTo>
                    <a:pt x="10616" y="19819"/>
                  </a:lnTo>
                  <a:lnTo>
                    <a:pt x="10617" y="19823"/>
                  </a:lnTo>
                  <a:lnTo>
                    <a:pt x="10617" y="19825"/>
                  </a:lnTo>
                  <a:lnTo>
                    <a:pt x="10620" y="19826"/>
                  </a:lnTo>
                  <a:lnTo>
                    <a:pt x="10623" y="19829"/>
                  </a:lnTo>
                  <a:lnTo>
                    <a:pt x="10627" y="19830"/>
                  </a:lnTo>
                  <a:lnTo>
                    <a:pt x="10629" y="19829"/>
                  </a:lnTo>
                  <a:lnTo>
                    <a:pt x="10631" y="19821"/>
                  </a:lnTo>
                  <a:lnTo>
                    <a:pt x="10633" y="19818"/>
                  </a:lnTo>
                  <a:lnTo>
                    <a:pt x="10645" y="19816"/>
                  </a:lnTo>
                  <a:lnTo>
                    <a:pt x="10671" y="19817"/>
                  </a:lnTo>
                  <a:lnTo>
                    <a:pt x="10682" y="19811"/>
                  </a:lnTo>
                  <a:lnTo>
                    <a:pt x="10681" y="19817"/>
                  </a:lnTo>
                  <a:lnTo>
                    <a:pt x="10680" y="19820"/>
                  </a:lnTo>
                  <a:lnTo>
                    <a:pt x="10679" y="19824"/>
                  </a:lnTo>
                  <a:lnTo>
                    <a:pt x="10676" y="19828"/>
                  </a:lnTo>
                  <a:lnTo>
                    <a:pt x="10687" y="19826"/>
                  </a:lnTo>
                  <a:lnTo>
                    <a:pt x="10705" y="19812"/>
                  </a:lnTo>
                  <a:lnTo>
                    <a:pt x="10716" y="19809"/>
                  </a:lnTo>
                  <a:lnTo>
                    <a:pt x="10724" y="19813"/>
                  </a:lnTo>
                  <a:lnTo>
                    <a:pt x="10730" y="19822"/>
                  </a:lnTo>
                  <a:lnTo>
                    <a:pt x="10736" y="19835"/>
                  </a:lnTo>
                  <a:lnTo>
                    <a:pt x="10741" y="19850"/>
                  </a:lnTo>
                  <a:lnTo>
                    <a:pt x="10732" y="19850"/>
                  </a:lnTo>
                  <a:lnTo>
                    <a:pt x="10732" y="19857"/>
                  </a:lnTo>
                  <a:lnTo>
                    <a:pt x="10744" y="19859"/>
                  </a:lnTo>
                  <a:lnTo>
                    <a:pt x="10754" y="19845"/>
                  </a:lnTo>
                  <a:lnTo>
                    <a:pt x="10788" y="19755"/>
                  </a:lnTo>
                  <a:lnTo>
                    <a:pt x="10804" y="19703"/>
                  </a:lnTo>
                  <a:lnTo>
                    <a:pt x="10804" y="19705"/>
                  </a:lnTo>
                  <a:lnTo>
                    <a:pt x="10804" y="19708"/>
                  </a:lnTo>
                  <a:lnTo>
                    <a:pt x="10805" y="19709"/>
                  </a:lnTo>
                  <a:lnTo>
                    <a:pt x="10807" y="19709"/>
                  </a:lnTo>
                  <a:lnTo>
                    <a:pt x="10814" y="19682"/>
                  </a:lnTo>
                  <a:lnTo>
                    <a:pt x="10817" y="19675"/>
                  </a:lnTo>
                  <a:lnTo>
                    <a:pt x="10821" y="19666"/>
                  </a:lnTo>
                  <a:lnTo>
                    <a:pt x="10823" y="19662"/>
                  </a:lnTo>
                  <a:lnTo>
                    <a:pt x="10822" y="19656"/>
                  </a:lnTo>
                  <a:lnTo>
                    <a:pt x="10821" y="19644"/>
                  </a:lnTo>
                  <a:lnTo>
                    <a:pt x="10823" y="19610"/>
                  </a:lnTo>
                  <a:lnTo>
                    <a:pt x="10822" y="19600"/>
                  </a:lnTo>
                  <a:lnTo>
                    <a:pt x="10817" y="19593"/>
                  </a:lnTo>
                  <a:lnTo>
                    <a:pt x="10814" y="19596"/>
                  </a:lnTo>
                  <a:lnTo>
                    <a:pt x="10812" y="19598"/>
                  </a:lnTo>
                  <a:lnTo>
                    <a:pt x="10812" y="19599"/>
                  </a:lnTo>
                  <a:lnTo>
                    <a:pt x="10813" y="19601"/>
                  </a:lnTo>
                  <a:lnTo>
                    <a:pt x="10814" y="19605"/>
                  </a:lnTo>
                  <a:lnTo>
                    <a:pt x="10807" y="19621"/>
                  </a:lnTo>
                  <a:lnTo>
                    <a:pt x="10786" y="19637"/>
                  </a:lnTo>
                  <a:lnTo>
                    <a:pt x="10781" y="19652"/>
                  </a:lnTo>
                  <a:lnTo>
                    <a:pt x="10781" y="19663"/>
                  </a:lnTo>
                  <a:lnTo>
                    <a:pt x="10779" y="19675"/>
                  </a:lnTo>
                  <a:lnTo>
                    <a:pt x="10776" y="19686"/>
                  </a:lnTo>
                  <a:lnTo>
                    <a:pt x="10773" y="19692"/>
                  </a:lnTo>
                  <a:lnTo>
                    <a:pt x="10767" y="19696"/>
                  </a:lnTo>
                  <a:lnTo>
                    <a:pt x="10767" y="19692"/>
                  </a:lnTo>
                  <a:lnTo>
                    <a:pt x="10769" y="19683"/>
                  </a:lnTo>
                  <a:lnTo>
                    <a:pt x="10769" y="19674"/>
                  </a:lnTo>
                  <a:lnTo>
                    <a:pt x="10765" y="19662"/>
                  </a:lnTo>
                  <a:lnTo>
                    <a:pt x="10758" y="19652"/>
                  </a:lnTo>
                  <a:lnTo>
                    <a:pt x="10750" y="19646"/>
                  </a:lnTo>
                  <a:lnTo>
                    <a:pt x="10740" y="19645"/>
                  </a:lnTo>
                  <a:lnTo>
                    <a:pt x="10736" y="19636"/>
                  </a:lnTo>
                  <a:lnTo>
                    <a:pt x="10744" y="19617"/>
                  </a:lnTo>
                  <a:lnTo>
                    <a:pt x="10762" y="19583"/>
                  </a:lnTo>
                  <a:lnTo>
                    <a:pt x="10755" y="19579"/>
                  </a:lnTo>
                  <a:lnTo>
                    <a:pt x="10753" y="19571"/>
                  </a:lnTo>
                  <a:lnTo>
                    <a:pt x="10754" y="19561"/>
                  </a:lnTo>
                  <a:lnTo>
                    <a:pt x="10758" y="19554"/>
                  </a:lnTo>
                  <a:lnTo>
                    <a:pt x="10764" y="19552"/>
                  </a:lnTo>
                  <a:lnTo>
                    <a:pt x="10770" y="19555"/>
                  </a:lnTo>
                  <a:lnTo>
                    <a:pt x="10773" y="19562"/>
                  </a:lnTo>
                  <a:lnTo>
                    <a:pt x="10771" y="19571"/>
                  </a:lnTo>
                  <a:lnTo>
                    <a:pt x="10783" y="19565"/>
                  </a:lnTo>
                  <a:lnTo>
                    <a:pt x="10800" y="19551"/>
                  </a:lnTo>
                  <a:lnTo>
                    <a:pt x="10816" y="19533"/>
                  </a:lnTo>
                  <a:lnTo>
                    <a:pt x="10822" y="19514"/>
                  </a:lnTo>
                  <a:lnTo>
                    <a:pt x="10825" y="19514"/>
                  </a:lnTo>
                  <a:lnTo>
                    <a:pt x="10828" y="19527"/>
                  </a:lnTo>
                  <a:lnTo>
                    <a:pt x="10826" y="19554"/>
                  </a:lnTo>
                  <a:lnTo>
                    <a:pt x="10829" y="19563"/>
                  </a:lnTo>
                  <a:lnTo>
                    <a:pt x="10828" y="19567"/>
                  </a:lnTo>
                  <a:lnTo>
                    <a:pt x="10826" y="19570"/>
                  </a:lnTo>
                  <a:lnTo>
                    <a:pt x="10825" y="19573"/>
                  </a:lnTo>
                  <a:lnTo>
                    <a:pt x="10823" y="19575"/>
                  </a:lnTo>
                  <a:lnTo>
                    <a:pt x="10840" y="19583"/>
                  </a:lnTo>
                  <a:lnTo>
                    <a:pt x="10845" y="19579"/>
                  </a:lnTo>
                  <a:lnTo>
                    <a:pt x="10850" y="19562"/>
                  </a:lnTo>
                  <a:lnTo>
                    <a:pt x="10855" y="19543"/>
                  </a:lnTo>
                  <a:lnTo>
                    <a:pt x="10857" y="19528"/>
                  </a:lnTo>
                  <a:lnTo>
                    <a:pt x="10856" y="19516"/>
                  </a:lnTo>
                  <a:lnTo>
                    <a:pt x="10849" y="19507"/>
                  </a:lnTo>
                  <a:lnTo>
                    <a:pt x="10860" y="19478"/>
                  </a:lnTo>
                  <a:lnTo>
                    <a:pt x="10866" y="19464"/>
                  </a:lnTo>
                  <a:lnTo>
                    <a:pt x="10871" y="19464"/>
                  </a:lnTo>
                  <a:lnTo>
                    <a:pt x="10872" y="19477"/>
                  </a:lnTo>
                  <a:lnTo>
                    <a:pt x="10867" y="19492"/>
                  </a:lnTo>
                  <a:lnTo>
                    <a:pt x="10865" y="19508"/>
                  </a:lnTo>
                  <a:lnTo>
                    <a:pt x="10872" y="19524"/>
                  </a:lnTo>
                  <a:lnTo>
                    <a:pt x="10866" y="19538"/>
                  </a:lnTo>
                  <a:lnTo>
                    <a:pt x="10862" y="19553"/>
                  </a:lnTo>
                  <a:lnTo>
                    <a:pt x="10857" y="19585"/>
                  </a:lnTo>
                  <a:lnTo>
                    <a:pt x="10865" y="19579"/>
                  </a:lnTo>
                  <a:lnTo>
                    <a:pt x="10879" y="19572"/>
                  </a:lnTo>
                  <a:lnTo>
                    <a:pt x="10886" y="19563"/>
                  </a:lnTo>
                  <a:lnTo>
                    <a:pt x="10901" y="19524"/>
                  </a:lnTo>
                  <a:lnTo>
                    <a:pt x="10908" y="19510"/>
                  </a:lnTo>
                  <a:lnTo>
                    <a:pt x="10924" y="19492"/>
                  </a:lnTo>
                  <a:lnTo>
                    <a:pt x="10928" y="19480"/>
                  </a:lnTo>
                  <a:lnTo>
                    <a:pt x="10919" y="19448"/>
                  </a:lnTo>
                  <a:lnTo>
                    <a:pt x="10921" y="19432"/>
                  </a:lnTo>
                  <a:lnTo>
                    <a:pt x="10925" y="19416"/>
                  </a:lnTo>
                  <a:lnTo>
                    <a:pt x="10928" y="19401"/>
                  </a:lnTo>
                  <a:lnTo>
                    <a:pt x="10921" y="19379"/>
                  </a:lnTo>
                  <a:lnTo>
                    <a:pt x="10907" y="19352"/>
                  </a:lnTo>
                  <a:lnTo>
                    <a:pt x="10898" y="19328"/>
                  </a:lnTo>
                  <a:lnTo>
                    <a:pt x="10905" y="19317"/>
                  </a:lnTo>
                  <a:lnTo>
                    <a:pt x="10911" y="19323"/>
                  </a:lnTo>
                  <a:lnTo>
                    <a:pt x="10921" y="19334"/>
                  </a:lnTo>
                  <a:lnTo>
                    <a:pt x="10929" y="19340"/>
                  </a:lnTo>
                  <a:lnTo>
                    <a:pt x="10933" y="19331"/>
                  </a:lnTo>
                  <a:lnTo>
                    <a:pt x="10931" y="19317"/>
                  </a:lnTo>
                  <a:lnTo>
                    <a:pt x="10928" y="19308"/>
                  </a:lnTo>
                  <a:lnTo>
                    <a:pt x="10917" y="19292"/>
                  </a:lnTo>
                  <a:lnTo>
                    <a:pt x="10913" y="19296"/>
                  </a:lnTo>
                  <a:lnTo>
                    <a:pt x="10911" y="19290"/>
                  </a:lnTo>
                  <a:lnTo>
                    <a:pt x="10913" y="19282"/>
                  </a:lnTo>
                  <a:lnTo>
                    <a:pt x="10916" y="19275"/>
                  </a:lnTo>
                  <a:lnTo>
                    <a:pt x="10920" y="19271"/>
                  </a:lnTo>
                  <a:lnTo>
                    <a:pt x="10924" y="19277"/>
                  </a:lnTo>
                  <a:lnTo>
                    <a:pt x="10932" y="19298"/>
                  </a:lnTo>
                  <a:lnTo>
                    <a:pt x="10934" y="19301"/>
                  </a:lnTo>
                  <a:lnTo>
                    <a:pt x="10939" y="19306"/>
                  </a:lnTo>
                  <a:lnTo>
                    <a:pt x="10942" y="19309"/>
                  </a:lnTo>
                  <a:lnTo>
                    <a:pt x="10943" y="19315"/>
                  </a:lnTo>
                  <a:lnTo>
                    <a:pt x="10943" y="19323"/>
                  </a:lnTo>
                  <a:lnTo>
                    <a:pt x="10944" y="19331"/>
                  </a:lnTo>
                  <a:lnTo>
                    <a:pt x="10946" y="19334"/>
                  </a:lnTo>
                  <a:lnTo>
                    <a:pt x="10954" y="19335"/>
                  </a:lnTo>
                  <a:lnTo>
                    <a:pt x="10959" y="19339"/>
                  </a:lnTo>
                  <a:lnTo>
                    <a:pt x="10960" y="19349"/>
                  </a:lnTo>
                  <a:lnTo>
                    <a:pt x="10962" y="19381"/>
                  </a:lnTo>
                  <a:lnTo>
                    <a:pt x="10965" y="19395"/>
                  </a:lnTo>
                  <a:lnTo>
                    <a:pt x="10969" y="19403"/>
                  </a:lnTo>
                  <a:lnTo>
                    <a:pt x="10977" y="19398"/>
                  </a:lnTo>
                  <a:lnTo>
                    <a:pt x="10985" y="19409"/>
                  </a:lnTo>
                  <a:lnTo>
                    <a:pt x="11033" y="19359"/>
                  </a:lnTo>
                  <a:lnTo>
                    <a:pt x="11039" y="19354"/>
                  </a:lnTo>
                  <a:lnTo>
                    <a:pt x="11054" y="19337"/>
                  </a:lnTo>
                  <a:lnTo>
                    <a:pt x="11063" y="19333"/>
                  </a:lnTo>
                  <a:lnTo>
                    <a:pt x="11095" y="19301"/>
                  </a:lnTo>
                  <a:lnTo>
                    <a:pt x="11093" y="19280"/>
                  </a:lnTo>
                  <a:lnTo>
                    <a:pt x="11080" y="19261"/>
                  </a:lnTo>
                  <a:lnTo>
                    <a:pt x="11062" y="19251"/>
                  </a:lnTo>
                  <a:lnTo>
                    <a:pt x="11049" y="19258"/>
                  </a:lnTo>
                  <a:lnTo>
                    <a:pt x="11045" y="19266"/>
                  </a:lnTo>
                  <a:lnTo>
                    <a:pt x="11037" y="19274"/>
                  </a:lnTo>
                  <a:lnTo>
                    <a:pt x="11030" y="19274"/>
                  </a:lnTo>
                  <a:lnTo>
                    <a:pt x="11026" y="19260"/>
                  </a:lnTo>
                  <a:lnTo>
                    <a:pt x="11030" y="19258"/>
                  </a:lnTo>
                  <a:lnTo>
                    <a:pt x="11053" y="19237"/>
                  </a:lnTo>
                  <a:lnTo>
                    <a:pt x="11050" y="19221"/>
                  </a:lnTo>
                  <a:lnTo>
                    <a:pt x="11047" y="19214"/>
                  </a:lnTo>
                  <a:lnTo>
                    <a:pt x="11044" y="19208"/>
                  </a:lnTo>
                  <a:lnTo>
                    <a:pt x="11041" y="19203"/>
                  </a:lnTo>
                  <a:lnTo>
                    <a:pt x="11031" y="19196"/>
                  </a:lnTo>
                  <a:lnTo>
                    <a:pt x="11018" y="19181"/>
                  </a:lnTo>
                  <a:lnTo>
                    <a:pt x="11013" y="19179"/>
                  </a:lnTo>
                  <a:lnTo>
                    <a:pt x="11008" y="19187"/>
                  </a:lnTo>
                  <a:lnTo>
                    <a:pt x="11005" y="19188"/>
                  </a:lnTo>
                  <a:lnTo>
                    <a:pt x="11001" y="19179"/>
                  </a:lnTo>
                  <a:lnTo>
                    <a:pt x="11001" y="19173"/>
                  </a:lnTo>
                  <a:lnTo>
                    <a:pt x="11003" y="19152"/>
                  </a:lnTo>
                  <a:lnTo>
                    <a:pt x="11003" y="19142"/>
                  </a:lnTo>
                  <a:lnTo>
                    <a:pt x="11002" y="19134"/>
                  </a:lnTo>
                  <a:lnTo>
                    <a:pt x="11000" y="19127"/>
                  </a:lnTo>
                  <a:lnTo>
                    <a:pt x="10987" y="19098"/>
                  </a:lnTo>
                  <a:lnTo>
                    <a:pt x="10983" y="19085"/>
                  </a:lnTo>
                  <a:lnTo>
                    <a:pt x="10981" y="19069"/>
                  </a:lnTo>
                  <a:lnTo>
                    <a:pt x="10980" y="19048"/>
                  </a:lnTo>
                  <a:lnTo>
                    <a:pt x="10985" y="19052"/>
                  </a:lnTo>
                  <a:lnTo>
                    <a:pt x="10987" y="19055"/>
                  </a:lnTo>
                  <a:lnTo>
                    <a:pt x="10989" y="19059"/>
                  </a:lnTo>
                  <a:lnTo>
                    <a:pt x="10995" y="19053"/>
                  </a:lnTo>
                  <a:lnTo>
                    <a:pt x="11001" y="19052"/>
                  </a:lnTo>
                  <a:lnTo>
                    <a:pt x="11007" y="19054"/>
                  </a:lnTo>
                  <a:lnTo>
                    <a:pt x="11012" y="19061"/>
                  </a:lnTo>
                  <a:lnTo>
                    <a:pt x="11016" y="19069"/>
                  </a:lnTo>
                  <a:lnTo>
                    <a:pt x="11018" y="19075"/>
                  </a:lnTo>
                  <a:lnTo>
                    <a:pt x="11018" y="19081"/>
                  </a:lnTo>
                  <a:lnTo>
                    <a:pt x="11020" y="19093"/>
                  </a:lnTo>
                  <a:lnTo>
                    <a:pt x="11021" y="19100"/>
                  </a:lnTo>
                  <a:lnTo>
                    <a:pt x="11021" y="19106"/>
                  </a:lnTo>
                  <a:lnTo>
                    <a:pt x="11022" y="19112"/>
                  </a:lnTo>
                  <a:lnTo>
                    <a:pt x="11024" y="19118"/>
                  </a:lnTo>
                  <a:lnTo>
                    <a:pt x="11026" y="19119"/>
                  </a:lnTo>
                  <a:lnTo>
                    <a:pt x="11032" y="19118"/>
                  </a:lnTo>
                  <a:lnTo>
                    <a:pt x="11035" y="19121"/>
                  </a:lnTo>
                  <a:lnTo>
                    <a:pt x="11040" y="19123"/>
                  </a:lnTo>
                  <a:lnTo>
                    <a:pt x="11045" y="19120"/>
                  </a:lnTo>
                  <a:lnTo>
                    <a:pt x="11049" y="19119"/>
                  </a:lnTo>
                  <a:lnTo>
                    <a:pt x="11051" y="19126"/>
                  </a:lnTo>
                  <a:lnTo>
                    <a:pt x="11056" y="19147"/>
                  </a:lnTo>
                  <a:lnTo>
                    <a:pt x="11072" y="19125"/>
                  </a:lnTo>
                  <a:lnTo>
                    <a:pt x="11076" y="19142"/>
                  </a:lnTo>
                  <a:lnTo>
                    <a:pt x="11074" y="19159"/>
                  </a:lnTo>
                  <a:lnTo>
                    <a:pt x="11067" y="19163"/>
                  </a:lnTo>
                  <a:lnTo>
                    <a:pt x="11059" y="19165"/>
                  </a:lnTo>
                  <a:lnTo>
                    <a:pt x="11052" y="19176"/>
                  </a:lnTo>
                  <a:lnTo>
                    <a:pt x="11066" y="19172"/>
                  </a:lnTo>
                  <a:lnTo>
                    <a:pt x="11081" y="19160"/>
                  </a:lnTo>
                  <a:lnTo>
                    <a:pt x="11107" y="19131"/>
                  </a:lnTo>
                  <a:lnTo>
                    <a:pt x="11091" y="19124"/>
                  </a:lnTo>
                  <a:lnTo>
                    <a:pt x="11085" y="19118"/>
                  </a:lnTo>
                  <a:lnTo>
                    <a:pt x="11086" y="19105"/>
                  </a:lnTo>
                  <a:lnTo>
                    <a:pt x="11088" y="19097"/>
                  </a:lnTo>
                  <a:lnTo>
                    <a:pt x="11087" y="19091"/>
                  </a:lnTo>
                  <a:lnTo>
                    <a:pt x="11085" y="19085"/>
                  </a:lnTo>
                  <a:lnTo>
                    <a:pt x="11085" y="19078"/>
                  </a:lnTo>
                  <a:lnTo>
                    <a:pt x="11086" y="19074"/>
                  </a:lnTo>
                  <a:lnTo>
                    <a:pt x="11089" y="19070"/>
                  </a:lnTo>
                  <a:lnTo>
                    <a:pt x="11092" y="19065"/>
                  </a:lnTo>
                  <a:lnTo>
                    <a:pt x="11093" y="19057"/>
                  </a:lnTo>
                  <a:lnTo>
                    <a:pt x="11091" y="19050"/>
                  </a:lnTo>
                  <a:lnTo>
                    <a:pt x="11088" y="19053"/>
                  </a:lnTo>
                  <a:lnTo>
                    <a:pt x="11084" y="19058"/>
                  </a:lnTo>
                  <a:lnTo>
                    <a:pt x="11081" y="19061"/>
                  </a:lnTo>
                  <a:lnTo>
                    <a:pt x="11078" y="19054"/>
                  </a:lnTo>
                  <a:lnTo>
                    <a:pt x="11074" y="19041"/>
                  </a:lnTo>
                  <a:lnTo>
                    <a:pt x="11072" y="19025"/>
                  </a:lnTo>
                  <a:lnTo>
                    <a:pt x="11071" y="19012"/>
                  </a:lnTo>
                  <a:lnTo>
                    <a:pt x="11074" y="19012"/>
                  </a:lnTo>
                  <a:lnTo>
                    <a:pt x="11075" y="19019"/>
                  </a:lnTo>
                  <a:lnTo>
                    <a:pt x="11084" y="19042"/>
                  </a:lnTo>
                  <a:lnTo>
                    <a:pt x="11086" y="19038"/>
                  </a:lnTo>
                  <a:lnTo>
                    <a:pt x="11090" y="19034"/>
                  </a:lnTo>
                  <a:lnTo>
                    <a:pt x="11092" y="19029"/>
                  </a:lnTo>
                  <a:lnTo>
                    <a:pt x="11099" y="19041"/>
                  </a:lnTo>
                  <a:lnTo>
                    <a:pt x="11102" y="19054"/>
                  </a:lnTo>
                  <a:lnTo>
                    <a:pt x="11101" y="19067"/>
                  </a:lnTo>
                  <a:lnTo>
                    <a:pt x="11096" y="19077"/>
                  </a:lnTo>
                  <a:lnTo>
                    <a:pt x="11099" y="19085"/>
                  </a:lnTo>
                  <a:lnTo>
                    <a:pt x="11112" y="19107"/>
                  </a:lnTo>
                  <a:lnTo>
                    <a:pt x="11115" y="19115"/>
                  </a:lnTo>
                  <a:lnTo>
                    <a:pt x="11115" y="19121"/>
                  </a:lnTo>
                  <a:lnTo>
                    <a:pt x="11117" y="19123"/>
                  </a:lnTo>
                  <a:lnTo>
                    <a:pt x="11125" y="19119"/>
                  </a:lnTo>
                  <a:lnTo>
                    <a:pt x="11134" y="19108"/>
                  </a:lnTo>
                  <a:lnTo>
                    <a:pt x="11145" y="19082"/>
                  </a:lnTo>
                  <a:lnTo>
                    <a:pt x="11154" y="19074"/>
                  </a:lnTo>
                  <a:lnTo>
                    <a:pt x="11152" y="19086"/>
                  </a:lnTo>
                  <a:lnTo>
                    <a:pt x="11161" y="19074"/>
                  </a:lnTo>
                  <a:lnTo>
                    <a:pt x="11167" y="19069"/>
                  </a:lnTo>
                  <a:lnTo>
                    <a:pt x="11174" y="19067"/>
                  </a:lnTo>
                  <a:lnTo>
                    <a:pt x="11183" y="19067"/>
                  </a:lnTo>
                  <a:lnTo>
                    <a:pt x="11186" y="19070"/>
                  </a:lnTo>
                  <a:lnTo>
                    <a:pt x="11185" y="19079"/>
                  </a:lnTo>
                  <a:lnTo>
                    <a:pt x="11175" y="19109"/>
                  </a:lnTo>
                  <a:lnTo>
                    <a:pt x="11173" y="19119"/>
                  </a:lnTo>
                  <a:lnTo>
                    <a:pt x="11175" y="19125"/>
                  </a:lnTo>
                  <a:lnTo>
                    <a:pt x="11184" y="19127"/>
                  </a:lnTo>
                  <a:lnTo>
                    <a:pt x="11191" y="19125"/>
                  </a:lnTo>
                  <a:lnTo>
                    <a:pt x="11196" y="19121"/>
                  </a:lnTo>
                  <a:lnTo>
                    <a:pt x="11203" y="19118"/>
                  </a:lnTo>
                  <a:lnTo>
                    <a:pt x="11210" y="19119"/>
                  </a:lnTo>
                  <a:lnTo>
                    <a:pt x="11210" y="19125"/>
                  </a:lnTo>
                  <a:lnTo>
                    <a:pt x="11208" y="19125"/>
                  </a:lnTo>
                  <a:lnTo>
                    <a:pt x="11201" y="19136"/>
                  </a:lnTo>
                  <a:lnTo>
                    <a:pt x="11180" y="19141"/>
                  </a:lnTo>
                  <a:lnTo>
                    <a:pt x="11173" y="19149"/>
                  </a:lnTo>
                  <a:lnTo>
                    <a:pt x="11171" y="19162"/>
                  </a:lnTo>
                  <a:lnTo>
                    <a:pt x="11181" y="19162"/>
                  </a:lnTo>
                  <a:lnTo>
                    <a:pt x="11202" y="19150"/>
                  </a:lnTo>
                  <a:lnTo>
                    <a:pt x="11228" y="19127"/>
                  </a:lnTo>
                  <a:lnTo>
                    <a:pt x="11237" y="19124"/>
                  </a:lnTo>
                  <a:lnTo>
                    <a:pt x="11242" y="19119"/>
                  </a:lnTo>
                  <a:lnTo>
                    <a:pt x="11259" y="19101"/>
                  </a:lnTo>
                  <a:lnTo>
                    <a:pt x="11268" y="19098"/>
                  </a:lnTo>
                  <a:lnTo>
                    <a:pt x="11276" y="19105"/>
                  </a:lnTo>
                  <a:lnTo>
                    <a:pt x="11280" y="19119"/>
                  </a:lnTo>
                  <a:lnTo>
                    <a:pt x="11278" y="19133"/>
                  </a:lnTo>
                  <a:lnTo>
                    <a:pt x="11273" y="19139"/>
                  </a:lnTo>
                  <a:lnTo>
                    <a:pt x="11264" y="19143"/>
                  </a:lnTo>
                  <a:lnTo>
                    <a:pt x="11201" y="19205"/>
                  </a:lnTo>
                  <a:lnTo>
                    <a:pt x="11187" y="19225"/>
                  </a:lnTo>
                  <a:lnTo>
                    <a:pt x="11176" y="19248"/>
                  </a:lnTo>
                  <a:lnTo>
                    <a:pt x="11190" y="19237"/>
                  </a:lnTo>
                  <a:lnTo>
                    <a:pt x="11218" y="19204"/>
                  </a:lnTo>
                  <a:lnTo>
                    <a:pt x="11243" y="19187"/>
                  </a:lnTo>
                  <a:lnTo>
                    <a:pt x="11270" y="19148"/>
                  </a:lnTo>
                  <a:lnTo>
                    <a:pt x="11315" y="19126"/>
                  </a:lnTo>
                  <a:lnTo>
                    <a:pt x="11344" y="19099"/>
                  </a:lnTo>
                  <a:lnTo>
                    <a:pt x="11395" y="19035"/>
                  </a:lnTo>
                  <a:lnTo>
                    <a:pt x="11379" y="19039"/>
                  </a:lnTo>
                  <a:lnTo>
                    <a:pt x="11362" y="19051"/>
                  </a:lnTo>
                  <a:lnTo>
                    <a:pt x="11302" y="19117"/>
                  </a:lnTo>
                  <a:lnTo>
                    <a:pt x="11301" y="19119"/>
                  </a:lnTo>
                  <a:lnTo>
                    <a:pt x="11298" y="19121"/>
                  </a:lnTo>
                  <a:lnTo>
                    <a:pt x="11295" y="19121"/>
                  </a:lnTo>
                  <a:lnTo>
                    <a:pt x="11293" y="19120"/>
                  </a:lnTo>
                  <a:lnTo>
                    <a:pt x="11291" y="19115"/>
                  </a:lnTo>
                  <a:lnTo>
                    <a:pt x="11291" y="19112"/>
                  </a:lnTo>
                  <a:lnTo>
                    <a:pt x="11292" y="19108"/>
                  </a:lnTo>
                  <a:lnTo>
                    <a:pt x="11293" y="19093"/>
                  </a:lnTo>
                  <a:lnTo>
                    <a:pt x="11294" y="19085"/>
                  </a:lnTo>
                  <a:lnTo>
                    <a:pt x="11295" y="19076"/>
                  </a:lnTo>
                  <a:lnTo>
                    <a:pt x="11292" y="19065"/>
                  </a:lnTo>
                  <a:lnTo>
                    <a:pt x="11351" y="19023"/>
                  </a:lnTo>
                  <a:lnTo>
                    <a:pt x="11367" y="19019"/>
                  </a:lnTo>
                  <a:lnTo>
                    <a:pt x="11388" y="19020"/>
                  </a:lnTo>
                  <a:lnTo>
                    <a:pt x="11408" y="19016"/>
                  </a:lnTo>
                  <a:lnTo>
                    <a:pt x="11427" y="19006"/>
                  </a:lnTo>
                  <a:lnTo>
                    <a:pt x="11446" y="18989"/>
                  </a:lnTo>
                  <a:lnTo>
                    <a:pt x="11496" y="18927"/>
                  </a:lnTo>
                  <a:lnTo>
                    <a:pt x="11525" y="18888"/>
                  </a:lnTo>
                  <a:lnTo>
                    <a:pt x="11533" y="18882"/>
                  </a:lnTo>
                  <a:lnTo>
                    <a:pt x="11543" y="18879"/>
                  </a:lnTo>
                  <a:lnTo>
                    <a:pt x="11548" y="18873"/>
                  </a:lnTo>
                  <a:lnTo>
                    <a:pt x="11571" y="18835"/>
                  </a:lnTo>
                  <a:lnTo>
                    <a:pt x="11593" y="18786"/>
                  </a:lnTo>
                  <a:lnTo>
                    <a:pt x="11606" y="18773"/>
                  </a:lnTo>
                  <a:lnTo>
                    <a:pt x="11637" y="18726"/>
                  </a:lnTo>
                  <a:lnTo>
                    <a:pt x="11640" y="18715"/>
                  </a:lnTo>
                  <a:lnTo>
                    <a:pt x="11640" y="18703"/>
                  </a:lnTo>
                  <a:lnTo>
                    <a:pt x="11640" y="18688"/>
                  </a:lnTo>
                  <a:lnTo>
                    <a:pt x="11635" y="18651"/>
                  </a:lnTo>
                  <a:lnTo>
                    <a:pt x="11634" y="18632"/>
                  </a:lnTo>
                  <a:lnTo>
                    <a:pt x="11638" y="18613"/>
                  </a:lnTo>
                  <a:lnTo>
                    <a:pt x="11632" y="18590"/>
                  </a:lnTo>
                  <a:lnTo>
                    <a:pt x="11628" y="18583"/>
                  </a:lnTo>
                  <a:lnTo>
                    <a:pt x="11636" y="18590"/>
                  </a:lnTo>
                  <a:lnTo>
                    <a:pt x="11643" y="18591"/>
                  </a:lnTo>
                  <a:lnTo>
                    <a:pt x="11649" y="18595"/>
                  </a:lnTo>
                  <a:lnTo>
                    <a:pt x="11653" y="18611"/>
                  </a:lnTo>
                  <a:lnTo>
                    <a:pt x="11665" y="18598"/>
                  </a:lnTo>
                  <a:lnTo>
                    <a:pt x="11675" y="18584"/>
                  </a:lnTo>
                  <a:lnTo>
                    <a:pt x="11702" y="18523"/>
                  </a:lnTo>
                  <a:lnTo>
                    <a:pt x="11703" y="18520"/>
                  </a:lnTo>
                  <a:lnTo>
                    <a:pt x="11702" y="18513"/>
                  </a:lnTo>
                  <a:lnTo>
                    <a:pt x="11702" y="18511"/>
                  </a:lnTo>
                  <a:lnTo>
                    <a:pt x="11703" y="18510"/>
                  </a:lnTo>
                  <a:lnTo>
                    <a:pt x="11707" y="18511"/>
                  </a:lnTo>
                  <a:lnTo>
                    <a:pt x="11708" y="18510"/>
                  </a:lnTo>
                  <a:lnTo>
                    <a:pt x="11717" y="18498"/>
                  </a:lnTo>
                  <a:lnTo>
                    <a:pt x="11721" y="18490"/>
                  </a:lnTo>
                  <a:lnTo>
                    <a:pt x="11723" y="18479"/>
                  </a:lnTo>
                  <a:lnTo>
                    <a:pt x="11726" y="18479"/>
                  </a:lnTo>
                  <a:lnTo>
                    <a:pt x="11733" y="18488"/>
                  </a:lnTo>
                  <a:lnTo>
                    <a:pt x="11740" y="18480"/>
                  </a:lnTo>
                  <a:lnTo>
                    <a:pt x="11744" y="18463"/>
                  </a:lnTo>
                  <a:lnTo>
                    <a:pt x="11746" y="18444"/>
                  </a:lnTo>
                  <a:lnTo>
                    <a:pt x="11749" y="18426"/>
                  </a:lnTo>
                  <a:lnTo>
                    <a:pt x="11757" y="18421"/>
                  </a:lnTo>
                  <a:lnTo>
                    <a:pt x="11766" y="18425"/>
                  </a:lnTo>
                  <a:lnTo>
                    <a:pt x="11773" y="18433"/>
                  </a:lnTo>
                  <a:lnTo>
                    <a:pt x="11774" y="18429"/>
                  </a:lnTo>
                  <a:lnTo>
                    <a:pt x="11776" y="18427"/>
                  </a:lnTo>
                  <a:lnTo>
                    <a:pt x="11777" y="18427"/>
                  </a:lnTo>
                  <a:lnTo>
                    <a:pt x="11779" y="18426"/>
                  </a:lnTo>
                  <a:lnTo>
                    <a:pt x="11759" y="18412"/>
                  </a:lnTo>
                  <a:lnTo>
                    <a:pt x="11753" y="18410"/>
                  </a:lnTo>
                  <a:lnTo>
                    <a:pt x="11748" y="18404"/>
                  </a:lnTo>
                  <a:lnTo>
                    <a:pt x="11735" y="18369"/>
                  </a:lnTo>
                  <a:lnTo>
                    <a:pt x="11734" y="18371"/>
                  </a:lnTo>
                  <a:lnTo>
                    <a:pt x="11734" y="18374"/>
                  </a:lnTo>
                  <a:lnTo>
                    <a:pt x="11734" y="18374"/>
                  </a:lnTo>
                  <a:lnTo>
                    <a:pt x="11733" y="18374"/>
                  </a:lnTo>
                  <a:lnTo>
                    <a:pt x="11733" y="18376"/>
                  </a:lnTo>
                  <a:lnTo>
                    <a:pt x="11733" y="18378"/>
                  </a:lnTo>
                  <a:lnTo>
                    <a:pt x="11735" y="18381"/>
                  </a:lnTo>
                  <a:lnTo>
                    <a:pt x="11735" y="18388"/>
                  </a:lnTo>
                  <a:lnTo>
                    <a:pt x="11724" y="18388"/>
                  </a:lnTo>
                  <a:lnTo>
                    <a:pt x="11722" y="18376"/>
                  </a:lnTo>
                  <a:lnTo>
                    <a:pt x="11721" y="18362"/>
                  </a:lnTo>
                  <a:lnTo>
                    <a:pt x="11713" y="18353"/>
                  </a:lnTo>
                  <a:lnTo>
                    <a:pt x="11713" y="18347"/>
                  </a:lnTo>
                  <a:lnTo>
                    <a:pt x="11719" y="18342"/>
                  </a:lnTo>
                  <a:lnTo>
                    <a:pt x="11725" y="18336"/>
                  </a:lnTo>
                  <a:lnTo>
                    <a:pt x="11730" y="18327"/>
                  </a:lnTo>
                  <a:lnTo>
                    <a:pt x="11733" y="18315"/>
                  </a:lnTo>
                  <a:lnTo>
                    <a:pt x="11700" y="18300"/>
                  </a:lnTo>
                  <a:lnTo>
                    <a:pt x="11685" y="18285"/>
                  </a:lnTo>
                  <a:lnTo>
                    <a:pt x="11688" y="18261"/>
                  </a:lnTo>
                  <a:lnTo>
                    <a:pt x="11693" y="18252"/>
                  </a:lnTo>
                  <a:lnTo>
                    <a:pt x="11699" y="18236"/>
                  </a:lnTo>
                  <a:lnTo>
                    <a:pt x="11701" y="18221"/>
                  </a:lnTo>
                  <a:lnTo>
                    <a:pt x="11686" y="18209"/>
                  </a:lnTo>
                  <a:lnTo>
                    <a:pt x="11683" y="18194"/>
                  </a:lnTo>
                  <a:lnTo>
                    <a:pt x="11685" y="18178"/>
                  </a:lnTo>
                  <a:lnTo>
                    <a:pt x="11693" y="18167"/>
                  </a:lnTo>
                  <a:lnTo>
                    <a:pt x="11691" y="18159"/>
                  </a:lnTo>
                  <a:lnTo>
                    <a:pt x="11688" y="18156"/>
                  </a:lnTo>
                  <a:lnTo>
                    <a:pt x="11684" y="18155"/>
                  </a:lnTo>
                  <a:lnTo>
                    <a:pt x="11680" y="18156"/>
                  </a:lnTo>
                  <a:lnTo>
                    <a:pt x="11675" y="18154"/>
                  </a:lnTo>
                  <a:lnTo>
                    <a:pt x="11671" y="18149"/>
                  </a:lnTo>
                  <a:lnTo>
                    <a:pt x="11664" y="18136"/>
                  </a:lnTo>
                  <a:lnTo>
                    <a:pt x="11666" y="18131"/>
                  </a:lnTo>
                  <a:lnTo>
                    <a:pt x="11692" y="18131"/>
                  </a:lnTo>
                  <a:lnTo>
                    <a:pt x="11707" y="18144"/>
                  </a:lnTo>
                  <a:lnTo>
                    <a:pt x="11720" y="18164"/>
                  </a:lnTo>
                  <a:lnTo>
                    <a:pt x="11734" y="18174"/>
                  </a:lnTo>
                  <a:lnTo>
                    <a:pt x="11748" y="18156"/>
                  </a:lnTo>
                  <a:lnTo>
                    <a:pt x="11754" y="18126"/>
                  </a:lnTo>
                  <a:lnTo>
                    <a:pt x="11758" y="18098"/>
                  </a:lnTo>
                  <a:lnTo>
                    <a:pt x="11761" y="18089"/>
                  </a:lnTo>
                  <a:lnTo>
                    <a:pt x="11769" y="18081"/>
                  </a:lnTo>
                  <a:lnTo>
                    <a:pt x="11784" y="18068"/>
                  </a:lnTo>
                  <a:lnTo>
                    <a:pt x="11794" y="18057"/>
                  </a:lnTo>
                  <a:lnTo>
                    <a:pt x="11798" y="18055"/>
                  </a:lnTo>
                  <a:lnTo>
                    <a:pt x="11801" y="18059"/>
                  </a:lnTo>
                  <a:lnTo>
                    <a:pt x="11804" y="18075"/>
                  </a:lnTo>
                  <a:lnTo>
                    <a:pt x="11807" y="18079"/>
                  </a:lnTo>
                  <a:lnTo>
                    <a:pt x="11816" y="18081"/>
                  </a:lnTo>
                  <a:lnTo>
                    <a:pt x="11818" y="18091"/>
                  </a:lnTo>
                  <a:lnTo>
                    <a:pt x="11819" y="18105"/>
                  </a:lnTo>
                  <a:lnTo>
                    <a:pt x="11822" y="18120"/>
                  </a:lnTo>
                  <a:lnTo>
                    <a:pt x="11819" y="18140"/>
                  </a:lnTo>
                  <a:lnTo>
                    <a:pt x="11815" y="18182"/>
                  </a:lnTo>
                  <a:lnTo>
                    <a:pt x="11809" y="18214"/>
                  </a:lnTo>
                  <a:lnTo>
                    <a:pt x="11802" y="18244"/>
                  </a:lnTo>
                  <a:lnTo>
                    <a:pt x="11797" y="18258"/>
                  </a:lnTo>
                  <a:lnTo>
                    <a:pt x="11792" y="18262"/>
                  </a:lnTo>
                  <a:lnTo>
                    <a:pt x="11786" y="18264"/>
                  </a:lnTo>
                  <a:lnTo>
                    <a:pt x="11781" y="18267"/>
                  </a:lnTo>
                  <a:lnTo>
                    <a:pt x="11781" y="18275"/>
                  </a:lnTo>
                  <a:lnTo>
                    <a:pt x="11784" y="18282"/>
                  </a:lnTo>
                  <a:lnTo>
                    <a:pt x="11789" y="18285"/>
                  </a:lnTo>
                  <a:lnTo>
                    <a:pt x="11794" y="18286"/>
                  </a:lnTo>
                  <a:lnTo>
                    <a:pt x="11817" y="18278"/>
                  </a:lnTo>
                  <a:lnTo>
                    <a:pt x="11881" y="18239"/>
                  </a:lnTo>
                  <a:lnTo>
                    <a:pt x="11889" y="18239"/>
                  </a:lnTo>
                  <a:lnTo>
                    <a:pt x="11896" y="18244"/>
                  </a:lnTo>
                  <a:lnTo>
                    <a:pt x="11903" y="18255"/>
                  </a:lnTo>
                  <a:lnTo>
                    <a:pt x="11912" y="18260"/>
                  </a:lnTo>
                  <a:lnTo>
                    <a:pt x="11918" y="18251"/>
                  </a:lnTo>
                  <a:lnTo>
                    <a:pt x="11922" y="18244"/>
                  </a:lnTo>
                  <a:lnTo>
                    <a:pt x="11923" y="18256"/>
                  </a:lnTo>
                  <a:lnTo>
                    <a:pt x="11920" y="18272"/>
                  </a:lnTo>
                  <a:lnTo>
                    <a:pt x="11915" y="18280"/>
                  </a:lnTo>
                  <a:lnTo>
                    <a:pt x="11907" y="18282"/>
                  </a:lnTo>
                  <a:lnTo>
                    <a:pt x="11885" y="18282"/>
                  </a:lnTo>
                  <a:lnTo>
                    <a:pt x="11881" y="18284"/>
                  </a:lnTo>
                  <a:lnTo>
                    <a:pt x="11876" y="18291"/>
                  </a:lnTo>
                  <a:lnTo>
                    <a:pt x="11864" y="18316"/>
                  </a:lnTo>
                  <a:lnTo>
                    <a:pt x="11861" y="18320"/>
                  </a:lnTo>
                  <a:lnTo>
                    <a:pt x="11856" y="18324"/>
                  </a:lnTo>
                  <a:lnTo>
                    <a:pt x="11851" y="18328"/>
                  </a:lnTo>
                  <a:lnTo>
                    <a:pt x="11841" y="18332"/>
                  </a:lnTo>
                  <a:lnTo>
                    <a:pt x="11830" y="18343"/>
                  </a:lnTo>
                  <a:lnTo>
                    <a:pt x="11796" y="18407"/>
                  </a:lnTo>
                  <a:lnTo>
                    <a:pt x="11792" y="18419"/>
                  </a:lnTo>
                  <a:lnTo>
                    <a:pt x="11794" y="18428"/>
                  </a:lnTo>
                  <a:lnTo>
                    <a:pt x="11805" y="18430"/>
                  </a:lnTo>
                  <a:lnTo>
                    <a:pt x="11814" y="18422"/>
                  </a:lnTo>
                  <a:lnTo>
                    <a:pt x="11835" y="18373"/>
                  </a:lnTo>
                  <a:lnTo>
                    <a:pt x="11851" y="18351"/>
                  </a:lnTo>
                  <a:lnTo>
                    <a:pt x="11988" y="18227"/>
                  </a:lnTo>
                  <a:lnTo>
                    <a:pt x="12040" y="18188"/>
                  </a:lnTo>
                  <a:lnTo>
                    <a:pt x="12076" y="18148"/>
                  </a:lnTo>
                  <a:lnTo>
                    <a:pt x="12089" y="18137"/>
                  </a:lnTo>
                  <a:lnTo>
                    <a:pt x="12107" y="18125"/>
                  </a:lnTo>
                  <a:lnTo>
                    <a:pt x="12117" y="18122"/>
                  </a:lnTo>
                  <a:lnTo>
                    <a:pt x="12170" y="18119"/>
                  </a:lnTo>
                  <a:lnTo>
                    <a:pt x="12183" y="18124"/>
                  </a:lnTo>
                  <a:lnTo>
                    <a:pt x="12188" y="18123"/>
                  </a:lnTo>
                  <a:lnTo>
                    <a:pt x="12195" y="18107"/>
                  </a:lnTo>
                  <a:lnTo>
                    <a:pt x="12187" y="18081"/>
                  </a:lnTo>
                  <a:lnTo>
                    <a:pt x="12161" y="18035"/>
                  </a:lnTo>
                  <a:lnTo>
                    <a:pt x="12150" y="18003"/>
                  </a:lnTo>
                  <a:lnTo>
                    <a:pt x="12152" y="17971"/>
                  </a:lnTo>
                  <a:lnTo>
                    <a:pt x="12184" y="17881"/>
                  </a:lnTo>
                  <a:lnTo>
                    <a:pt x="12188" y="17865"/>
                  </a:lnTo>
                  <a:lnTo>
                    <a:pt x="12189" y="17848"/>
                  </a:lnTo>
                  <a:lnTo>
                    <a:pt x="12194" y="17844"/>
                  </a:lnTo>
                  <a:lnTo>
                    <a:pt x="12205" y="17842"/>
                  </a:lnTo>
                  <a:lnTo>
                    <a:pt x="12214" y="17843"/>
                  </a:lnTo>
                  <a:lnTo>
                    <a:pt x="12218" y="17843"/>
                  </a:lnTo>
                  <a:lnTo>
                    <a:pt x="12225" y="17847"/>
                  </a:lnTo>
                  <a:lnTo>
                    <a:pt x="12228" y="17860"/>
                  </a:lnTo>
                  <a:lnTo>
                    <a:pt x="12227" y="17917"/>
                  </a:lnTo>
                  <a:lnTo>
                    <a:pt x="12211" y="17981"/>
                  </a:lnTo>
                  <a:lnTo>
                    <a:pt x="12204" y="17985"/>
                  </a:lnTo>
                  <a:lnTo>
                    <a:pt x="12177" y="17991"/>
                  </a:lnTo>
                  <a:lnTo>
                    <a:pt x="12173" y="18001"/>
                  </a:lnTo>
                  <a:lnTo>
                    <a:pt x="12175" y="18021"/>
                  </a:lnTo>
                  <a:lnTo>
                    <a:pt x="12180" y="18057"/>
                  </a:lnTo>
                  <a:lnTo>
                    <a:pt x="12192" y="18083"/>
                  </a:lnTo>
                  <a:lnTo>
                    <a:pt x="12201" y="18093"/>
                  </a:lnTo>
                  <a:lnTo>
                    <a:pt x="12210" y="18088"/>
                  </a:lnTo>
                  <a:lnTo>
                    <a:pt x="12217" y="18078"/>
                  </a:lnTo>
                  <a:lnTo>
                    <a:pt x="12230" y="18065"/>
                  </a:lnTo>
                  <a:lnTo>
                    <a:pt x="12236" y="18055"/>
                  </a:lnTo>
                  <a:lnTo>
                    <a:pt x="12250" y="18039"/>
                  </a:lnTo>
                  <a:lnTo>
                    <a:pt x="12270" y="18031"/>
                  </a:lnTo>
                  <a:lnTo>
                    <a:pt x="12307" y="18027"/>
                  </a:lnTo>
                  <a:lnTo>
                    <a:pt x="12306" y="18027"/>
                  </a:lnTo>
                  <a:lnTo>
                    <a:pt x="12309" y="18026"/>
                  </a:lnTo>
                  <a:lnTo>
                    <a:pt x="12307" y="18027"/>
                  </a:lnTo>
                  <a:lnTo>
                    <a:pt x="12352" y="18024"/>
                  </a:lnTo>
                  <a:lnTo>
                    <a:pt x="12363" y="18014"/>
                  </a:lnTo>
                  <a:lnTo>
                    <a:pt x="12371" y="18017"/>
                  </a:lnTo>
                  <a:lnTo>
                    <a:pt x="12390" y="18012"/>
                  </a:lnTo>
                  <a:lnTo>
                    <a:pt x="12400" y="18017"/>
                  </a:lnTo>
                  <a:lnTo>
                    <a:pt x="12409" y="18008"/>
                  </a:lnTo>
                  <a:lnTo>
                    <a:pt x="12434" y="17997"/>
                  </a:lnTo>
                  <a:lnTo>
                    <a:pt x="12457" y="17993"/>
                  </a:lnTo>
                  <a:lnTo>
                    <a:pt x="12481" y="17998"/>
                  </a:lnTo>
                  <a:lnTo>
                    <a:pt x="12530" y="18014"/>
                  </a:lnTo>
                  <a:lnTo>
                    <a:pt x="12560" y="18034"/>
                  </a:lnTo>
                  <a:lnTo>
                    <a:pt x="12615" y="18059"/>
                  </a:lnTo>
                  <a:lnTo>
                    <a:pt x="12638" y="18088"/>
                  </a:lnTo>
                  <a:lnTo>
                    <a:pt x="12655" y="18102"/>
                  </a:lnTo>
                  <a:lnTo>
                    <a:pt x="12702" y="18132"/>
                  </a:lnTo>
                  <a:lnTo>
                    <a:pt x="12777" y="18152"/>
                  </a:lnTo>
                  <a:lnTo>
                    <a:pt x="12792" y="18143"/>
                  </a:lnTo>
                  <a:lnTo>
                    <a:pt x="12797" y="18147"/>
                  </a:lnTo>
                  <a:lnTo>
                    <a:pt x="12801" y="18142"/>
                  </a:lnTo>
                  <a:lnTo>
                    <a:pt x="12812" y="18151"/>
                  </a:lnTo>
                  <a:lnTo>
                    <a:pt x="12879" y="18164"/>
                  </a:lnTo>
                  <a:lnTo>
                    <a:pt x="12892" y="18161"/>
                  </a:lnTo>
                  <a:lnTo>
                    <a:pt x="12905" y="18154"/>
                  </a:lnTo>
                  <a:lnTo>
                    <a:pt x="12936" y="18120"/>
                  </a:lnTo>
                  <a:lnTo>
                    <a:pt x="12949" y="18113"/>
                  </a:lnTo>
                  <a:lnTo>
                    <a:pt x="12976" y="18114"/>
                  </a:lnTo>
                  <a:lnTo>
                    <a:pt x="12988" y="18112"/>
                  </a:lnTo>
                  <a:lnTo>
                    <a:pt x="12993" y="18101"/>
                  </a:lnTo>
                  <a:lnTo>
                    <a:pt x="12984" y="18096"/>
                  </a:lnTo>
                  <a:lnTo>
                    <a:pt x="12986" y="18087"/>
                  </a:lnTo>
                  <a:lnTo>
                    <a:pt x="12992" y="18082"/>
                  </a:lnTo>
                  <a:lnTo>
                    <a:pt x="13005" y="18075"/>
                  </a:lnTo>
                  <a:lnTo>
                    <a:pt x="12999" y="18067"/>
                  </a:lnTo>
                  <a:lnTo>
                    <a:pt x="12989" y="18068"/>
                  </a:lnTo>
                  <a:lnTo>
                    <a:pt x="12978" y="18076"/>
                  </a:lnTo>
                  <a:lnTo>
                    <a:pt x="12972" y="18085"/>
                  </a:lnTo>
                  <a:lnTo>
                    <a:pt x="12969" y="18086"/>
                  </a:lnTo>
                  <a:lnTo>
                    <a:pt x="12965" y="18071"/>
                  </a:lnTo>
                  <a:lnTo>
                    <a:pt x="12951" y="18027"/>
                  </a:lnTo>
                  <a:lnTo>
                    <a:pt x="12956" y="18023"/>
                  </a:lnTo>
                  <a:lnTo>
                    <a:pt x="12969" y="18007"/>
                  </a:lnTo>
                  <a:lnTo>
                    <a:pt x="12965" y="18003"/>
                  </a:lnTo>
                  <a:lnTo>
                    <a:pt x="12961" y="18004"/>
                  </a:lnTo>
                  <a:lnTo>
                    <a:pt x="12957" y="18007"/>
                  </a:lnTo>
                  <a:lnTo>
                    <a:pt x="12947" y="18011"/>
                  </a:lnTo>
                  <a:lnTo>
                    <a:pt x="12941" y="18021"/>
                  </a:lnTo>
                  <a:lnTo>
                    <a:pt x="12937" y="18023"/>
                  </a:lnTo>
                  <a:lnTo>
                    <a:pt x="12933" y="18016"/>
                  </a:lnTo>
                  <a:lnTo>
                    <a:pt x="12928" y="17999"/>
                  </a:lnTo>
                  <a:lnTo>
                    <a:pt x="12924" y="17979"/>
                  </a:lnTo>
                  <a:lnTo>
                    <a:pt x="12922" y="17964"/>
                  </a:lnTo>
                  <a:lnTo>
                    <a:pt x="12931" y="17974"/>
                  </a:lnTo>
                  <a:lnTo>
                    <a:pt x="12934" y="17975"/>
                  </a:lnTo>
                  <a:lnTo>
                    <a:pt x="12936" y="17971"/>
                  </a:lnTo>
                  <a:lnTo>
                    <a:pt x="12939" y="17959"/>
                  </a:lnTo>
                  <a:lnTo>
                    <a:pt x="12941" y="17956"/>
                  </a:lnTo>
                  <a:lnTo>
                    <a:pt x="12948" y="17959"/>
                  </a:lnTo>
                  <a:lnTo>
                    <a:pt x="12952" y="17967"/>
                  </a:lnTo>
                  <a:lnTo>
                    <a:pt x="12951" y="17977"/>
                  </a:lnTo>
                  <a:lnTo>
                    <a:pt x="12946" y="17986"/>
                  </a:lnTo>
                  <a:lnTo>
                    <a:pt x="12952" y="17985"/>
                  </a:lnTo>
                  <a:lnTo>
                    <a:pt x="12957" y="17978"/>
                  </a:lnTo>
                  <a:lnTo>
                    <a:pt x="12967" y="17959"/>
                  </a:lnTo>
                  <a:lnTo>
                    <a:pt x="12972" y="17952"/>
                  </a:lnTo>
                  <a:lnTo>
                    <a:pt x="13009" y="17923"/>
                  </a:lnTo>
                  <a:lnTo>
                    <a:pt x="13013" y="17916"/>
                  </a:lnTo>
                  <a:lnTo>
                    <a:pt x="13015" y="17904"/>
                  </a:lnTo>
                  <a:lnTo>
                    <a:pt x="13014" y="17897"/>
                  </a:lnTo>
                  <a:lnTo>
                    <a:pt x="13015" y="17893"/>
                  </a:lnTo>
                  <a:lnTo>
                    <a:pt x="13023" y="17891"/>
                  </a:lnTo>
                  <a:lnTo>
                    <a:pt x="13028" y="17894"/>
                  </a:lnTo>
                  <a:lnTo>
                    <a:pt x="13033" y="17899"/>
                  </a:lnTo>
                  <a:lnTo>
                    <a:pt x="13038" y="17901"/>
                  </a:lnTo>
                  <a:lnTo>
                    <a:pt x="13049" y="17884"/>
                  </a:lnTo>
                  <a:lnTo>
                    <a:pt x="13054" y="17883"/>
                  </a:lnTo>
                  <a:lnTo>
                    <a:pt x="13075" y="17886"/>
                  </a:lnTo>
                  <a:lnTo>
                    <a:pt x="13081" y="17890"/>
                  </a:lnTo>
                  <a:lnTo>
                    <a:pt x="13084" y="17899"/>
                  </a:lnTo>
                  <a:lnTo>
                    <a:pt x="13086" y="17910"/>
                  </a:lnTo>
                  <a:lnTo>
                    <a:pt x="13085" y="17926"/>
                  </a:lnTo>
                  <a:lnTo>
                    <a:pt x="13081" y="17923"/>
                  </a:lnTo>
                  <a:lnTo>
                    <a:pt x="13077" y="17914"/>
                  </a:lnTo>
                  <a:lnTo>
                    <a:pt x="13073" y="17909"/>
                  </a:lnTo>
                  <a:lnTo>
                    <a:pt x="13069" y="17917"/>
                  </a:lnTo>
                  <a:lnTo>
                    <a:pt x="13065" y="17934"/>
                  </a:lnTo>
                  <a:lnTo>
                    <a:pt x="13064" y="17951"/>
                  </a:lnTo>
                  <a:lnTo>
                    <a:pt x="13068" y="17958"/>
                  </a:lnTo>
                  <a:lnTo>
                    <a:pt x="13070" y="17964"/>
                  </a:lnTo>
                  <a:lnTo>
                    <a:pt x="13070" y="17976"/>
                  </a:lnTo>
                  <a:lnTo>
                    <a:pt x="13075" y="17985"/>
                  </a:lnTo>
                  <a:lnTo>
                    <a:pt x="13085" y="17980"/>
                  </a:lnTo>
                  <a:lnTo>
                    <a:pt x="13101" y="17961"/>
                  </a:lnTo>
                  <a:lnTo>
                    <a:pt x="13109" y="17955"/>
                  </a:lnTo>
                  <a:lnTo>
                    <a:pt x="13150" y="17945"/>
                  </a:lnTo>
                  <a:lnTo>
                    <a:pt x="13160" y="17946"/>
                  </a:lnTo>
                  <a:lnTo>
                    <a:pt x="13171" y="17952"/>
                  </a:lnTo>
                  <a:lnTo>
                    <a:pt x="13174" y="17963"/>
                  </a:lnTo>
                  <a:lnTo>
                    <a:pt x="13175" y="18002"/>
                  </a:lnTo>
                  <a:lnTo>
                    <a:pt x="13173" y="18023"/>
                  </a:lnTo>
                  <a:lnTo>
                    <a:pt x="13172" y="18038"/>
                  </a:lnTo>
                  <a:lnTo>
                    <a:pt x="13174" y="18046"/>
                  </a:lnTo>
                  <a:lnTo>
                    <a:pt x="13186" y="18046"/>
                  </a:lnTo>
                  <a:lnTo>
                    <a:pt x="13190" y="18043"/>
                  </a:lnTo>
                  <a:lnTo>
                    <a:pt x="13200" y="18034"/>
                  </a:lnTo>
                  <a:lnTo>
                    <a:pt x="13204" y="18032"/>
                  </a:lnTo>
                  <a:lnTo>
                    <a:pt x="13208" y="18035"/>
                  </a:lnTo>
                  <a:lnTo>
                    <a:pt x="13210" y="18045"/>
                  </a:lnTo>
                  <a:lnTo>
                    <a:pt x="13210" y="18056"/>
                  </a:lnTo>
                  <a:lnTo>
                    <a:pt x="13212" y="18064"/>
                  </a:lnTo>
                  <a:lnTo>
                    <a:pt x="13217" y="18079"/>
                  </a:lnTo>
                  <a:lnTo>
                    <a:pt x="13220" y="18099"/>
                  </a:lnTo>
                  <a:lnTo>
                    <a:pt x="13219" y="18117"/>
                  </a:lnTo>
                  <a:lnTo>
                    <a:pt x="13213" y="18127"/>
                  </a:lnTo>
                  <a:lnTo>
                    <a:pt x="13224" y="18129"/>
                  </a:lnTo>
                  <a:lnTo>
                    <a:pt x="13242" y="18122"/>
                  </a:lnTo>
                  <a:lnTo>
                    <a:pt x="13259" y="18109"/>
                  </a:lnTo>
                  <a:lnTo>
                    <a:pt x="13269" y="18095"/>
                  </a:lnTo>
                  <a:lnTo>
                    <a:pt x="13276" y="18102"/>
                  </a:lnTo>
                  <a:lnTo>
                    <a:pt x="13275" y="18110"/>
                  </a:lnTo>
                  <a:lnTo>
                    <a:pt x="13272" y="18119"/>
                  </a:lnTo>
                  <a:lnTo>
                    <a:pt x="13271" y="18128"/>
                  </a:lnTo>
                  <a:lnTo>
                    <a:pt x="13273" y="18134"/>
                  </a:lnTo>
                  <a:lnTo>
                    <a:pt x="13279" y="18135"/>
                  </a:lnTo>
                  <a:lnTo>
                    <a:pt x="13289" y="18134"/>
                  </a:lnTo>
                  <a:lnTo>
                    <a:pt x="13300" y="18138"/>
                  </a:lnTo>
                  <a:lnTo>
                    <a:pt x="13320" y="18149"/>
                  </a:lnTo>
                  <a:lnTo>
                    <a:pt x="13330" y="18159"/>
                  </a:lnTo>
                  <a:lnTo>
                    <a:pt x="13331" y="18150"/>
                  </a:lnTo>
                  <a:lnTo>
                    <a:pt x="13336" y="18132"/>
                  </a:lnTo>
                  <a:lnTo>
                    <a:pt x="13337" y="18122"/>
                  </a:lnTo>
                  <a:lnTo>
                    <a:pt x="13336" y="18120"/>
                  </a:lnTo>
                  <a:lnTo>
                    <a:pt x="13334" y="18113"/>
                  </a:lnTo>
                  <a:lnTo>
                    <a:pt x="13333" y="18104"/>
                  </a:lnTo>
                  <a:lnTo>
                    <a:pt x="13334" y="18095"/>
                  </a:lnTo>
                  <a:lnTo>
                    <a:pt x="13346" y="18075"/>
                  </a:lnTo>
                  <a:lnTo>
                    <a:pt x="13348" y="18062"/>
                  </a:lnTo>
                  <a:lnTo>
                    <a:pt x="13343" y="18043"/>
                  </a:lnTo>
                  <a:lnTo>
                    <a:pt x="13350" y="18042"/>
                  </a:lnTo>
                  <a:lnTo>
                    <a:pt x="13356" y="18046"/>
                  </a:lnTo>
                  <a:lnTo>
                    <a:pt x="13360" y="18053"/>
                  </a:lnTo>
                  <a:lnTo>
                    <a:pt x="13362" y="18065"/>
                  </a:lnTo>
                  <a:lnTo>
                    <a:pt x="13361" y="18079"/>
                  </a:lnTo>
                  <a:lnTo>
                    <a:pt x="13358" y="18088"/>
                  </a:lnTo>
                  <a:lnTo>
                    <a:pt x="13353" y="18095"/>
                  </a:lnTo>
                  <a:lnTo>
                    <a:pt x="13349" y="18103"/>
                  </a:lnTo>
                  <a:lnTo>
                    <a:pt x="13344" y="18123"/>
                  </a:lnTo>
                  <a:lnTo>
                    <a:pt x="13343" y="18147"/>
                  </a:lnTo>
                  <a:lnTo>
                    <a:pt x="13346" y="18170"/>
                  </a:lnTo>
                  <a:lnTo>
                    <a:pt x="13354" y="18190"/>
                  </a:lnTo>
                  <a:lnTo>
                    <a:pt x="13357" y="18193"/>
                  </a:lnTo>
                  <a:lnTo>
                    <a:pt x="13363" y="18195"/>
                  </a:lnTo>
                  <a:lnTo>
                    <a:pt x="13365" y="18198"/>
                  </a:lnTo>
                  <a:lnTo>
                    <a:pt x="13366" y="18203"/>
                  </a:lnTo>
                  <a:lnTo>
                    <a:pt x="13366" y="18218"/>
                  </a:lnTo>
                  <a:lnTo>
                    <a:pt x="13368" y="18224"/>
                  </a:lnTo>
                  <a:lnTo>
                    <a:pt x="13373" y="18231"/>
                  </a:lnTo>
                  <a:lnTo>
                    <a:pt x="13388" y="18244"/>
                  </a:lnTo>
                  <a:lnTo>
                    <a:pt x="13414" y="18276"/>
                  </a:lnTo>
                  <a:lnTo>
                    <a:pt x="13420" y="18294"/>
                  </a:lnTo>
                  <a:lnTo>
                    <a:pt x="13413" y="18318"/>
                  </a:lnTo>
                  <a:lnTo>
                    <a:pt x="13414" y="18324"/>
                  </a:lnTo>
                  <a:lnTo>
                    <a:pt x="13416" y="18326"/>
                  </a:lnTo>
                  <a:lnTo>
                    <a:pt x="13418" y="18331"/>
                  </a:lnTo>
                  <a:lnTo>
                    <a:pt x="13420" y="18335"/>
                  </a:lnTo>
                  <a:lnTo>
                    <a:pt x="13417" y="18342"/>
                  </a:lnTo>
                  <a:lnTo>
                    <a:pt x="13412" y="18348"/>
                  </a:lnTo>
                  <a:lnTo>
                    <a:pt x="13403" y="18355"/>
                  </a:lnTo>
                  <a:lnTo>
                    <a:pt x="13403" y="18345"/>
                  </a:lnTo>
                  <a:lnTo>
                    <a:pt x="13401" y="18339"/>
                  </a:lnTo>
                  <a:lnTo>
                    <a:pt x="13397" y="18335"/>
                  </a:lnTo>
                  <a:lnTo>
                    <a:pt x="13392" y="18333"/>
                  </a:lnTo>
                  <a:lnTo>
                    <a:pt x="13396" y="18321"/>
                  </a:lnTo>
                  <a:lnTo>
                    <a:pt x="13397" y="18307"/>
                  </a:lnTo>
                  <a:lnTo>
                    <a:pt x="13396" y="18278"/>
                  </a:lnTo>
                  <a:lnTo>
                    <a:pt x="13383" y="18287"/>
                  </a:lnTo>
                  <a:lnTo>
                    <a:pt x="13372" y="18278"/>
                  </a:lnTo>
                  <a:lnTo>
                    <a:pt x="13366" y="18261"/>
                  </a:lnTo>
                  <a:lnTo>
                    <a:pt x="13367" y="18246"/>
                  </a:lnTo>
                  <a:lnTo>
                    <a:pt x="13357" y="18249"/>
                  </a:lnTo>
                  <a:lnTo>
                    <a:pt x="13352" y="18259"/>
                  </a:lnTo>
                  <a:lnTo>
                    <a:pt x="13349" y="18274"/>
                  </a:lnTo>
                  <a:lnTo>
                    <a:pt x="13345" y="18291"/>
                  </a:lnTo>
                  <a:lnTo>
                    <a:pt x="13339" y="18300"/>
                  </a:lnTo>
                  <a:lnTo>
                    <a:pt x="13331" y="18304"/>
                  </a:lnTo>
                  <a:lnTo>
                    <a:pt x="13323" y="18302"/>
                  </a:lnTo>
                  <a:lnTo>
                    <a:pt x="13318" y="18289"/>
                  </a:lnTo>
                  <a:lnTo>
                    <a:pt x="13325" y="18327"/>
                  </a:lnTo>
                  <a:lnTo>
                    <a:pt x="13345" y="18354"/>
                  </a:lnTo>
                  <a:lnTo>
                    <a:pt x="13371" y="18370"/>
                  </a:lnTo>
                  <a:lnTo>
                    <a:pt x="13418" y="18378"/>
                  </a:lnTo>
                  <a:lnTo>
                    <a:pt x="13423" y="18381"/>
                  </a:lnTo>
                  <a:lnTo>
                    <a:pt x="13434" y="18395"/>
                  </a:lnTo>
                  <a:lnTo>
                    <a:pt x="13438" y="18399"/>
                  </a:lnTo>
                  <a:lnTo>
                    <a:pt x="13445" y="18399"/>
                  </a:lnTo>
                  <a:lnTo>
                    <a:pt x="13451" y="18396"/>
                  </a:lnTo>
                  <a:lnTo>
                    <a:pt x="13455" y="18389"/>
                  </a:lnTo>
                  <a:lnTo>
                    <a:pt x="13456" y="18375"/>
                  </a:lnTo>
                  <a:lnTo>
                    <a:pt x="13458" y="18371"/>
                  </a:lnTo>
                  <a:lnTo>
                    <a:pt x="13465" y="18370"/>
                  </a:lnTo>
                  <a:lnTo>
                    <a:pt x="13473" y="18374"/>
                  </a:lnTo>
                  <a:lnTo>
                    <a:pt x="13477" y="18382"/>
                  </a:lnTo>
                  <a:lnTo>
                    <a:pt x="13473" y="18384"/>
                  </a:lnTo>
                  <a:lnTo>
                    <a:pt x="13470" y="18389"/>
                  </a:lnTo>
                  <a:lnTo>
                    <a:pt x="13469" y="18397"/>
                  </a:lnTo>
                  <a:lnTo>
                    <a:pt x="13469" y="18406"/>
                  </a:lnTo>
                  <a:lnTo>
                    <a:pt x="13481" y="18397"/>
                  </a:lnTo>
                  <a:lnTo>
                    <a:pt x="13494" y="18400"/>
                  </a:lnTo>
                  <a:lnTo>
                    <a:pt x="13505" y="18411"/>
                  </a:lnTo>
                  <a:lnTo>
                    <a:pt x="13527" y="18441"/>
                  </a:lnTo>
                  <a:lnTo>
                    <a:pt x="13532" y="18439"/>
                  </a:lnTo>
                  <a:lnTo>
                    <a:pt x="13533" y="18435"/>
                  </a:lnTo>
                  <a:lnTo>
                    <a:pt x="13533" y="18431"/>
                  </a:lnTo>
                  <a:lnTo>
                    <a:pt x="13534" y="18428"/>
                  </a:lnTo>
                  <a:lnTo>
                    <a:pt x="13544" y="18418"/>
                  </a:lnTo>
                  <a:lnTo>
                    <a:pt x="13545" y="18410"/>
                  </a:lnTo>
                  <a:lnTo>
                    <a:pt x="13542" y="18396"/>
                  </a:lnTo>
                  <a:lnTo>
                    <a:pt x="13550" y="18400"/>
                  </a:lnTo>
                  <a:lnTo>
                    <a:pt x="13558" y="18408"/>
                  </a:lnTo>
                  <a:lnTo>
                    <a:pt x="13565" y="18412"/>
                  </a:lnTo>
                  <a:lnTo>
                    <a:pt x="13573" y="18404"/>
                  </a:lnTo>
                  <a:lnTo>
                    <a:pt x="13577" y="18420"/>
                  </a:lnTo>
                  <a:lnTo>
                    <a:pt x="13573" y="18427"/>
                  </a:lnTo>
                  <a:lnTo>
                    <a:pt x="13566" y="18431"/>
                  </a:lnTo>
                  <a:lnTo>
                    <a:pt x="13562" y="18442"/>
                  </a:lnTo>
                  <a:lnTo>
                    <a:pt x="13568" y="18442"/>
                  </a:lnTo>
                  <a:lnTo>
                    <a:pt x="13584" y="18449"/>
                  </a:lnTo>
                  <a:lnTo>
                    <a:pt x="13587" y="18448"/>
                  </a:lnTo>
                  <a:lnTo>
                    <a:pt x="13590" y="18435"/>
                  </a:lnTo>
                  <a:lnTo>
                    <a:pt x="13597" y="18434"/>
                  </a:lnTo>
                  <a:lnTo>
                    <a:pt x="13604" y="18439"/>
                  </a:lnTo>
                  <a:lnTo>
                    <a:pt x="13607" y="18442"/>
                  </a:lnTo>
                  <a:lnTo>
                    <a:pt x="13610" y="18440"/>
                  </a:lnTo>
                  <a:lnTo>
                    <a:pt x="13612" y="18435"/>
                  </a:lnTo>
                  <a:lnTo>
                    <a:pt x="13613" y="18431"/>
                  </a:lnTo>
                  <a:lnTo>
                    <a:pt x="13619" y="18425"/>
                  </a:lnTo>
                  <a:lnTo>
                    <a:pt x="13619" y="18417"/>
                  </a:lnTo>
                  <a:lnTo>
                    <a:pt x="13618" y="18409"/>
                  </a:lnTo>
                  <a:lnTo>
                    <a:pt x="13619" y="18404"/>
                  </a:lnTo>
                  <a:lnTo>
                    <a:pt x="13623" y="18400"/>
                  </a:lnTo>
                  <a:lnTo>
                    <a:pt x="13628" y="18401"/>
                  </a:lnTo>
                  <a:lnTo>
                    <a:pt x="13631" y="18408"/>
                  </a:lnTo>
                  <a:lnTo>
                    <a:pt x="13634" y="18419"/>
                  </a:lnTo>
                  <a:lnTo>
                    <a:pt x="13634" y="18405"/>
                  </a:lnTo>
                  <a:lnTo>
                    <a:pt x="13635" y="18370"/>
                  </a:lnTo>
                  <a:lnTo>
                    <a:pt x="13634" y="18369"/>
                  </a:lnTo>
                  <a:lnTo>
                    <a:pt x="13632" y="18365"/>
                  </a:lnTo>
                  <a:lnTo>
                    <a:pt x="13634" y="18344"/>
                  </a:lnTo>
                  <a:lnTo>
                    <a:pt x="13636" y="18335"/>
                  </a:lnTo>
                  <a:lnTo>
                    <a:pt x="13639" y="18328"/>
                  </a:lnTo>
                  <a:lnTo>
                    <a:pt x="13644" y="18336"/>
                  </a:lnTo>
                  <a:lnTo>
                    <a:pt x="13648" y="18345"/>
                  </a:lnTo>
                  <a:lnTo>
                    <a:pt x="13651" y="18348"/>
                  </a:lnTo>
                  <a:lnTo>
                    <a:pt x="13655" y="18338"/>
                  </a:lnTo>
                  <a:lnTo>
                    <a:pt x="13649" y="18326"/>
                  </a:lnTo>
                  <a:lnTo>
                    <a:pt x="13651" y="18316"/>
                  </a:lnTo>
                  <a:lnTo>
                    <a:pt x="13655" y="18305"/>
                  </a:lnTo>
                  <a:lnTo>
                    <a:pt x="13655" y="18289"/>
                  </a:lnTo>
                  <a:lnTo>
                    <a:pt x="13645" y="18288"/>
                  </a:lnTo>
                  <a:lnTo>
                    <a:pt x="13643" y="18285"/>
                  </a:lnTo>
                  <a:lnTo>
                    <a:pt x="13642" y="18275"/>
                  </a:lnTo>
                  <a:lnTo>
                    <a:pt x="13644" y="18270"/>
                  </a:lnTo>
                  <a:lnTo>
                    <a:pt x="13647" y="18269"/>
                  </a:lnTo>
                  <a:lnTo>
                    <a:pt x="13652" y="18271"/>
                  </a:lnTo>
                  <a:lnTo>
                    <a:pt x="13652" y="18263"/>
                  </a:lnTo>
                  <a:lnTo>
                    <a:pt x="13654" y="18258"/>
                  </a:lnTo>
                  <a:lnTo>
                    <a:pt x="13658" y="18257"/>
                  </a:lnTo>
                  <a:lnTo>
                    <a:pt x="13663" y="18258"/>
                  </a:lnTo>
                  <a:lnTo>
                    <a:pt x="13664" y="18264"/>
                  </a:lnTo>
                  <a:lnTo>
                    <a:pt x="13658" y="18270"/>
                  </a:lnTo>
                  <a:lnTo>
                    <a:pt x="13662" y="18274"/>
                  </a:lnTo>
                  <a:lnTo>
                    <a:pt x="13678" y="18280"/>
                  </a:lnTo>
                  <a:lnTo>
                    <a:pt x="13683" y="18275"/>
                  </a:lnTo>
                  <a:lnTo>
                    <a:pt x="13687" y="18267"/>
                  </a:lnTo>
                  <a:lnTo>
                    <a:pt x="13691" y="18264"/>
                  </a:lnTo>
                  <a:lnTo>
                    <a:pt x="13698" y="18277"/>
                  </a:lnTo>
                  <a:lnTo>
                    <a:pt x="13707" y="18255"/>
                  </a:lnTo>
                  <a:lnTo>
                    <a:pt x="13710" y="18243"/>
                  </a:lnTo>
                  <a:lnTo>
                    <a:pt x="13710" y="18229"/>
                  </a:lnTo>
                  <a:lnTo>
                    <a:pt x="13712" y="18216"/>
                  </a:lnTo>
                  <a:lnTo>
                    <a:pt x="13716" y="18216"/>
                  </a:lnTo>
                  <a:lnTo>
                    <a:pt x="13720" y="18221"/>
                  </a:lnTo>
                  <a:lnTo>
                    <a:pt x="13721" y="18225"/>
                  </a:lnTo>
                  <a:lnTo>
                    <a:pt x="13723" y="18229"/>
                  </a:lnTo>
                  <a:lnTo>
                    <a:pt x="13733" y="18253"/>
                  </a:lnTo>
                  <a:lnTo>
                    <a:pt x="13737" y="18265"/>
                  </a:lnTo>
                  <a:lnTo>
                    <a:pt x="13739" y="18313"/>
                  </a:lnTo>
                  <a:lnTo>
                    <a:pt x="13748" y="18287"/>
                  </a:lnTo>
                  <a:lnTo>
                    <a:pt x="13749" y="18278"/>
                  </a:lnTo>
                  <a:lnTo>
                    <a:pt x="13750" y="18266"/>
                  </a:lnTo>
                  <a:lnTo>
                    <a:pt x="13751" y="18258"/>
                  </a:lnTo>
                  <a:lnTo>
                    <a:pt x="13755" y="18253"/>
                  </a:lnTo>
                  <a:lnTo>
                    <a:pt x="13760" y="18249"/>
                  </a:lnTo>
                  <a:lnTo>
                    <a:pt x="13760" y="18255"/>
                  </a:lnTo>
                  <a:lnTo>
                    <a:pt x="13762" y="18265"/>
                  </a:lnTo>
                  <a:lnTo>
                    <a:pt x="13780" y="18294"/>
                  </a:lnTo>
                  <a:lnTo>
                    <a:pt x="13785" y="18309"/>
                  </a:lnTo>
                  <a:lnTo>
                    <a:pt x="13786" y="18313"/>
                  </a:lnTo>
                  <a:lnTo>
                    <a:pt x="13789" y="18302"/>
                  </a:lnTo>
                  <a:lnTo>
                    <a:pt x="13792" y="18287"/>
                  </a:lnTo>
                  <a:lnTo>
                    <a:pt x="13792" y="18280"/>
                  </a:lnTo>
                  <a:lnTo>
                    <a:pt x="13797" y="18281"/>
                  </a:lnTo>
                  <a:lnTo>
                    <a:pt x="13800" y="18289"/>
                  </a:lnTo>
                  <a:lnTo>
                    <a:pt x="13802" y="18300"/>
                  </a:lnTo>
                  <a:lnTo>
                    <a:pt x="13803" y="18309"/>
                  </a:lnTo>
                  <a:lnTo>
                    <a:pt x="13803" y="18320"/>
                  </a:lnTo>
                  <a:lnTo>
                    <a:pt x="13801" y="18332"/>
                  </a:lnTo>
                  <a:lnTo>
                    <a:pt x="13801" y="18343"/>
                  </a:lnTo>
                  <a:lnTo>
                    <a:pt x="13800" y="18352"/>
                  </a:lnTo>
                  <a:lnTo>
                    <a:pt x="13798" y="18362"/>
                  </a:lnTo>
                  <a:lnTo>
                    <a:pt x="13797" y="18371"/>
                  </a:lnTo>
                  <a:lnTo>
                    <a:pt x="13799" y="18379"/>
                  </a:lnTo>
                  <a:lnTo>
                    <a:pt x="13809" y="18393"/>
                  </a:lnTo>
                  <a:lnTo>
                    <a:pt x="13812" y="18400"/>
                  </a:lnTo>
                  <a:lnTo>
                    <a:pt x="13814" y="18411"/>
                  </a:lnTo>
                  <a:lnTo>
                    <a:pt x="13815" y="18422"/>
                  </a:lnTo>
                  <a:lnTo>
                    <a:pt x="13814" y="18431"/>
                  </a:lnTo>
                  <a:lnTo>
                    <a:pt x="13812" y="18436"/>
                  </a:lnTo>
                  <a:lnTo>
                    <a:pt x="13819" y="18439"/>
                  </a:lnTo>
                  <a:lnTo>
                    <a:pt x="13832" y="18427"/>
                  </a:lnTo>
                  <a:lnTo>
                    <a:pt x="13853" y="18398"/>
                  </a:lnTo>
                  <a:lnTo>
                    <a:pt x="13860" y="18393"/>
                  </a:lnTo>
                  <a:lnTo>
                    <a:pt x="13867" y="18381"/>
                  </a:lnTo>
                  <a:lnTo>
                    <a:pt x="13873" y="18368"/>
                  </a:lnTo>
                  <a:lnTo>
                    <a:pt x="13878" y="18358"/>
                  </a:lnTo>
                  <a:lnTo>
                    <a:pt x="13881" y="18352"/>
                  </a:lnTo>
                  <a:lnTo>
                    <a:pt x="13889" y="18316"/>
                  </a:lnTo>
                  <a:lnTo>
                    <a:pt x="13891" y="18302"/>
                  </a:lnTo>
                  <a:lnTo>
                    <a:pt x="13877" y="18308"/>
                  </a:lnTo>
                  <a:lnTo>
                    <a:pt x="13868" y="18284"/>
                  </a:lnTo>
                  <a:lnTo>
                    <a:pt x="13869" y="18257"/>
                  </a:lnTo>
                  <a:lnTo>
                    <a:pt x="13882" y="18254"/>
                  </a:lnTo>
                  <a:lnTo>
                    <a:pt x="13877" y="18240"/>
                  </a:lnTo>
                  <a:lnTo>
                    <a:pt x="13880" y="18232"/>
                  </a:lnTo>
                  <a:lnTo>
                    <a:pt x="13887" y="18233"/>
                  </a:lnTo>
                  <a:lnTo>
                    <a:pt x="13894" y="18247"/>
                  </a:lnTo>
                  <a:lnTo>
                    <a:pt x="13903" y="18239"/>
                  </a:lnTo>
                  <a:lnTo>
                    <a:pt x="13902" y="18233"/>
                  </a:lnTo>
                  <a:lnTo>
                    <a:pt x="13895" y="18228"/>
                  </a:lnTo>
                  <a:lnTo>
                    <a:pt x="13888" y="18218"/>
                  </a:lnTo>
                  <a:lnTo>
                    <a:pt x="13884" y="18204"/>
                  </a:lnTo>
                  <a:lnTo>
                    <a:pt x="13882" y="18188"/>
                  </a:lnTo>
                  <a:lnTo>
                    <a:pt x="13885" y="18189"/>
                  </a:lnTo>
                  <a:lnTo>
                    <a:pt x="13888" y="18193"/>
                  </a:lnTo>
                  <a:lnTo>
                    <a:pt x="13890" y="18198"/>
                  </a:lnTo>
                  <a:lnTo>
                    <a:pt x="13892" y="18204"/>
                  </a:lnTo>
                  <a:lnTo>
                    <a:pt x="13891" y="18181"/>
                  </a:lnTo>
                  <a:lnTo>
                    <a:pt x="13890" y="18174"/>
                  </a:lnTo>
                  <a:lnTo>
                    <a:pt x="13889" y="18169"/>
                  </a:lnTo>
                  <a:lnTo>
                    <a:pt x="13887" y="18164"/>
                  </a:lnTo>
                  <a:lnTo>
                    <a:pt x="13884" y="18160"/>
                  </a:lnTo>
                  <a:lnTo>
                    <a:pt x="13883" y="18145"/>
                  </a:lnTo>
                  <a:lnTo>
                    <a:pt x="13884" y="18137"/>
                  </a:lnTo>
                  <a:lnTo>
                    <a:pt x="13887" y="18131"/>
                  </a:lnTo>
                  <a:lnTo>
                    <a:pt x="13894" y="18125"/>
                  </a:lnTo>
                  <a:lnTo>
                    <a:pt x="13883" y="18110"/>
                  </a:lnTo>
                  <a:lnTo>
                    <a:pt x="13872" y="18101"/>
                  </a:lnTo>
                  <a:lnTo>
                    <a:pt x="13861" y="18096"/>
                  </a:lnTo>
                  <a:lnTo>
                    <a:pt x="13848" y="18096"/>
                  </a:lnTo>
                  <a:lnTo>
                    <a:pt x="13844" y="18095"/>
                  </a:lnTo>
                  <a:lnTo>
                    <a:pt x="13839" y="18091"/>
                  </a:lnTo>
                  <a:lnTo>
                    <a:pt x="13819" y="18063"/>
                  </a:lnTo>
                  <a:lnTo>
                    <a:pt x="13814" y="18058"/>
                  </a:lnTo>
                  <a:lnTo>
                    <a:pt x="13812" y="18064"/>
                  </a:lnTo>
                  <a:lnTo>
                    <a:pt x="13810" y="18065"/>
                  </a:lnTo>
                  <a:lnTo>
                    <a:pt x="13808" y="18062"/>
                  </a:lnTo>
                  <a:lnTo>
                    <a:pt x="13805" y="18054"/>
                  </a:lnTo>
                  <a:lnTo>
                    <a:pt x="13809" y="18054"/>
                  </a:lnTo>
                  <a:lnTo>
                    <a:pt x="13813" y="18052"/>
                  </a:lnTo>
                  <a:lnTo>
                    <a:pt x="13820" y="18045"/>
                  </a:lnTo>
                  <a:lnTo>
                    <a:pt x="13819" y="18039"/>
                  </a:lnTo>
                  <a:lnTo>
                    <a:pt x="13816" y="18040"/>
                  </a:lnTo>
                  <a:lnTo>
                    <a:pt x="13807" y="18041"/>
                  </a:lnTo>
                  <a:lnTo>
                    <a:pt x="13809" y="18029"/>
                  </a:lnTo>
                  <a:lnTo>
                    <a:pt x="13815" y="18013"/>
                  </a:lnTo>
                  <a:lnTo>
                    <a:pt x="13817" y="18004"/>
                  </a:lnTo>
                  <a:lnTo>
                    <a:pt x="13825" y="18013"/>
                  </a:lnTo>
                  <a:lnTo>
                    <a:pt x="13836" y="18038"/>
                  </a:lnTo>
                  <a:lnTo>
                    <a:pt x="13844" y="18048"/>
                  </a:lnTo>
                  <a:lnTo>
                    <a:pt x="13847" y="18041"/>
                  </a:lnTo>
                  <a:lnTo>
                    <a:pt x="13841" y="18035"/>
                  </a:lnTo>
                  <a:lnTo>
                    <a:pt x="13842" y="18030"/>
                  </a:lnTo>
                  <a:lnTo>
                    <a:pt x="13848" y="18027"/>
                  </a:lnTo>
                  <a:lnTo>
                    <a:pt x="13855" y="18028"/>
                  </a:lnTo>
                  <a:lnTo>
                    <a:pt x="13864" y="18034"/>
                  </a:lnTo>
                  <a:lnTo>
                    <a:pt x="13915" y="18082"/>
                  </a:lnTo>
                  <a:lnTo>
                    <a:pt x="13928" y="18088"/>
                  </a:lnTo>
                  <a:lnTo>
                    <a:pt x="13943" y="18074"/>
                  </a:lnTo>
                  <a:lnTo>
                    <a:pt x="13958" y="18097"/>
                  </a:lnTo>
                  <a:lnTo>
                    <a:pt x="13965" y="18100"/>
                  </a:lnTo>
                  <a:lnTo>
                    <a:pt x="13967" y="18080"/>
                  </a:lnTo>
                  <a:lnTo>
                    <a:pt x="13967" y="18068"/>
                  </a:lnTo>
                  <a:lnTo>
                    <a:pt x="13969" y="18065"/>
                  </a:lnTo>
                  <a:lnTo>
                    <a:pt x="13973" y="18068"/>
                  </a:lnTo>
                  <a:lnTo>
                    <a:pt x="13983" y="18070"/>
                  </a:lnTo>
                  <a:lnTo>
                    <a:pt x="13984" y="18076"/>
                  </a:lnTo>
                  <a:lnTo>
                    <a:pt x="13983" y="18087"/>
                  </a:lnTo>
                  <a:lnTo>
                    <a:pt x="13982" y="18086"/>
                  </a:lnTo>
                  <a:lnTo>
                    <a:pt x="13980" y="18090"/>
                  </a:lnTo>
                  <a:lnTo>
                    <a:pt x="13979" y="18095"/>
                  </a:lnTo>
                  <a:lnTo>
                    <a:pt x="13978" y="18100"/>
                  </a:lnTo>
                  <a:lnTo>
                    <a:pt x="13978" y="18105"/>
                  </a:lnTo>
                  <a:lnTo>
                    <a:pt x="13979" y="18108"/>
                  </a:lnTo>
                  <a:lnTo>
                    <a:pt x="13980" y="18110"/>
                  </a:lnTo>
                  <a:lnTo>
                    <a:pt x="13981" y="18111"/>
                  </a:lnTo>
                  <a:lnTo>
                    <a:pt x="13982" y="18115"/>
                  </a:lnTo>
                  <a:lnTo>
                    <a:pt x="13984" y="18121"/>
                  </a:lnTo>
                  <a:lnTo>
                    <a:pt x="13987" y="18126"/>
                  </a:lnTo>
                  <a:lnTo>
                    <a:pt x="13990" y="18128"/>
                  </a:lnTo>
                  <a:lnTo>
                    <a:pt x="13999" y="18117"/>
                  </a:lnTo>
                  <a:lnTo>
                    <a:pt x="14004" y="18114"/>
                  </a:lnTo>
                  <a:lnTo>
                    <a:pt x="14006" y="18122"/>
                  </a:lnTo>
                  <a:lnTo>
                    <a:pt x="14005" y="18128"/>
                  </a:lnTo>
                  <a:lnTo>
                    <a:pt x="14003" y="18134"/>
                  </a:lnTo>
                  <a:lnTo>
                    <a:pt x="14002" y="18140"/>
                  </a:lnTo>
                  <a:lnTo>
                    <a:pt x="14005" y="18150"/>
                  </a:lnTo>
                  <a:lnTo>
                    <a:pt x="14006" y="18146"/>
                  </a:lnTo>
                  <a:lnTo>
                    <a:pt x="14007" y="18144"/>
                  </a:lnTo>
                  <a:lnTo>
                    <a:pt x="14008" y="18142"/>
                  </a:lnTo>
                  <a:lnTo>
                    <a:pt x="14010" y="18137"/>
                  </a:lnTo>
                  <a:lnTo>
                    <a:pt x="14014" y="18149"/>
                  </a:lnTo>
                  <a:lnTo>
                    <a:pt x="14016" y="18159"/>
                  </a:lnTo>
                  <a:lnTo>
                    <a:pt x="14016" y="18169"/>
                  </a:lnTo>
                  <a:lnTo>
                    <a:pt x="14013" y="18179"/>
                  </a:lnTo>
                  <a:lnTo>
                    <a:pt x="14008" y="18187"/>
                  </a:lnTo>
                  <a:lnTo>
                    <a:pt x="14001" y="18195"/>
                  </a:lnTo>
                  <a:lnTo>
                    <a:pt x="13986" y="18207"/>
                  </a:lnTo>
                  <a:lnTo>
                    <a:pt x="14048" y="18207"/>
                  </a:lnTo>
                  <a:lnTo>
                    <a:pt x="14053" y="18204"/>
                  </a:lnTo>
                  <a:lnTo>
                    <a:pt x="14064" y="18182"/>
                  </a:lnTo>
                  <a:lnTo>
                    <a:pt x="14070" y="18176"/>
                  </a:lnTo>
                  <a:lnTo>
                    <a:pt x="14075" y="18183"/>
                  </a:lnTo>
                  <a:lnTo>
                    <a:pt x="14076" y="18191"/>
                  </a:lnTo>
                  <a:lnTo>
                    <a:pt x="14069" y="18212"/>
                  </a:lnTo>
                  <a:lnTo>
                    <a:pt x="14077" y="18223"/>
                  </a:lnTo>
                  <a:lnTo>
                    <a:pt x="14081" y="18236"/>
                  </a:lnTo>
                  <a:lnTo>
                    <a:pt x="14085" y="18247"/>
                  </a:lnTo>
                  <a:lnTo>
                    <a:pt x="14097" y="18250"/>
                  </a:lnTo>
                  <a:lnTo>
                    <a:pt x="14109" y="18250"/>
                  </a:lnTo>
                  <a:lnTo>
                    <a:pt x="14136" y="18262"/>
                  </a:lnTo>
                  <a:lnTo>
                    <a:pt x="14130" y="18245"/>
                  </a:lnTo>
                  <a:lnTo>
                    <a:pt x="14135" y="18236"/>
                  </a:lnTo>
                  <a:lnTo>
                    <a:pt x="14144" y="18235"/>
                  </a:lnTo>
                  <a:lnTo>
                    <a:pt x="14153" y="18241"/>
                  </a:lnTo>
                  <a:lnTo>
                    <a:pt x="14145" y="18249"/>
                  </a:lnTo>
                  <a:lnTo>
                    <a:pt x="14141" y="18249"/>
                  </a:lnTo>
                  <a:lnTo>
                    <a:pt x="14170" y="18323"/>
                  </a:lnTo>
                  <a:lnTo>
                    <a:pt x="14179" y="18327"/>
                  </a:lnTo>
                  <a:lnTo>
                    <a:pt x="14183" y="18332"/>
                  </a:lnTo>
                  <a:lnTo>
                    <a:pt x="14181" y="18342"/>
                  </a:lnTo>
                  <a:lnTo>
                    <a:pt x="14181" y="18349"/>
                  </a:lnTo>
                  <a:lnTo>
                    <a:pt x="14187" y="18372"/>
                  </a:lnTo>
                  <a:lnTo>
                    <a:pt x="14192" y="18378"/>
                  </a:lnTo>
                  <a:lnTo>
                    <a:pt x="14202" y="18373"/>
                  </a:lnTo>
                  <a:lnTo>
                    <a:pt x="14212" y="18361"/>
                  </a:lnTo>
                  <a:lnTo>
                    <a:pt x="14217" y="18346"/>
                  </a:lnTo>
                  <a:lnTo>
                    <a:pt x="14216" y="18336"/>
                  </a:lnTo>
                  <a:lnTo>
                    <a:pt x="14213" y="18317"/>
                  </a:lnTo>
                  <a:lnTo>
                    <a:pt x="14211" y="18307"/>
                  </a:lnTo>
                  <a:lnTo>
                    <a:pt x="14212" y="18297"/>
                  </a:lnTo>
                  <a:lnTo>
                    <a:pt x="14215" y="18291"/>
                  </a:lnTo>
                  <a:lnTo>
                    <a:pt x="14218" y="18291"/>
                  </a:lnTo>
                  <a:lnTo>
                    <a:pt x="14220" y="18300"/>
                  </a:lnTo>
                  <a:lnTo>
                    <a:pt x="14221" y="18321"/>
                  </a:lnTo>
                  <a:lnTo>
                    <a:pt x="14222" y="18332"/>
                  </a:lnTo>
                  <a:lnTo>
                    <a:pt x="14225" y="18338"/>
                  </a:lnTo>
                  <a:lnTo>
                    <a:pt x="14229" y="18335"/>
                  </a:lnTo>
                  <a:lnTo>
                    <a:pt x="14230" y="18325"/>
                  </a:lnTo>
                  <a:lnTo>
                    <a:pt x="14229" y="18313"/>
                  </a:lnTo>
                  <a:lnTo>
                    <a:pt x="14230" y="18307"/>
                  </a:lnTo>
                  <a:lnTo>
                    <a:pt x="14236" y="18307"/>
                  </a:lnTo>
                  <a:lnTo>
                    <a:pt x="14236" y="18324"/>
                  </a:lnTo>
                  <a:lnTo>
                    <a:pt x="14233" y="18345"/>
                  </a:lnTo>
                  <a:lnTo>
                    <a:pt x="14231" y="18355"/>
                  </a:lnTo>
                  <a:lnTo>
                    <a:pt x="14225" y="18387"/>
                  </a:lnTo>
                  <a:lnTo>
                    <a:pt x="14221" y="18391"/>
                  </a:lnTo>
                  <a:lnTo>
                    <a:pt x="14211" y="18396"/>
                  </a:lnTo>
                  <a:lnTo>
                    <a:pt x="14208" y="18402"/>
                  </a:lnTo>
                  <a:lnTo>
                    <a:pt x="14208" y="18407"/>
                  </a:lnTo>
                  <a:lnTo>
                    <a:pt x="14209" y="18416"/>
                  </a:lnTo>
                  <a:lnTo>
                    <a:pt x="14210" y="18426"/>
                  </a:lnTo>
                  <a:lnTo>
                    <a:pt x="14208" y="18435"/>
                  </a:lnTo>
                  <a:lnTo>
                    <a:pt x="14200" y="18457"/>
                  </a:lnTo>
                  <a:lnTo>
                    <a:pt x="14197" y="18466"/>
                  </a:lnTo>
                  <a:lnTo>
                    <a:pt x="14190" y="18479"/>
                  </a:lnTo>
                  <a:lnTo>
                    <a:pt x="14188" y="18484"/>
                  </a:lnTo>
                  <a:lnTo>
                    <a:pt x="14187" y="18492"/>
                  </a:lnTo>
                  <a:lnTo>
                    <a:pt x="14187" y="18520"/>
                  </a:lnTo>
                  <a:lnTo>
                    <a:pt x="14196" y="18514"/>
                  </a:lnTo>
                  <a:lnTo>
                    <a:pt x="14203" y="18501"/>
                  </a:lnTo>
                  <a:lnTo>
                    <a:pt x="14221" y="18444"/>
                  </a:lnTo>
                  <a:lnTo>
                    <a:pt x="14223" y="18432"/>
                  </a:lnTo>
                  <a:lnTo>
                    <a:pt x="14224" y="18420"/>
                  </a:lnTo>
                  <a:lnTo>
                    <a:pt x="14227" y="18406"/>
                  </a:lnTo>
                  <a:lnTo>
                    <a:pt x="14236" y="18399"/>
                  </a:lnTo>
                  <a:lnTo>
                    <a:pt x="14246" y="18395"/>
                  </a:lnTo>
                  <a:lnTo>
                    <a:pt x="14253" y="18388"/>
                  </a:lnTo>
                  <a:lnTo>
                    <a:pt x="14254" y="18381"/>
                  </a:lnTo>
                  <a:lnTo>
                    <a:pt x="14254" y="18376"/>
                  </a:lnTo>
                  <a:lnTo>
                    <a:pt x="14252" y="18370"/>
                  </a:lnTo>
                  <a:lnTo>
                    <a:pt x="14251" y="18361"/>
                  </a:lnTo>
                  <a:lnTo>
                    <a:pt x="14251" y="18352"/>
                  </a:lnTo>
                  <a:lnTo>
                    <a:pt x="14254" y="18352"/>
                  </a:lnTo>
                  <a:lnTo>
                    <a:pt x="14259" y="18357"/>
                  </a:lnTo>
                  <a:lnTo>
                    <a:pt x="14262" y="18363"/>
                  </a:lnTo>
                  <a:lnTo>
                    <a:pt x="14275" y="18395"/>
                  </a:lnTo>
                  <a:lnTo>
                    <a:pt x="14278" y="18405"/>
                  </a:lnTo>
                  <a:lnTo>
                    <a:pt x="14282" y="18414"/>
                  </a:lnTo>
                  <a:lnTo>
                    <a:pt x="14297" y="18441"/>
                  </a:lnTo>
                  <a:lnTo>
                    <a:pt x="14302" y="18446"/>
                  </a:lnTo>
                  <a:lnTo>
                    <a:pt x="14307" y="18440"/>
                  </a:lnTo>
                  <a:lnTo>
                    <a:pt x="14297" y="18412"/>
                  </a:lnTo>
                  <a:lnTo>
                    <a:pt x="14297" y="18396"/>
                  </a:lnTo>
                  <a:lnTo>
                    <a:pt x="14308" y="18373"/>
                  </a:lnTo>
                  <a:lnTo>
                    <a:pt x="14313" y="18359"/>
                  </a:lnTo>
                  <a:lnTo>
                    <a:pt x="14314" y="18347"/>
                  </a:lnTo>
                  <a:lnTo>
                    <a:pt x="14317" y="18354"/>
                  </a:lnTo>
                  <a:lnTo>
                    <a:pt x="14319" y="18358"/>
                  </a:lnTo>
                  <a:lnTo>
                    <a:pt x="14325" y="18364"/>
                  </a:lnTo>
                  <a:lnTo>
                    <a:pt x="14324" y="18354"/>
                  </a:lnTo>
                  <a:lnTo>
                    <a:pt x="14322" y="18344"/>
                  </a:lnTo>
                  <a:lnTo>
                    <a:pt x="14320" y="18336"/>
                  </a:lnTo>
                  <a:lnTo>
                    <a:pt x="14316" y="18329"/>
                  </a:lnTo>
                  <a:lnTo>
                    <a:pt x="14324" y="18328"/>
                  </a:lnTo>
                  <a:lnTo>
                    <a:pt x="14329" y="18333"/>
                  </a:lnTo>
                  <a:lnTo>
                    <a:pt x="14332" y="18343"/>
                  </a:lnTo>
                  <a:lnTo>
                    <a:pt x="14333" y="18356"/>
                  </a:lnTo>
                  <a:lnTo>
                    <a:pt x="14338" y="18345"/>
                  </a:lnTo>
                  <a:lnTo>
                    <a:pt x="14349" y="18299"/>
                  </a:lnTo>
                  <a:lnTo>
                    <a:pt x="14319" y="18303"/>
                  </a:lnTo>
                  <a:lnTo>
                    <a:pt x="14315" y="18305"/>
                  </a:lnTo>
                  <a:lnTo>
                    <a:pt x="14315" y="18294"/>
                  </a:lnTo>
                  <a:lnTo>
                    <a:pt x="14321" y="18280"/>
                  </a:lnTo>
                  <a:lnTo>
                    <a:pt x="14328" y="18269"/>
                  </a:lnTo>
                  <a:lnTo>
                    <a:pt x="14334" y="18265"/>
                  </a:lnTo>
                  <a:lnTo>
                    <a:pt x="14334" y="18270"/>
                  </a:lnTo>
                  <a:lnTo>
                    <a:pt x="14335" y="18277"/>
                  </a:lnTo>
                  <a:lnTo>
                    <a:pt x="14335" y="18283"/>
                  </a:lnTo>
                  <a:lnTo>
                    <a:pt x="14338" y="18283"/>
                  </a:lnTo>
                  <a:lnTo>
                    <a:pt x="14340" y="18273"/>
                  </a:lnTo>
                  <a:lnTo>
                    <a:pt x="14343" y="18271"/>
                  </a:lnTo>
                  <a:lnTo>
                    <a:pt x="14353" y="18274"/>
                  </a:lnTo>
                  <a:lnTo>
                    <a:pt x="14349" y="18266"/>
                  </a:lnTo>
                  <a:lnTo>
                    <a:pt x="14347" y="18264"/>
                  </a:lnTo>
                  <a:lnTo>
                    <a:pt x="14343" y="18264"/>
                  </a:lnTo>
                  <a:lnTo>
                    <a:pt x="14343" y="18257"/>
                  </a:lnTo>
                  <a:lnTo>
                    <a:pt x="14352" y="18256"/>
                  </a:lnTo>
                  <a:lnTo>
                    <a:pt x="14347" y="18244"/>
                  </a:lnTo>
                  <a:lnTo>
                    <a:pt x="14341" y="18239"/>
                  </a:lnTo>
                  <a:lnTo>
                    <a:pt x="14334" y="18238"/>
                  </a:lnTo>
                  <a:lnTo>
                    <a:pt x="14327" y="18242"/>
                  </a:lnTo>
                  <a:lnTo>
                    <a:pt x="14329" y="18250"/>
                  </a:lnTo>
                  <a:lnTo>
                    <a:pt x="14330" y="18254"/>
                  </a:lnTo>
                  <a:lnTo>
                    <a:pt x="14325" y="18254"/>
                  </a:lnTo>
                  <a:lnTo>
                    <a:pt x="14317" y="18252"/>
                  </a:lnTo>
                  <a:lnTo>
                    <a:pt x="14311" y="18246"/>
                  </a:lnTo>
                  <a:lnTo>
                    <a:pt x="14308" y="18236"/>
                  </a:lnTo>
                  <a:lnTo>
                    <a:pt x="14289" y="18230"/>
                  </a:lnTo>
                  <a:lnTo>
                    <a:pt x="14289" y="18224"/>
                  </a:lnTo>
                  <a:lnTo>
                    <a:pt x="14294" y="18221"/>
                  </a:lnTo>
                  <a:lnTo>
                    <a:pt x="14298" y="18217"/>
                  </a:lnTo>
                  <a:lnTo>
                    <a:pt x="14301" y="18211"/>
                  </a:lnTo>
                  <a:lnTo>
                    <a:pt x="14303" y="18203"/>
                  </a:lnTo>
                  <a:lnTo>
                    <a:pt x="14298" y="18201"/>
                  </a:lnTo>
                  <a:lnTo>
                    <a:pt x="14296" y="18193"/>
                  </a:lnTo>
                  <a:lnTo>
                    <a:pt x="14294" y="18184"/>
                  </a:lnTo>
                  <a:lnTo>
                    <a:pt x="14290" y="18175"/>
                  </a:lnTo>
                  <a:lnTo>
                    <a:pt x="14288" y="18178"/>
                  </a:lnTo>
                  <a:lnTo>
                    <a:pt x="14284" y="18183"/>
                  </a:lnTo>
                  <a:lnTo>
                    <a:pt x="14282" y="18172"/>
                  </a:lnTo>
                  <a:lnTo>
                    <a:pt x="14279" y="18167"/>
                  </a:lnTo>
                  <a:lnTo>
                    <a:pt x="14276" y="18162"/>
                  </a:lnTo>
                  <a:lnTo>
                    <a:pt x="14273" y="18154"/>
                  </a:lnTo>
                  <a:lnTo>
                    <a:pt x="14272" y="18157"/>
                  </a:lnTo>
                  <a:lnTo>
                    <a:pt x="14267" y="18161"/>
                  </a:lnTo>
                  <a:lnTo>
                    <a:pt x="14267" y="18151"/>
                  </a:lnTo>
                  <a:lnTo>
                    <a:pt x="14266" y="18142"/>
                  </a:lnTo>
                  <a:lnTo>
                    <a:pt x="14265" y="18137"/>
                  </a:lnTo>
                  <a:lnTo>
                    <a:pt x="14263" y="18138"/>
                  </a:lnTo>
                  <a:lnTo>
                    <a:pt x="14262" y="18135"/>
                  </a:lnTo>
                  <a:lnTo>
                    <a:pt x="14262" y="18133"/>
                  </a:lnTo>
                  <a:lnTo>
                    <a:pt x="14262" y="18131"/>
                  </a:lnTo>
                  <a:lnTo>
                    <a:pt x="14259" y="18132"/>
                  </a:lnTo>
                  <a:lnTo>
                    <a:pt x="14256" y="18148"/>
                  </a:lnTo>
                  <a:lnTo>
                    <a:pt x="14250" y="18161"/>
                  </a:lnTo>
                  <a:lnTo>
                    <a:pt x="14243" y="18168"/>
                  </a:lnTo>
                  <a:lnTo>
                    <a:pt x="14237" y="18166"/>
                  </a:lnTo>
                  <a:lnTo>
                    <a:pt x="14235" y="18160"/>
                  </a:lnTo>
                  <a:lnTo>
                    <a:pt x="14233" y="18144"/>
                  </a:lnTo>
                  <a:lnTo>
                    <a:pt x="14229" y="18137"/>
                  </a:lnTo>
                  <a:lnTo>
                    <a:pt x="14224" y="18134"/>
                  </a:lnTo>
                  <a:lnTo>
                    <a:pt x="14220" y="18135"/>
                  </a:lnTo>
                  <a:lnTo>
                    <a:pt x="14217" y="18138"/>
                  </a:lnTo>
                  <a:lnTo>
                    <a:pt x="14208" y="18142"/>
                  </a:lnTo>
                  <a:lnTo>
                    <a:pt x="14202" y="18147"/>
                  </a:lnTo>
                  <a:lnTo>
                    <a:pt x="14198" y="18149"/>
                  </a:lnTo>
                  <a:lnTo>
                    <a:pt x="14193" y="18148"/>
                  </a:lnTo>
                  <a:lnTo>
                    <a:pt x="14186" y="18140"/>
                  </a:lnTo>
                  <a:lnTo>
                    <a:pt x="14182" y="18139"/>
                  </a:lnTo>
                  <a:lnTo>
                    <a:pt x="14180" y="18137"/>
                  </a:lnTo>
                  <a:lnTo>
                    <a:pt x="14180" y="18131"/>
                  </a:lnTo>
                  <a:lnTo>
                    <a:pt x="14183" y="18124"/>
                  </a:lnTo>
                  <a:lnTo>
                    <a:pt x="14187" y="18120"/>
                  </a:lnTo>
                  <a:lnTo>
                    <a:pt x="14192" y="18120"/>
                  </a:lnTo>
                  <a:lnTo>
                    <a:pt x="14196" y="18118"/>
                  </a:lnTo>
                  <a:lnTo>
                    <a:pt x="14198" y="18114"/>
                  </a:lnTo>
                  <a:lnTo>
                    <a:pt x="14198" y="18109"/>
                  </a:lnTo>
                  <a:lnTo>
                    <a:pt x="14192" y="18108"/>
                  </a:lnTo>
                  <a:lnTo>
                    <a:pt x="14187" y="18108"/>
                  </a:lnTo>
                  <a:lnTo>
                    <a:pt x="14183" y="18110"/>
                  </a:lnTo>
                  <a:lnTo>
                    <a:pt x="14179" y="18115"/>
                  </a:lnTo>
                  <a:lnTo>
                    <a:pt x="14177" y="18115"/>
                  </a:lnTo>
                  <a:lnTo>
                    <a:pt x="14174" y="18112"/>
                  </a:lnTo>
                  <a:lnTo>
                    <a:pt x="14170" y="18112"/>
                  </a:lnTo>
                  <a:lnTo>
                    <a:pt x="14166" y="18114"/>
                  </a:lnTo>
                  <a:lnTo>
                    <a:pt x="14164" y="18112"/>
                  </a:lnTo>
                  <a:lnTo>
                    <a:pt x="14155" y="18105"/>
                  </a:lnTo>
                  <a:lnTo>
                    <a:pt x="14145" y="18107"/>
                  </a:lnTo>
                  <a:lnTo>
                    <a:pt x="14119" y="18121"/>
                  </a:lnTo>
                  <a:lnTo>
                    <a:pt x="14113" y="18121"/>
                  </a:lnTo>
                  <a:lnTo>
                    <a:pt x="14109" y="18118"/>
                  </a:lnTo>
                  <a:lnTo>
                    <a:pt x="14106" y="18109"/>
                  </a:lnTo>
                  <a:lnTo>
                    <a:pt x="14108" y="18107"/>
                  </a:lnTo>
                  <a:lnTo>
                    <a:pt x="14113" y="18105"/>
                  </a:lnTo>
                  <a:lnTo>
                    <a:pt x="14117" y="18098"/>
                  </a:lnTo>
                  <a:lnTo>
                    <a:pt x="14117" y="18084"/>
                  </a:lnTo>
                  <a:lnTo>
                    <a:pt x="14110" y="18091"/>
                  </a:lnTo>
                  <a:lnTo>
                    <a:pt x="14108" y="18085"/>
                  </a:lnTo>
                  <a:lnTo>
                    <a:pt x="14109" y="18072"/>
                  </a:lnTo>
                  <a:lnTo>
                    <a:pt x="14113" y="18060"/>
                  </a:lnTo>
                  <a:lnTo>
                    <a:pt x="14112" y="18054"/>
                  </a:lnTo>
                  <a:lnTo>
                    <a:pt x="14104" y="18054"/>
                  </a:lnTo>
                  <a:lnTo>
                    <a:pt x="14091" y="18044"/>
                  </a:lnTo>
                  <a:lnTo>
                    <a:pt x="14084" y="18040"/>
                  </a:lnTo>
                  <a:lnTo>
                    <a:pt x="14085" y="18037"/>
                  </a:lnTo>
                  <a:lnTo>
                    <a:pt x="14085" y="18036"/>
                  </a:lnTo>
                  <a:lnTo>
                    <a:pt x="14087" y="18033"/>
                  </a:lnTo>
                  <a:lnTo>
                    <a:pt x="14080" y="18029"/>
                  </a:lnTo>
                  <a:lnTo>
                    <a:pt x="14069" y="18033"/>
                  </a:lnTo>
                  <a:lnTo>
                    <a:pt x="14058" y="18023"/>
                  </a:lnTo>
                  <a:lnTo>
                    <a:pt x="14046" y="18018"/>
                  </a:lnTo>
                  <a:lnTo>
                    <a:pt x="14041" y="18013"/>
                  </a:lnTo>
                  <a:lnTo>
                    <a:pt x="14038" y="18005"/>
                  </a:lnTo>
                  <a:lnTo>
                    <a:pt x="14035" y="17986"/>
                  </a:lnTo>
                  <a:lnTo>
                    <a:pt x="14032" y="17976"/>
                  </a:lnTo>
                  <a:lnTo>
                    <a:pt x="14018" y="17952"/>
                  </a:lnTo>
                  <a:lnTo>
                    <a:pt x="14015" y="17942"/>
                  </a:lnTo>
                  <a:lnTo>
                    <a:pt x="14016" y="17941"/>
                  </a:lnTo>
                  <a:lnTo>
                    <a:pt x="14021" y="17941"/>
                  </a:lnTo>
                  <a:lnTo>
                    <a:pt x="14017" y="17933"/>
                  </a:lnTo>
                  <a:lnTo>
                    <a:pt x="14013" y="17929"/>
                  </a:lnTo>
                  <a:lnTo>
                    <a:pt x="14002" y="17926"/>
                  </a:lnTo>
                  <a:lnTo>
                    <a:pt x="14017" y="17918"/>
                  </a:lnTo>
                  <a:lnTo>
                    <a:pt x="14054" y="17930"/>
                  </a:lnTo>
                  <a:lnTo>
                    <a:pt x="14062" y="17922"/>
                  </a:lnTo>
                  <a:lnTo>
                    <a:pt x="14050" y="17904"/>
                  </a:lnTo>
                  <a:lnTo>
                    <a:pt x="14049" y="17900"/>
                  </a:lnTo>
                  <a:lnTo>
                    <a:pt x="14049" y="17898"/>
                  </a:lnTo>
                  <a:lnTo>
                    <a:pt x="14049" y="17894"/>
                  </a:lnTo>
                  <a:lnTo>
                    <a:pt x="14039" y="17889"/>
                  </a:lnTo>
                  <a:lnTo>
                    <a:pt x="14043" y="17884"/>
                  </a:lnTo>
                  <a:lnTo>
                    <a:pt x="14045" y="17883"/>
                  </a:lnTo>
                  <a:lnTo>
                    <a:pt x="14039" y="17875"/>
                  </a:lnTo>
                  <a:lnTo>
                    <a:pt x="14027" y="17865"/>
                  </a:lnTo>
                  <a:lnTo>
                    <a:pt x="14022" y="17855"/>
                  </a:lnTo>
                  <a:lnTo>
                    <a:pt x="14036" y="17861"/>
                  </a:lnTo>
                  <a:lnTo>
                    <a:pt x="14058" y="17881"/>
                  </a:lnTo>
                  <a:lnTo>
                    <a:pt x="14071" y="17884"/>
                  </a:lnTo>
                  <a:lnTo>
                    <a:pt x="14083" y="17883"/>
                  </a:lnTo>
                  <a:lnTo>
                    <a:pt x="14097" y="17886"/>
                  </a:lnTo>
                  <a:lnTo>
                    <a:pt x="14102" y="17891"/>
                  </a:lnTo>
                  <a:lnTo>
                    <a:pt x="14108" y="17900"/>
                  </a:lnTo>
                  <a:lnTo>
                    <a:pt x="14115" y="17906"/>
                  </a:lnTo>
                  <a:lnTo>
                    <a:pt x="14122" y="17906"/>
                  </a:lnTo>
                  <a:lnTo>
                    <a:pt x="14122" y="17900"/>
                  </a:lnTo>
                  <a:lnTo>
                    <a:pt x="14106" y="17879"/>
                  </a:lnTo>
                  <a:lnTo>
                    <a:pt x="14099" y="17874"/>
                  </a:lnTo>
                  <a:lnTo>
                    <a:pt x="14101" y="17873"/>
                  </a:lnTo>
                  <a:lnTo>
                    <a:pt x="14103" y="17872"/>
                  </a:lnTo>
                  <a:lnTo>
                    <a:pt x="14105" y="17872"/>
                  </a:lnTo>
                  <a:lnTo>
                    <a:pt x="14108" y="17872"/>
                  </a:lnTo>
                  <a:lnTo>
                    <a:pt x="14102" y="17862"/>
                  </a:lnTo>
                  <a:lnTo>
                    <a:pt x="14093" y="17863"/>
                  </a:lnTo>
                  <a:lnTo>
                    <a:pt x="14083" y="17867"/>
                  </a:lnTo>
                  <a:lnTo>
                    <a:pt x="14075" y="17866"/>
                  </a:lnTo>
                  <a:lnTo>
                    <a:pt x="14069" y="17857"/>
                  </a:lnTo>
                  <a:lnTo>
                    <a:pt x="14065" y="17843"/>
                  </a:lnTo>
                  <a:lnTo>
                    <a:pt x="14065" y="17826"/>
                  </a:lnTo>
                  <a:lnTo>
                    <a:pt x="14072" y="17811"/>
                  </a:lnTo>
                  <a:lnTo>
                    <a:pt x="14075" y="17809"/>
                  </a:lnTo>
                  <a:lnTo>
                    <a:pt x="14085" y="17810"/>
                  </a:lnTo>
                  <a:lnTo>
                    <a:pt x="14090" y="17808"/>
                  </a:lnTo>
                  <a:lnTo>
                    <a:pt x="14095" y="17803"/>
                  </a:lnTo>
                  <a:lnTo>
                    <a:pt x="14097" y="17798"/>
                  </a:lnTo>
                  <a:lnTo>
                    <a:pt x="14100" y="17782"/>
                  </a:lnTo>
                  <a:lnTo>
                    <a:pt x="14106" y="17769"/>
                  </a:lnTo>
                  <a:lnTo>
                    <a:pt x="14112" y="17758"/>
                  </a:lnTo>
                  <a:lnTo>
                    <a:pt x="14116" y="17746"/>
                  </a:lnTo>
                  <a:lnTo>
                    <a:pt x="14113" y="17731"/>
                  </a:lnTo>
                  <a:lnTo>
                    <a:pt x="14119" y="17731"/>
                  </a:lnTo>
                  <a:lnTo>
                    <a:pt x="14124" y="17733"/>
                  </a:lnTo>
                  <a:lnTo>
                    <a:pt x="14129" y="17737"/>
                  </a:lnTo>
                  <a:lnTo>
                    <a:pt x="14133" y="17743"/>
                  </a:lnTo>
                  <a:lnTo>
                    <a:pt x="14139" y="17758"/>
                  </a:lnTo>
                  <a:lnTo>
                    <a:pt x="14142" y="17763"/>
                  </a:lnTo>
                  <a:lnTo>
                    <a:pt x="14148" y="17762"/>
                  </a:lnTo>
                  <a:lnTo>
                    <a:pt x="14147" y="17768"/>
                  </a:lnTo>
                  <a:lnTo>
                    <a:pt x="14147" y="17781"/>
                  </a:lnTo>
                  <a:lnTo>
                    <a:pt x="14146" y="17787"/>
                  </a:lnTo>
                  <a:lnTo>
                    <a:pt x="14150" y="17780"/>
                  </a:lnTo>
                  <a:lnTo>
                    <a:pt x="14153" y="17762"/>
                  </a:lnTo>
                  <a:lnTo>
                    <a:pt x="14157" y="17755"/>
                  </a:lnTo>
                  <a:lnTo>
                    <a:pt x="14160" y="17755"/>
                  </a:lnTo>
                  <a:lnTo>
                    <a:pt x="14170" y="17758"/>
                  </a:lnTo>
                  <a:lnTo>
                    <a:pt x="14175" y="17758"/>
                  </a:lnTo>
                  <a:lnTo>
                    <a:pt x="14169" y="17752"/>
                  </a:lnTo>
                  <a:lnTo>
                    <a:pt x="14165" y="17744"/>
                  </a:lnTo>
                  <a:lnTo>
                    <a:pt x="14162" y="17733"/>
                  </a:lnTo>
                  <a:lnTo>
                    <a:pt x="14158" y="17724"/>
                  </a:lnTo>
                  <a:lnTo>
                    <a:pt x="14160" y="17718"/>
                  </a:lnTo>
                  <a:lnTo>
                    <a:pt x="14163" y="17711"/>
                  </a:lnTo>
                  <a:lnTo>
                    <a:pt x="14167" y="17706"/>
                  </a:lnTo>
                  <a:lnTo>
                    <a:pt x="14172" y="17704"/>
                  </a:lnTo>
                  <a:lnTo>
                    <a:pt x="14170" y="17700"/>
                  </a:lnTo>
                  <a:lnTo>
                    <a:pt x="14169" y="17697"/>
                  </a:lnTo>
                  <a:lnTo>
                    <a:pt x="14168" y="17695"/>
                  </a:lnTo>
                  <a:lnTo>
                    <a:pt x="14165" y="17693"/>
                  </a:lnTo>
                  <a:lnTo>
                    <a:pt x="14168" y="17690"/>
                  </a:lnTo>
                  <a:lnTo>
                    <a:pt x="14177" y="17679"/>
                  </a:lnTo>
                  <a:lnTo>
                    <a:pt x="14164" y="17672"/>
                  </a:lnTo>
                  <a:lnTo>
                    <a:pt x="14161" y="17669"/>
                  </a:lnTo>
                  <a:lnTo>
                    <a:pt x="14158" y="17676"/>
                  </a:lnTo>
                  <a:lnTo>
                    <a:pt x="14156" y="17679"/>
                  </a:lnTo>
                  <a:lnTo>
                    <a:pt x="14149" y="17684"/>
                  </a:lnTo>
                  <a:lnTo>
                    <a:pt x="14149" y="17677"/>
                  </a:lnTo>
                  <a:lnTo>
                    <a:pt x="14157" y="17666"/>
                  </a:lnTo>
                  <a:lnTo>
                    <a:pt x="14160" y="17657"/>
                  </a:lnTo>
                  <a:lnTo>
                    <a:pt x="14158" y="17648"/>
                  </a:lnTo>
                  <a:lnTo>
                    <a:pt x="14154" y="17647"/>
                  </a:lnTo>
                  <a:lnTo>
                    <a:pt x="14149" y="17652"/>
                  </a:lnTo>
                  <a:lnTo>
                    <a:pt x="14145" y="17659"/>
                  </a:lnTo>
                  <a:lnTo>
                    <a:pt x="14142" y="17666"/>
                  </a:lnTo>
                  <a:lnTo>
                    <a:pt x="14140" y="17666"/>
                  </a:lnTo>
                  <a:lnTo>
                    <a:pt x="14140" y="17662"/>
                  </a:lnTo>
                  <a:lnTo>
                    <a:pt x="14139" y="17662"/>
                  </a:lnTo>
                  <a:lnTo>
                    <a:pt x="14139" y="17661"/>
                  </a:lnTo>
                  <a:lnTo>
                    <a:pt x="14136" y="17658"/>
                  </a:lnTo>
                  <a:lnTo>
                    <a:pt x="14129" y="17644"/>
                  </a:lnTo>
                  <a:lnTo>
                    <a:pt x="14129" y="17638"/>
                  </a:lnTo>
                  <a:lnTo>
                    <a:pt x="14140" y="17625"/>
                  </a:lnTo>
                  <a:lnTo>
                    <a:pt x="14144" y="17639"/>
                  </a:lnTo>
                  <a:lnTo>
                    <a:pt x="14152" y="17634"/>
                  </a:lnTo>
                  <a:lnTo>
                    <a:pt x="14156" y="17620"/>
                  </a:lnTo>
                  <a:lnTo>
                    <a:pt x="14148" y="17604"/>
                  </a:lnTo>
                  <a:lnTo>
                    <a:pt x="14142" y="17603"/>
                  </a:lnTo>
                  <a:lnTo>
                    <a:pt x="14130" y="17609"/>
                  </a:lnTo>
                  <a:lnTo>
                    <a:pt x="14124" y="17608"/>
                  </a:lnTo>
                  <a:lnTo>
                    <a:pt x="14118" y="17604"/>
                  </a:lnTo>
                  <a:lnTo>
                    <a:pt x="14119" y="17601"/>
                  </a:lnTo>
                  <a:lnTo>
                    <a:pt x="14123" y="17597"/>
                  </a:lnTo>
                  <a:lnTo>
                    <a:pt x="14126" y="17590"/>
                  </a:lnTo>
                  <a:lnTo>
                    <a:pt x="14126" y="17583"/>
                  </a:lnTo>
                  <a:lnTo>
                    <a:pt x="14124" y="17576"/>
                  </a:lnTo>
                  <a:lnTo>
                    <a:pt x="14122" y="17569"/>
                  </a:lnTo>
                  <a:lnTo>
                    <a:pt x="14125" y="17560"/>
                  </a:lnTo>
                  <a:lnTo>
                    <a:pt x="14130" y="17553"/>
                  </a:lnTo>
                  <a:lnTo>
                    <a:pt x="14142" y="17553"/>
                  </a:lnTo>
                  <a:lnTo>
                    <a:pt x="14148" y="17550"/>
                  </a:lnTo>
                  <a:lnTo>
                    <a:pt x="14153" y="17541"/>
                  </a:lnTo>
                  <a:lnTo>
                    <a:pt x="14153" y="17534"/>
                  </a:lnTo>
                  <a:lnTo>
                    <a:pt x="14150" y="17529"/>
                  </a:lnTo>
                  <a:lnTo>
                    <a:pt x="14144" y="17526"/>
                  </a:lnTo>
                  <a:lnTo>
                    <a:pt x="14141" y="17529"/>
                  </a:lnTo>
                  <a:lnTo>
                    <a:pt x="14132" y="17542"/>
                  </a:lnTo>
                  <a:lnTo>
                    <a:pt x="14130" y="17547"/>
                  </a:lnTo>
                  <a:lnTo>
                    <a:pt x="14127" y="17547"/>
                  </a:lnTo>
                  <a:lnTo>
                    <a:pt x="14126" y="17544"/>
                  </a:lnTo>
                  <a:lnTo>
                    <a:pt x="14126" y="17544"/>
                  </a:lnTo>
                  <a:lnTo>
                    <a:pt x="14125" y="17544"/>
                  </a:lnTo>
                  <a:lnTo>
                    <a:pt x="14124" y="17542"/>
                  </a:lnTo>
                  <a:lnTo>
                    <a:pt x="14123" y="17535"/>
                  </a:lnTo>
                  <a:lnTo>
                    <a:pt x="14126" y="17535"/>
                  </a:lnTo>
                  <a:lnTo>
                    <a:pt x="14126" y="17530"/>
                  </a:lnTo>
                  <a:lnTo>
                    <a:pt x="14123" y="17526"/>
                  </a:lnTo>
                  <a:lnTo>
                    <a:pt x="14112" y="17521"/>
                  </a:lnTo>
                  <a:lnTo>
                    <a:pt x="14107" y="17520"/>
                  </a:lnTo>
                  <a:lnTo>
                    <a:pt x="14105" y="17516"/>
                  </a:lnTo>
                  <a:lnTo>
                    <a:pt x="14102" y="17514"/>
                  </a:lnTo>
                  <a:lnTo>
                    <a:pt x="14100" y="17518"/>
                  </a:lnTo>
                  <a:lnTo>
                    <a:pt x="14098" y="17524"/>
                  </a:lnTo>
                  <a:lnTo>
                    <a:pt x="14099" y="17535"/>
                  </a:lnTo>
                  <a:lnTo>
                    <a:pt x="14099" y="17539"/>
                  </a:lnTo>
                  <a:lnTo>
                    <a:pt x="14097" y="17547"/>
                  </a:lnTo>
                  <a:lnTo>
                    <a:pt x="14096" y="17554"/>
                  </a:lnTo>
                  <a:lnTo>
                    <a:pt x="14094" y="17559"/>
                  </a:lnTo>
                  <a:lnTo>
                    <a:pt x="14091" y="17565"/>
                  </a:lnTo>
                  <a:lnTo>
                    <a:pt x="14087" y="17571"/>
                  </a:lnTo>
                  <a:lnTo>
                    <a:pt x="14078" y="17576"/>
                  </a:lnTo>
                  <a:lnTo>
                    <a:pt x="14074" y="17580"/>
                  </a:lnTo>
                  <a:lnTo>
                    <a:pt x="14068" y="17590"/>
                  </a:lnTo>
                  <a:lnTo>
                    <a:pt x="14067" y="17601"/>
                  </a:lnTo>
                  <a:lnTo>
                    <a:pt x="14068" y="17633"/>
                  </a:lnTo>
                  <a:lnTo>
                    <a:pt x="14067" y="17652"/>
                  </a:lnTo>
                  <a:lnTo>
                    <a:pt x="14063" y="17672"/>
                  </a:lnTo>
                  <a:lnTo>
                    <a:pt x="14057" y="17690"/>
                  </a:lnTo>
                  <a:lnTo>
                    <a:pt x="14050" y="17700"/>
                  </a:lnTo>
                  <a:lnTo>
                    <a:pt x="14041" y="17706"/>
                  </a:lnTo>
                  <a:lnTo>
                    <a:pt x="14031" y="17707"/>
                  </a:lnTo>
                  <a:lnTo>
                    <a:pt x="14021" y="17703"/>
                  </a:lnTo>
                  <a:lnTo>
                    <a:pt x="14012" y="17691"/>
                  </a:lnTo>
                  <a:lnTo>
                    <a:pt x="14001" y="17671"/>
                  </a:lnTo>
                  <a:lnTo>
                    <a:pt x="14002" y="17661"/>
                  </a:lnTo>
                  <a:lnTo>
                    <a:pt x="14007" y="17645"/>
                  </a:lnTo>
                  <a:lnTo>
                    <a:pt x="14008" y="17640"/>
                  </a:lnTo>
                  <a:lnTo>
                    <a:pt x="14004" y="17636"/>
                  </a:lnTo>
                  <a:lnTo>
                    <a:pt x="13990" y="17651"/>
                  </a:lnTo>
                  <a:lnTo>
                    <a:pt x="13983" y="17656"/>
                  </a:lnTo>
                  <a:lnTo>
                    <a:pt x="13971" y="17657"/>
                  </a:lnTo>
                  <a:lnTo>
                    <a:pt x="13963" y="17655"/>
                  </a:lnTo>
                  <a:lnTo>
                    <a:pt x="13958" y="17647"/>
                  </a:lnTo>
                  <a:lnTo>
                    <a:pt x="13953" y="17630"/>
                  </a:lnTo>
                  <a:lnTo>
                    <a:pt x="13949" y="17614"/>
                  </a:lnTo>
                  <a:lnTo>
                    <a:pt x="13948" y="17600"/>
                  </a:lnTo>
                  <a:lnTo>
                    <a:pt x="13949" y="17587"/>
                  </a:lnTo>
                  <a:lnTo>
                    <a:pt x="13954" y="17573"/>
                  </a:lnTo>
                  <a:lnTo>
                    <a:pt x="13963" y="17563"/>
                  </a:lnTo>
                  <a:lnTo>
                    <a:pt x="13975" y="17561"/>
                  </a:lnTo>
                  <a:lnTo>
                    <a:pt x="13987" y="17568"/>
                  </a:lnTo>
                  <a:lnTo>
                    <a:pt x="13996" y="17581"/>
                  </a:lnTo>
                  <a:lnTo>
                    <a:pt x="14000" y="17573"/>
                  </a:lnTo>
                  <a:lnTo>
                    <a:pt x="13999" y="17565"/>
                  </a:lnTo>
                  <a:lnTo>
                    <a:pt x="13998" y="17557"/>
                  </a:lnTo>
                  <a:lnTo>
                    <a:pt x="13998" y="17547"/>
                  </a:lnTo>
                  <a:lnTo>
                    <a:pt x="14002" y="17542"/>
                  </a:lnTo>
                  <a:lnTo>
                    <a:pt x="14014" y="17532"/>
                  </a:lnTo>
                  <a:lnTo>
                    <a:pt x="14015" y="17510"/>
                  </a:lnTo>
                  <a:lnTo>
                    <a:pt x="14019" y="17498"/>
                  </a:lnTo>
                  <a:lnTo>
                    <a:pt x="14024" y="17489"/>
                  </a:lnTo>
                  <a:lnTo>
                    <a:pt x="14029" y="17473"/>
                  </a:lnTo>
                  <a:lnTo>
                    <a:pt x="14025" y="17468"/>
                  </a:lnTo>
                  <a:lnTo>
                    <a:pt x="14016" y="17454"/>
                  </a:lnTo>
                  <a:lnTo>
                    <a:pt x="14010" y="17451"/>
                  </a:lnTo>
                  <a:lnTo>
                    <a:pt x="13998" y="17459"/>
                  </a:lnTo>
                  <a:lnTo>
                    <a:pt x="13997" y="17465"/>
                  </a:lnTo>
                  <a:lnTo>
                    <a:pt x="14000" y="17469"/>
                  </a:lnTo>
                  <a:lnTo>
                    <a:pt x="14003" y="17471"/>
                  </a:lnTo>
                  <a:lnTo>
                    <a:pt x="14005" y="17470"/>
                  </a:lnTo>
                  <a:lnTo>
                    <a:pt x="14005" y="17466"/>
                  </a:lnTo>
                  <a:lnTo>
                    <a:pt x="14007" y="17463"/>
                  </a:lnTo>
                  <a:lnTo>
                    <a:pt x="14009" y="17464"/>
                  </a:lnTo>
                  <a:lnTo>
                    <a:pt x="14011" y="17469"/>
                  </a:lnTo>
                  <a:lnTo>
                    <a:pt x="14010" y="17476"/>
                  </a:lnTo>
                  <a:lnTo>
                    <a:pt x="14008" y="17481"/>
                  </a:lnTo>
                  <a:lnTo>
                    <a:pt x="14003" y="17489"/>
                  </a:lnTo>
                  <a:lnTo>
                    <a:pt x="14000" y="17491"/>
                  </a:lnTo>
                  <a:lnTo>
                    <a:pt x="13994" y="17490"/>
                  </a:lnTo>
                  <a:lnTo>
                    <a:pt x="13991" y="17491"/>
                  </a:lnTo>
                  <a:lnTo>
                    <a:pt x="13991" y="17494"/>
                  </a:lnTo>
                  <a:lnTo>
                    <a:pt x="13986" y="17516"/>
                  </a:lnTo>
                  <a:lnTo>
                    <a:pt x="13984" y="17511"/>
                  </a:lnTo>
                  <a:lnTo>
                    <a:pt x="13982" y="17509"/>
                  </a:lnTo>
                  <a:lnTo>
                    <a:pt x="13981" y="17507"/>
                  </a:lnTo>
                  <a:lnTo>
                    <a:pt x="13979" y="17505"/>
                  </a:lnTo>
                  <a:lnTo>
                    <a:pt x="13982" y="17496"/>
                  </a:lnTo>
                  <a:lnTo>
                    <a:pt x="13985" y="17472"/>
                  </a:lnTo>
                  <a:lnTo>
                    <a:pt x="13989" y="17461"/>
                  </a:lnTo>
                  <a:lnTo>
                    <a:pt x="13985" y="17449"/>
                  </a:lnTo>
                  <a:lnTo>
                    <a:pt x="13982" y="17450"/>
                  </a:lnTo>
                  <a:lnTo>
                    <a:pt x="13981" y="17462"/>
                  </a:lnTo>
                  <a:lnTo>
                    <a:pt x="13979" y="17473"/>
                  </a:lnTo>
                  <a:lnTo>
                    <a:pt x="13976" y="17485"/>
                  </a:lnTo>
                  <a:lnTo>
                    <a:pt x="13968" y="17509"/>
                  </a:lnTo>
                  <a:lnTo>
                    <a:pt x="13967" y="17516"/>
                  </a:lnTo>
                  <a:lnTo>
                    <a:pt x="13966" y="17520"/>
                  </a:lnTo>
                  <a:lnTo>
                    <a:pt x="13962" y="17520"/>
                  </a:lnTo>
                  <a:lnTo>
                    <a:pt x="13956" y="17517"/>
                  </a:lnTo>
                  <a:lnTo>
                    <a:pt x="13949" y="17512"/>
                  </a:lnTo>
                  <a:lnTo>
                    <a:pt x="13942" y="17505"/>
                  </a:lnTo>
                  <a:lnTo>
                    <a:pt x="13939" y="17496"/>
                  </a:lnTo>
                  <a:lnTo>
                    <a:pt x="13937" y="17483"/>
                  </a:lnTo>
                  <a:lnTo>
                    <a:pt x="13934" y="17479"/>
                  </a:lnTo>
                  <a:lnTo>
                    <a:pt x="13923" y="17477"/>
                  </a:lnTo>
                  <a:lnTo>
                    <a:pt x="13917" y="17507"/>
                  </a:lnTo>
                  <a:lnTo>
                    <a:pt x="13906" y="17533"/>
                  </a:lnTo>
                  <a:lnTo>
                    <a:pt x="13877" y="17575"/>
                  </a:lnTo>
                  <a:lnTo>
                    <a:pt x="13869" y="17584"/>
                  </a:lnTo>
                  <a:lnTo>
                    <a:pt x="13860" y="17589"/>
                  </a:lnTo>
                  <a:lnTo>
                    <a:pt x="13831" y="17598"/>
                  </a:lnTo>
                  <a:lnTo>
                    <a:pt x="13814" y="17611"/>
                  </a:lnTo>
                  <a:lnTo>
                    <a:pt x="13803" y="17612"/>
                  </a:lnTo>
                  <a:lnTo>
                    <a:pt x="13775" y="17603"/>
                  </a:lnTo>
                  <a:lnTo>
                    <a:pt x="13759" y="17587"/>
                  </a:lnTo>
                  <a:lnTo>
                    <a:pt x="13727" y="17587"/>
                  </a:lnTo>
                  <a:lnTo>
                    <a:pt x="13708" y="17577"/>
                  </a:lnTo>
                  <a:lnTo>
                    <a:pt x="13692" y="17556"/>
                  </a:lnTo>
                  <a:lnTo>
                    <a:pt x="13682" y="17525"/>
                  </a:lnTo>
                  <a:lnTo>
                    <a:pt x="13682" y="17484"/>
                  </a:lnTo>
                  <a:lnTo>
                    <a:pt x="13691" y="17456"/>
                  </a:lnTo>
                  <a:lnTo>
                    <a:pt x="13721" y="17401"/>
                  </a:lnTo>
                  <a:lnTo>
                    <a:pt x="13731" y="17374"/>
                  </a:lnTo>
                  <a:lnTo>
                    <a:pt x="13745" y="17330"/>
                  </a:lnTo>
                  <a:lnTo>
                    <a:pt x="13754" y="17310"/>
                  </a:lnTo>
                  <a:lnTo>
                    <a:pt x="13764" y="17296"/>
                  </a:lnTo>
                  <a:lnTo>
                    <a:pt x="13778" y="17291"/>
                  </a:lnTo>
                  <a:lnTo>
                    <a:pt x="13798" y="17293"/>
                  </a:lnTo>
                  <a:lnTo>
                    <a:pt x="13819" y="17300"/>
                  </a:lnTo>
                  <a:lnTo>
                    <a:pt x="13836" y="17309"/>
                  </a:lnTo>
                  <a:lnTo>
                    <a:pt x="13858" y="17336"/>
                  </a:lnTo>
                  <a:lnTo>
                    <a:pt x="13862" y="17338"/>
                  </a:lnTo>
                  <a:lnTo>
                    <a:pt x="13864" y="17346"/>
                  </a:lnTo>
                  <a:lnTo>
                    <a:pt x="13875" y="17378"/>
                  </a:lnTo>
                  <a:lnTo>
                    <a:pt x="13880" y="17387"/>
                  </a:lnTo>
                  <a:lnTo>
                    <a:pt x="13899" y="17390"/>
                  </a:lnTo>
                  <a:lnTo>
                    <a:pt x="13904" y="17388"/>
                  </a:lnTo>
                  <a:lnTo>
                    <a:pt x="13912" y="17383"/>
                  </a:lnTo>
                  <a:lnTo>
                    <a:pt x="13917" y="17381"/>
                  </a:lnTo>
                  <a:lnTo>
                    <a:pt x="13927" y="17385"/>
                  </a:lnTo>
                  <a:lnTo>
                    <a:pt x="13944" y="17406"/>
                  </a:lnTo>
                  <a:lnTo>
                    <a:pt x="13953" y="17406"/>
                  </a:lnTo>
                  <a:lnTo>
                    <a:pt x="13968" y="17395"/>
                  </a:lnTo>
                  <a:lnTo>
                    <a:pt x="13976" y="17396"/>
                  </a:lnTo>
                  <a:lnTo>
                    <a:pt x="13980" y="17410"/>
                  </a:lnTo>
                  <a:lnTo>
                    <a:pt x="13980" y="17419"/>
                  </a:lnTo>
                  <a:lnTo>
                    <a:pt x="13979" y="17425"/>
                  </a:lnTo>
                  <a:lnTo>
                    <a:pt x="13979" y="17431"/>
                  </a:lnTo>
                  <a:lnTo>
                    <a:pt x="13982" y="17438"/>
                  </a:lnTo>
                  <a:lnTo>
                    <a:pt x="13985" y="17441"/>
                  </a:lnTo>
                  <a:lnTo>
                    <a:pt x="13994" y="17444"/>
                  </a:lnTo>
                  <a:lnTo>
                    <a:pt x="13998" y="17447"/>
                  </a:lnTo>
                  <a:lnTo>
                    <a:pt x="14004" y="17441"/>
                  </a:lnTo>
                  <a:lnTo>
                    <a:pt x="14011" y="17440"/>
                  </a:lnTo>
                  <a:lnTo>
                    <a:pt x="14026" y="17443"/>
                  </a:lnTo>
                  <a:lnTo>
                    <a:pt x="14034" y="17438"/>
                  </a:lnTo>
                  <a:lnTo>
                    <a:pt x="14040" y="17431"/>
                  </a:lnTo>
                  <a:lnTo>
                    <a:pt x="14046" y="17429"/>
                  </a:lnTo>
                  <a:lnTo>
                    <a:pt x="14051" y="17438"/>
                  </a:lnTo>
                  <a:lnTo>
                    <a:pt x="14047" y="17444"/>
                  </a:lnTo>
                  <a:lnTo>
                    <a:pt x="14044" y="17446"/>
                  </a:lnTo>
                  <a:lnTo>
                    <a:pt x="14040" y="17446"/>
                  </a:lnTo>
                  <a:lnTo>
                    <a:pt x="14048" y="17456"/>
                  </a:lnTo>
                  <a:lnTo>
                    <a:pt x="14061" y="17447"/>
                  </a:lnTo>
                  <a:lnTo>
                    <a:pt x="14073" y="17431"/>
                  </a:lnTo>
                  <a:lnTo>
                    <a:pt x="14077" y="17419"/>
                  </a:lnTo>
                  <a:lnTo>
                    <a:pt x="14077" y="17416"/>
                  </a:lnTo>
                  <a:lnTo>
                    <a:pt x="14080" y="17415"/>
                  </a:lnTo>
                  <a:lnTo>
                    <a:pt x="14085" y="17420"/>
                  </a:lnTo>
                  <a:lnTo>
                    <a:pt x="14092" y="17420"/>
                  </a:lnTo>
                  <a:lnTo>
                    <a:pt x="14098" y="17415"/>
                  </a:lnTo>
                  <a:lnTo>
                    <a:pt x="14101" y="17406"/>
                  </a:lnTo>
                  <a:lnTo>
                    <a:pt x="14105" y="17410"/>
                  </a:lnTo>
                  <a:lnTo>
                    <a:pt x="14107" y="17412"/>
                  </a:lnTo>
                  <a:lnTo>
                    <a:pt x="14105" y="17418"/>
                  </a:lnTo>
                  <a:lnTo>
                    <a:pt x="14108" y="17424"/>
                  </a:lnTo>
                  <a:lnTo>
                    <a:pt x="14113" y="17415"/>
                  </a:lnTo>
                  <a:lnTo>
                    <a:pt x="14114" y="17408"/>
                  </a:lnTo>
                  <a:lnTo>
                    <a:pt x="14114" y="17401"/>
                  </a:lnTo>
                  <a:lnTo>
                    <a:pt x="14115" y="17392"/>
                  </a:lnTo>
                  <a:lnTo>
                    <a:pt x="14122" y="17375"/>
                  </a:lnTo>
                  <a:lnTo>
                    <a:pt x="14123" y="17365"/>
                  </a:lnTo>
                  <a:lnTo>
                    <a:pt x="14119" y="17354"/>
                  </a:lnTo>
                  <a:lnTo>
                    <a:pt x="14157" y="17308"/>
                  </a:lnTo>
                  <a:lnTo>
                    <a:pt x="14160" y="17299"/>
                  </a:lnTo>
                  <a:lnTo>
                    <a:pt x="14161" y="17289"/>
                  </a:lnTo>
                  <a:lnTo>
                    <a:pt x="14160" y="17272"/>
                  </a:lnTo>
                  <a:lnTo>
                    <a:pt x="14157" y="17269"/>
                  </a:lnTo>
                  <a:lnTo>
                    <a:pt x="14147" y="17270"/>
                  </a:lnTo>
                  <a:lnTo>
                    <a:pt x="14143" y="17268"/>
                  </a:lnTo>
                  <a:lnTo>
                    <a:pt x="14143" y="17261"/>
                  </a:lnTo>
                  <a:lnTo>
                    <a:pt x="14147" y="17251"/>
                  </a:lnTo>
                  <a:lnTo>
                    <a:pt x="14152" y="17243"/>
                  </a:lnTo>
                  <a:lnTo>
                    <a:pt x="14156" y="17239"/>
                  </a:lnTo>
                  <a:lnTo>
                    <a:pt x="14166" y="17241"/>
                  </a:lnTo>
                  <a:lnTo>
                    <a:pt x="14181" y="17257"/>
                  </a:lnTo>
                  <a:lnTo>
                    <a:pt x="14190" y="17264"/>
                  </a:lnTo>
                  <a:lnTo>
                    <a:pt x="14183" y="17271"/>
                  </a:lnTo>
                  <a:lnTo>
                    <a:pt x="14180" y="17279"/>
                  </a:lnTo>
                  <a:lnTo>
                    <a:pt x="14182" y="17286"/>
                  </a:lnTo>
                  <a:lnTo>
                    <a:pt x="14189" y="17288"/>
                  </a:lnTo>
                  <a:lnTo>
                    <a:pt x="14195" y="17286"/>
                  </a:lnTo>
                  <a:lnTo>
                    <a:pt x="14221" y="17267"/>
                  </a:lnTo>
                  <a:lnTo>
                    <a:pt x="14248" y="17249"/>
                  </a:lnTo>
                  <a:lnTo>
                    <a:pt x="14278" y="17225"/>
                  </a:lnTo>
                  <a:lnTo>
                    <a:pt x="14285" y="17223"/>
                  </a:lnTo>
                  <a:lnTo>
                    <a:pt x="14291" y="17219"/>
                  </a:lnTo>
                  <a:lnTo>
                    <a:pt x="14304" y="17205"/>
                  </a:lnTo>
                  <a:lnTo>
                    <a:pt x="14310" y="17200"/>
                  </a:lnTo>
                  <a:lnTo>
                    <a:pt x="14337" y="17197"/>
                  </a:lnTo>
                  <a:lnTo>
                    <a:pt x="14350" y="17193"/>
                  </a:lnTo>
                  <a:lnTo>
                    <a:pt x="14357" y="17180"/>
                  </a:lnTo>
                  <a:lnTo>
                    <a:pt x="14302" y="17177"/>
                  </a:lnTo>
                  <a:lnTo>
                    <a:pt x="14302" y="17172"/>
                  </a:lnTo>
                  <a:lnTo>
                    <a:pt x="14309" y="17170"/>
                  </a:lnTo>
                  <a:lnTo>
                    <a:pt x="14315" y="17166"/>
                  </a:lnTo>
                  <a:lnTo>
                    <a:pt x="14325" y="17156"/>
                  </a:lnTo>
                  <a:lnTo>
                    <a:pt x="14362" y="17167"/>
                  </a:lnTo>
                  <a:lnTo>
                    <a:pt x="14411" y="17219"/>
                  </a:lnTo>
                  <a:lnTo>
                    <a:pt x="14424" y="17220"/>
                  </a:lnTo>
                  <a:lnTo>
                    <a:pt x="14445" y="17212"/>
                  </a:lnTo>
                  <a:lnTo>
                    <a:pt x="14464" y="17195"/>
                  </a:lnTo>
                  <a:lnTo>
                    <a:pt x="14471" y="17172"/>
                  </a:lnTo>
                  <a:lnTo>
                    <a:pt x="14474" y="17171"/>
                  </a:lnTo>
                  <a:lnTo>
                    <a:pt x="14476" y="17181"/>
                  </a:lnTo>
                  <a:lnTo>
                    <a:pt x="14482" y="17188"/>
                  </a:lnTo>
                  <a:lnTo>
                    <a:pt x="14487" y="17206"/>
                  </a:lnTo>
                  <a:lnTo>
                    <a:pt x="14491" y="17209"/>
                  </a:lnTo>
                  <a:lnTo>
                    <a:pt x="14496" y="17210"/>
                  </a:lnTo>
                  <a:lnTo>
                    <a:pt x="14502" y="17209"/>
                  </a:lnTo>
                  <a:lnTo>
                    <a:pt x="14514" y="17212"/>
                  </a:lnTo>
                  <a:lnTo>
                    <a:pt x="14523" y="17220"/>
                  </a:lnTo>
                  <a:lnTo>
                    <a:pt x="14530" y="17224"/>
                  </a:lnTo>
                  <a:lnTo>
                    <a:pt x="14540" y="17215"/>
                  </a:lnTo>
                  <a:lnTo>
                    <a:pt x="14542" y="17208"/>
                  </a:lnTo>
                  <a:lnTo>
                    <a:pt x="14544" y="17201"/>
                  </a:lnTo>
                  <a:lnTo>
                    <a:pt x="14546" y="17196"/>
                  </a:lnTo>
                  <a:lnTo>
                    <a:pt x="14552" y="17193"/>
                  </a:lnTo>
                  <a:lnTo>
                    <a:pt x="14556" y="17188"/>
                  </a:lnTo>
                  <a:lnTo>
                    <a:pt x="14556" y="17178"/>
                  </a:lnTo>
                  <a:lnTo>
                    <a:pt x="14555" y="17168"/>
                  </a:lnTo>
                  <a:lnTo>
                    <a:pt x="14556" y="17163"/>
                  </a:lnTo>
                  <a:lnTo>
                    <a:pt x="14557" y="17162"/>
                  </a:lnTo>
                  <a:lnTo>
                    <a:pt x="14567" y="17155"/>
                  </a:lnTo>
                  <a:lnTo>
                    <a:pt x="14576" y="17145"/>
                  </a:lnTo>
                  <a:lnTo>
                    <a:pt x="14585" y="17143"/>
                  </a:lnTo>
                  <a:lnTo>
                    <a:pt x="14594" y="17162"/>
                  </a:lnTo>
                  <a:lnTo>
                    <a:pt x="14597" y="17161"/>
                  </a:lnTo>
                  <a:lnTo>
                    <a:pt x="14597" y="17156"/>
                  </a:lnTo>
                  <a:lnTo>
                    <a:pt x="14598" y="17153"/>
                  </a:lnTo>
                  <a:lnTo>
                    <a:pt x="14599" y="17150"/>
                  </a:lnTo>
                  <a:lnTo>
                    <a:pt x="14599" y="17143"/>
                  </a:lnTo>
                  <a:lnTo>
                    <a:pt x="14611" y="17151"/>
                  </a:lnTo>
                  <a:lnTo>
                    <a:pt x="14638" y="17157"/>
                  </a:lnTo>
                  <a:lnTo>
                    <a:pt x="14651" y="17163"/>
                  </a:lnTo>
                  <a:lnTo>
                    <a:pt x="14649" y="17182"/>
                  </a:lnTo>
                  <a:lnTo>
                    <a:pt x="14650" y="17190"/>
                  </a:lnTo>
                  <a:lnTo>
                    <a:pt x="14655" y="17192"/>
                  </a:lnTo>
                  <a:lnTo>
                    <a:pt x="14662" y="17192"/>
                  </a:lnTo>
                  <a:lnTo>
                    <a:pt x="14662" y="17192"/>
                  </a:lnTo>
                  <a:lnTo>
                    <a:pt x="14671" y="17190"/>
                  </a:lnTo>
                  <a:lnTo>
                    <a:pt x="14672" y="17193"/>
                  </a:lnTo>
                  <a:lnTo>
                    <a:pt x="14673" y="17199"/>
                  </a:lnTo>
                  <a:lnTo>
                    <a:pt x="14676" y="17201"/>
                  </a:lnTo>
                  <a:lnTo>
                    <a:pt x="14680" y="17194"/>
                  </a:lnTo>
                  <a:lnTo>
                    <a:pt x="14682" y="17183"/>
                  </a:lnTo>
                  <a:lnTo>
                    <a:pt x="14683" y="17118"/>
                  </a:lnTo>
                  <a:lnTo>
                    <a:pt x="14680" y="17082"/>
                  </a:lnTo>
                  <a:lnTo>
                    <a:pt x="14680" y="17066"/>
                  </a:lnTo>
                  <a:lnTo>
                    <a:pt x="14682" y="17035"/>
                  </a:lnTo>
                  <a:lnTo>
                    <a:pt x="14682" y="17021"/>
                  </a:lnTo>
                  <a:lnTo>
                    <a:pt x="14682" y="17013"/>
                  </a:lnTo>
                  <a:lnTo>
                    <a:pt x="14686" y="17002"/>
                  </a:lnTo>
                  <a:lnTo>
                    <a:pt x="14686" y="16995"/>
                  </a:lnTo>
                  <a:lnTo>
                    <a:pt x="14685" y="16980"/>
                  </a:lnTo>
                  <a:lnTo>
                    <a:pt x="14685" y="16972"/>
                  </a:lnTo>
                  <a:lnTo>
                    <a:pt x="14686" y="16965"/>
                  </a:lnTo>
                  <a:lnTo>
                    <a:pt x="14690" y="16955"/>
                  </a:lnTo>
                  <a:lnTo>
                    <a:pt x="14693" y="16945"/>
                  </a:lnTo>
                  <a:lnTo>
                    <a:pt x="14694" y="16933"/>
                  </a:lnTo>
                  <a:lnTo>
                    <a:pt x="14693" y="16915"/>
                  </a:lnTo>
                  <a:lnTo>
                    <a:pt x="14694" y="16900"/>
                  </a:lnTo>
                  <a:lnTo>
                    <a:pt x="14698" y="16890"/>
                  </a:lnTo>
                  <a:lnTo>
                    <a:pt x="14700" y="16881"/>
                  </a:lnTo>
                  <a:lnTo>
                    <a:pt x="14696" y="16869"/>
                  </a:lnTo>
                  <a:lnTo>
                    <a:pt x="14702" y="16861"/>
                  </a:lnTo>
                  <a:lnTo>
                    <a:pt x="14704" y="16850"/>
                  </a:lnTo>
                  <a:lnTo>
                    <a:pt x="14703" y="16837"/>
                  </a:lnTo>
                  <a:lnTo>
                    <a:pt x="14700" y="16825"/>
                  </a:lnTo>
                  <a:lnTo>
                    <a:pt x="14706" y="16826"/>
                  </a:lnTo>
                  <a:lnTo>
                    <a:pt x="14709" y="16833"/>
                  </a:lnTo>
                  <a:lnTo>
                    <a:pt x="14710" y="16844"/>
                  </a:lnTo>
                  <a:lnTo>
                    <a:pt x="14711" y="16857"/>
                  </a:lnTo>
                  <a:lnTo>
                    <a:pt x="14713" y="16867"/>
                  </a:lnTo>
                  <a:lnTo>
                    <a:pt x="14716" y="16870"/>
                  </a:lnTo>
                  <a:lnTo>
                    <a:pt x="14721" y="16869"/>
                  </a:lnTo>
                  <a:lnTo>
                    <a:pt x="14726" y="16869"/>
                  </a:lnTo>
                  <a:lnTo>
                    <a:pt x="14736" y="16876"/>
                  </a:lnTo>
                  <a:lnTo>
                    <a:pt x="14742" y="16887"/>
                  </a:lnTo>
                  <a:lnTo>
                    <a:pt x="14759" y="16951"/>
                  </a:lnTo>
                  <a:lnTo>
                    <a:pt x="14763" y="16968"/>
                  </a:lnTo>
                  <a:lnTo>
                    <a:pt x="14762" y="16981"/>
                  </a:lnTo>
                  <a:lnTo>
                    <a:pt x="14759" y="16992"/>
                  </a:lnTo>
                  <a:lnTo>
                    <a:pt x="14755" y="17009"/>
                  </a:lnTo>
                  <a:lnTo>
                    <a:pt x="14752" y="17026"/>
                  </a:lnTo>
                  <a:lnTo>
                    <a:pt x="14752" y="17041"/>
                  </a:lnTo>
                  <a:lnTo>
                    <a:pt x="14754" y="17046"/>
                  </a:lnTo>
                  <a:lnTo>
                    <a:pt x="14758" y="17053"/>
                  </a:lnTo>
                  <a:lnTo>
                    <a:pt x="14761" y="17062"/>
                  </a:lnTo>
                  <a:lnTo>
                    <a:pt x="14763" y="17072"/>
                  </a:lnTo>
                  <a:lnTo>
                    <a:pt x="14764" y="17083"/>
                  </a:lnTo>
                  <a:lnTo>
                    <a:pt x="14766" y="17092"/>
                  </a:lnTo>
                  <a:lnTo>
                    <a:pt x="14769" y="17100"/>
                  </a:lnTo>
                  <a:lnTo>
                    <a:pt x="14773" y="17107"/>
                  </a:lnTo>
                  <a:lnTo>
                    <a:pt x="14777" y="17112"/>
                  </a:lnTo>
                  <a:lnTo>
                    <a:pt x="14781" y="17116"/>
                  </a:lnTo>
                  <a:lnTo>
                    <a:pt x="14785" y="17118"/>
                  </a:lnTo>
                  <a:lnTo>
                    <a:pt x="14790" y="17119"/>
                  </a:lnTo>
                  <a:lnTo>
                    <a:pt x="14797" y="17118"/>
                  </a:lnTo>
                  <a:lnTo>
                    <a:pt x="14797" y="17116"/>
                  </a:lnTo>
                  <a:lnTo>
                    <a:pt x="14796" y="17113"/>
                  </a:lnTo>
                  <a:lnTo>
                    <a:pt x="14801" y="17099"/>
                  </a:lnTo>
                  <a:lnTo>
                    <a:pt x="14803" y="17094"/>
                  </a:lnTo>
                  <a:lnTo>
                    <a:pt x="14804" y="17094"/>
                  </a:lnTo>
                  <a:lnTo>
                    <a:pt x="14809" y="17100"/>
                  </a:lnTo>
                  <a:lnTo>
                    <a:pt x="14810" y="17107"/>
                  </a:lnTo>
                  <a:lnTo>
                    <a:pt x="14807" y="17127"/>
                  </a:lnTo>
                  <a:lnTo>
                    <a:pt x="14807" y="17137"/>
                  </a:lnTo>
                  <a:lnTo>
                    <a:pt x="14811" y="17147"/>
                  </a:lnTo>
                  <a:lnTo>
                    <a:pt x="14833" y="17177"/>
                  </a:lnTo>
                  <a:lnTo>
                    <a:pt x="14841" y="17205"/>
                  </a:lnTo>
                  <a:lnTo>
                    <a:pt x="14829" y="17222"/>
                  </a:lnTo>
                  <a:lnTo>
                    <a:pt x="14810" y="17235"/>
                  </a:lnTo>
                  <a:lnTo>
                    <a:pt x="14794" y="17248"/>
                  </a:lnTo>
                  <a:lnTo>
                    <a:pt x="14777" y="17245"/>
                  </a:lnTo>
                  <a:lnTo>
                    <a:pt x="14767" y="17232"/>
                  </a:lnTo>
                  <a:lnTo>
                    <a:pt x="14764" y="17235"/>
                  </a:lnTo>
                  <a:lnTo>
                    <a:pt x="14761" y="17242"/>
                  </a:lnTo>
                  <a:lnTo>
                    <a:pt x="14758" y="17247"/>
                  </a:lnTo>
                  <a:lnTo>
                    <a:pt x="14742" y="17257"/>
                  </a:lnTo>
                  <a:lnTo>
                    <a:pt x="14732" y="17266"/>
                  </a:lnTo>
                  <a:lnTo>
                    <a:pt x="14728" y="17276"/>
                  </a:lnTo>
                  <a:lnTo>
                    <a:pt x="14742" y="17274"/>
                  </a:lnTo>
                  <a:lnTo>
                    <a:pt x="14779" y="17255"/>
                  </a:lnTo>
                  <a:lnTo>
                    <a:pt x="14833" y="17244"/>
                  </a:lnTo>
                  <a:lnTo>
                    <a:pt x="14890" y="17220"/>
                  </a:lnTo>
                  <a:lnTo>
                    <a:pt x="14917" y="17194"/>
                  </a:lnTo>
                  <a:lnTo>
                    <a:pt x="14926" y="17159"/>
                  </a:lnTo>
                  <a:lnTo>
                    <a:pt x="14922" y="17163"/>
                  </a:lnTo>
                  <a:lnTo>
                    <a:pt x="14918" y="17167"/>
                  </a:lnTo>
                  <a:lnTo>
                    <a:pt x="14913" y="17168"/>
                  </a:lnTo>
                  <a:lnTo>
                    <a:pt x="14908" y="17169"/>
                  </a:lnTo>
                  <a:lnTo>
                    <a:pt x="14910" y="17154"/>
                  </a:lnTo>
                  <a:lnTo>
                    <a:pt x="14908" y="17145"/>
                  </a:lnTo>
                  <a:lnTo>
                    <a:pt x="14904" y="17136"/>
                  </a:lnTo>
                  <a:lnTo>
                    <a:pt x="14902" y="17121"/>
                  </a:lnTo>
                  <a:lnTo>
                    <a:pt x="14905" y="17121"/>
                  </a:lnTo>
                  <a:lnTo>
                    <a:pt x="14907" y="17126"/>
                  </a:lnTo>
                  <a:lnTo>
                    <a:pt x="14916" y="17137"/>
                  </a:lnTo>
                  <a:lnTo>
                    <a:pt x="14919" y="17144"/>
                  </a:lnTo>
                  <a:lnTo>
                    <a:pt x="14919" y="17149"/>
                  </a:lnTo>
                  <a:lnTo>
                    <a:pt x="14921" y="17152"/>
                  </a:lnTo>
                  <a:lnTo>
                    <a:pt x="14928" y="17153"/>
                  </a:lnTo>
                  <a:lnTo>
                    <a:pt x="14938" y="17147"/>
                  </a:lnTo>
                  <a:lnTo>
                    <a:pt x="14943" y="17135"/>
                  </a:lnTo>
                  <a:lnTo>
                    <a:pt x="14946" y="17124"/>
                  </a:lnTo>
                  <a:lnTo>
                    <a:pt x="14952" y="17117"/>
                  </a:lnTo>
                  <a:lnTo>
                    <a:pt x="14962" y="17111"/>
                  </a:lnTo>
                  <a:lnTo>
                    <a:pt x="14967" y="17098"/>
                  </a:lnTo>
                  <a:lnTo>
                    <a:pt x="14969" y="17083"/>
                  </a:lnTo>
                  <a:lnTo>
                    <a:pt x="14973" y="17068"/>
                  </a:lnTo>
                  <a:lnTo>
                    <a:pt x="14989" y="17033"/>
                  </a:lnTo>
                  <a:lnTo>
                    <a:pt x="14990" y="17025"/>
                  </a:lnTo>
                  <a:lnTo>
                    <a:pt x="14993" y="17024"/>
                  </a:lnTo>
                  <a:lnTo>
                    <a:pt x="14988" y="17020"/>
                  </a:lnTo>
                  <a:lnTo>
                    <a:pt x="14983" y="17016"/>
                  </a:lnTo>
                  <a:lnTo>
                    <a:pt x="14980" y="17010"/>
                  </a:lnTo>
                  <a:lnTo>
                    <a:pt x="14976" y="17003"/>
                  </a:lnTo>
                  <a:lnTo>
                    <a:pt x="14976" y="16998"/>
                  </a:lnTo>
                  <a:lnTo>
                    <a:pt x="14979" y="17000"/>
                  </a:lnTo>
                  <a:lnTo>
                    <a:pt x="14987" y="17006"/>
                  </a:lnTo>
                  <a:lnTo>
                    <a:pt x="14990" y="17010"/>
                  </a:lnTo>
                  <a:lnTo>
                    <a:pt x="14994" y="17012"/>
                  </a:lnTo>
                  <a:lnTo>
                    <a:pt x="15003" y="17008"/>
                  </a:lnTo>
                  <a:lnTo>
                    <a:pt x="15007" y="17009"/>
                  </a:lnTo>
                  <a:lnTo>
                    <a:pt x="15011" y="17017"/>
                  </a:lnTo>
                  <a:lnTo>
                    <a:pt x="15014" y="17029"/>
                  </a:lnTo>
                  <a:lnTo>
                    <a:pt x="15014" y="17039"/>
                  </a:lnTo>
                  <a:lnTo>
                    <a:pt x="15011" y="17045"/>
                  </a:lnTo>
                  <a:lnTo>
                    <a:pt x="15000" y="17051"/>
                  </a:lnTo>
                  <a:lnTo>
                    <a:pt x="14993" y="17064"/>
                  </a:lnTo>
                  <a:lnTo>
                    <a:pt x="14982" y="17093"/>
                  </a:lnTo>
                  <a:lnTo>
                    <a:pt x="14982" y="17099"/>
                  </a:lnTo>
                  <a:lnTo>
                    <a:pt x="14988" y="17105"/>
                  </a:lnTo>
                  <a:lnTo>
                    <a:pt x="14989" y="17113"/>
                  </a:lnTo>
                  <a:lnTo>
                    <a:pt x="14986" y="17123"/>
                  </a:lnTo>
                  <a:lnTo>
                    <a:pt x="14982" y="17130"/>
                  </a:lnTo>
                  <a:lnTo>
                    <a:pt x="14977" y="17134"/>
                  </a:lnTo>
                  <a:lnTo>
                    <a:pt x="14966" y="17136"/>
                  </a:lnTo>
                  <a:lnTo>
                    <a:pt x="14961" y="17140"/>
                  </a:lnTo>
                  <a:lnTo>
                    <a:pt x="14969" y="17143"/>
                  </a:lnTo>
                  <a:lnTo>
                    <a:pt x="14977" y="17149"/>
                  </a:lnTo>
                  <a:lnTo>
                    <a:pt x="14961" y="17156"/>
                  </a:lnTo>
                  <a:lnTo>
                    <a:pt x="14956" y="17159"/>
                  </a:lnTo>
                  <a:lnTo>
                    <a:pt x="14952" y="17165"/>
                  </a:lnTo>
                  <a:lnTo>
                    <a:pt x="14950" y="17170"/>
                  </a:lnTo>
                  <a:lnTo>
                    <a:pt x="14947" y="17176"/>
                  </a:lnTo>
                  <a:lnTo>
                    <a:pt x="14943" y="17180"/>
                  </a:lnTo>
                  <a:lnTo>
                    <a:pt x="14943" y="17187"/>
                  </a:lnTo>
                  <a:lnTo>
                    <a:pt x="14947" y="17182"/>
                  </a:lnTo>
                  <a:lnTo>
                    <a:pt x="14957" y="17175"/>
                  </a:lnTo>
                  <a:lnTo>
                    <a:pt x="14960" y="17177"/>
                  </a:lnTo>
                  <a:lnTo>
                    <a:pt x="14967" y="17168"/>
                  </a:lnTo>
                  <a:lnTo>
                    <a:pt x="15028" y="17133"/>
                  </a:lnTo>
                  <a:lnTo>
                    <a:pt x="15037" y="17123"/>
                  </a:lnTo>
                  <a:lnTo>
                    <a:pt x="15034" y="17107"/>
                  </a:lnTo>
                  <a:lnTo>
                    <a:pt x="15039" y="17104"/>
                  </a:lnTo>
                  <a:lnTo>
                    <a:pt x="15049" y="17099"/>
                  </a:lnTo>
                  <a:lnTo>
                    <a:pt x="15053" y="17094"/>
                  </a:lnTo>
                  <a:lnTo>
                    <a:pt x="15054" y="17085"/>
                  </a:lnTo>
                  <a:lnTo>
                    <a:pt x="15051" y="17064"/>
                  </a:lnTo>
                  <a:lnTo>
                    <a:pt x="15052" y="17055"/>
                  </a:lnTo>
                  <a:lnTo>
                    <a:pt x="15059" y="17045"/>
                  </a:lnTo>
                  <a:lnTo>
                    <a:pt x="15069" y="17042"/>
                  </a:lnTo>
                  <a:lnTo>
                    <a:pt x="15077" y="17035"/>
                  </a:lnTo>
                  <a:lnTo>
                    <a:pt x="15079" y="17013"/>
                  </a:lnTo>
                  <a:lnTo>
                    <a:pt x="15081" y="17016"/>
                  </a:lnTo>
                  <a:lnTo>
                    <a:pt x="15082" y="17016"/>
                  </a:lnTo>
                  <a:lnTo>
                    <a:pt x="15083" y="17018"/>
                  </a:lnTo>
                  <a:lnTo>
                    <a:pt x="15086" y="17018"/>
                  </a:lnTo>
                  <a:lnTo>
                    <a:pt x="15094" y="16982"/>
                  </a:lnTo>
                  <a:lnTo>
                    <a:pt x="15095" y="16971"/>
                  </a:lnTo>
                  <a:lnTo>
                    <a:pt x="15092" y="16956"/>
                  </a:lnTo>
                  <a:lnTo>
                    <a:pt x="15082" y="16935"/>
                  </a:lnTo>
                  <a:lnTo>
                    <a:pt x="15079" y="16925"/>
                  </a:lnTo>
                  <a:lnTo>
                    <a:pt x="15076" y="16897"/>
                  </a:lnTo>
                  <a:lnTo>
                    <a:pt x="15077" y="16887"/>
                  </a:lnTo>
                  <a:lnTo>
                    <a:pt x="15083" y="16884"/>
                  </a:lnTo>
                  <a:lnTo>
                    <a:pt x="15088" y="16889"/>
                  </a:lnTo>
                  <a:lnTo>
                    <a:pt x="15091" y="16897"/>
                  </a:lnTo>
                  <a:lnTo>
                    <a:pt x="15095" y="16904"/>
                  </a:lnTo>
                  <a:lnTo>
                    <a:pt x="15102" y="16905"/>
                  </a:lnTo>
                  <a:lnTo>
                    <a:pt x="15102" y="16909"/>
                  </a:lnTo>
                  <a:lnTo>
                    <a:pt x="15101" y="16919"/>
                  </a:lnTo>
                  <a:lnTo>
                    <a:pt x="15101" y="16924"/>
                  </a:lnTo>
                  <a:lnTo>
                    <a:pt x="15110" y="16924"/>
                  </a:lnTo>
                  <a:lnTo>
                    <a:pt x="15115" y="16935"/>
                  </a:lnTo>
                  <a:lnTo>
                    <a:pt x="15118" y="16951"/>
                  </a:lnTo>
                  <a:lnTo>
                    <a:pt x="15121" y="16962"/>
                  </a:lnTo>
                  <a:lnTo>
                    <a:pt x="15120" y="16974"/>
                  </a:lnTo>
                  <a:lnTo>
                    <a:pt x="15120" y="16989"/>
                  </a:lnTo>
                  <a:lnTo>
                    <a:pt x="15123" y="16999"/>
                  </a:lnTo>
                  <a:lnTo>
                    <a:pt x="15130" y="16997"/>
                  </a:lnTo>
                  <a:lnTo>
                    <a:pt x="15133" y="16986"/>
                  </a:lnTo>
                  <a:lnTo>
                    <a:pt x="15134" y="16956"/>
                  </a:lnTo>
                  <a:lnTo>
                    <a:pt x="15138" y="16934"/>
                  </a:lnTo>
                  <a:lnTo>
                    <a:pt x="15144" y="16885"/>
                  </a:lnTo>
                  <a:lnTo>
                    <a:pt x="15146" y="16878"/>
                  </a:lnTo>
                  <a:lnTo>
                    <a:pt x="15146" y="16869"/>
                  </a:lnTo>
                  <a:lnTo>
                    <a:pt x="15141" y="16854"/>
                  </a:lnTo>
                  <a:lnTo>
                    <a:pt x="15151" y="16862"/>
                  </a:lnTo>
                  <a:lnTo>
                    <a:pt x="15157" y="16879"/>
                  </a:lnTo>
                  <a:lnTo>
                    <a:pt x="15162" y="16890"/>
                  </a:lnTo>
                  <a:lnTo>
                    <a:pt x="15170" y="16879"/>
                  </a:lnTo>
                  <a:lnTo>
                    <a:pt x="15172" y="16884"/>
                  </a:lnTo>
                  <a:lnTo>
                    <a:pt x="15173" y="16886"/>
                  </a:lnTo>
                  <a:lnTo>
                    <a:pt x="15174" y="16890"/>
                  </a:lnTo>
                  <a:lnTo>
                    <a:pt x="15160" y="16905"/>
                  </a:lnTo>
                  <a:lnTo>
                    <a:pt x="15154" y="16916"/>
                  </a:lnTo>
                  <a:lnTo>
                    <a:pt x="15152" y="16929"/>
                  </a:lnTo>
                  <a:lnTo>
                    <a:pt x="15154" y="16937"/>
                  </a:lnTo>
                  <a:lnTo>
                    <a:pt x="15156" y="16941"/>
                  </a:lnTo>
                  <a:lnTo>
                    <a:pt x="15159" y="16941"/>
                  </a:lnTo>
                  <a:lnTo>
                    <a:pt x="15164" y="16941"/>
                  </a:lnTo>
                  <a:lnTo>
                    <a:pt x="15166" y="16944"/>
                  </a:lnTo>
                  <a:lnTo>
                    <a:pt x="15173" y="16960"/>
                  </a:lnTo>
                  <a:lnTo>
                    <a:pt x="15177" y="16963"/>
                  </a:lnTo>
                  <a:lnTo>
                    <a:pt x="15185" y="16963"/>
                  </a:lnTo>
                  <a:lnTo>
                    <a:pt x="15194" y="16965"/>
                  </a:lnTo>
                  <a:lnTo>
                    <a:pt x="15204" y="16971"/>
                  </a:lnTo>
                  <a:lnTo>
                    <a:pt x="15210" y="16980"/>
                  </a:lnTo>
                  <a:lnTo>
                    <a:pt x="15210" y="16990"/>
                  </a:lnTo>
                  <a:lnTo>
                    <a:pt x="15203" y="16988"/>
                  </a:lnTo>
                  <a:lnTo>
                    <a:pt x="15195" y="16981"/>
                  </a:lnTo>
                  <a:lnTo>
                    <a:pt x="15189" y="16978"/>
                  </a:lnTo>
                  <a:lnTo>
                    <a:pt x="15163" y="17025"/>
                  </a:lnTo>
                  <a:lnTo>
                    <a:pt x="15156" y="17029"/>
                  </a:lnTo>
                  <a:lnTo>
                    <a:pt x="15132" y="17034"/>
                  </a:lnTo>
                  <a:lnTo>
                    <a:pt x="15107" y="17052"/>
                  </a:lnTo>
                  <a:lnTo>
                    <a:pt x="15091" y="17069"/>
                  </a:lnTo>
                  <a:lnTo>
                    <a:pt x="15088" y="17071"/>
                  </a:lnTo>
                  <a:lnTo>
                    <a:pt x="15085" y="17075"/>
                  </a:lnTo>
                  <a:lnTo>
                    <a:pt x="15084" y="17085"/>
                  </a:lnTo>
                  <a:lnTo>
                    <a:pt x="15106" y="17076"/>
                  </a:lnTo>
                  <a:lnTo>
                    <a:pt x="15147" y="17046"/>
                  </a:lnTo>
                  <a:lnTo>
                    <a:pt x="15214" y="17016"/>
                  </a:lnTo>
                  <a:lnTo>
                    <a:pt x="15238" y="17011"/>
                  </a:lnTo>
                  <a:lnTo>
                    <a:pt x="15250" y="17005"/>
                  </a:lnTo>
                  <a:lnTo>
                    <a:pt x="15259" y="16994"/>
                  </a:lnTo>
                  <a:lnTo>
                    <a:pt x="15269" y="16999"/>
                  </a:lnTo>
                  <a:lnTo>
                    <a:pt x="15304" y="16985"/>
                  </a:lnTo>
                  <a:lnTo>
                    <a:pt x="15338" y="16981"/>
                  </a:lnTo>
                  <a:lnTo>
                    <a:pt x="15342" y="16974"/>
                  </a:lnTo>
                  <a:lnTo>
                    <a:pt x="15341" y="16960"/>
                  </a:lnTo>
                  <a:lnTo>
                    <a:pt x="15342" y="16956"/>
                  </a:lnTo>
                  <a:lnTo>
                    <a:pt x="15352" y="16957"/>
                  </a:lnTo>
                  <a:lnTo>
                    <a:pt x="15357" y="16953"/>
                  </a:lnTo>
                  <a:lnTo>
                    <a:pt x="15362" y="16939"/>
                  </a:lnTo>
                  <a:lnTo>
                    <a:pt x="15365" y="16935"/>
                  </a:lnTo>
                  <a:lnTo>
                    <a:pt x="15371" y="16933"/>
                  </a:lnTo>
                  <a:lnTo>
                    <a:pt x="15376" y="16929"/>
                  </a:lnTo>
                  <a:lnTo>
                    <a:pt x="15381" y="16923"/>
                  </a:lnTo>
                  <a:lnTo>
                    <a:pt x="15385" y="16916"/>
                  </a:lnTo>
                  <a:lnTo>
                    <a:pt x="15386" y="16910"/>
                  </a:lnTo>
                  <a:lnTo>
                    <a:pt x="15382" y="16888"/>
                  </a:lnTo>
                  <a:lnTo>
                    <a:pt x="15381" y="16878"/>
                  </a:lnTo>
                  <a:lnTo>
                    <a:pt x="15385" y="16889"/>
                  </a:lnTo>
                  <a:lnTo>
                    <a:pt x="15390" y="16896"/>
                  </a:lnTo>
                  <a:lnTo>
                    <a:pt x="15394" y="16896"/>
                  </a:lnTo>
                  <a:lnTo>
                    <a:pt x="15397" y="16886"/>
                  </a:lnTo>
                  <a:lnTo>
                    <a:pt x="15400" y="16881"/>
                  </a:lnTo>
                  <a:lnTo>
                    <a:pt x="15404" y="16878"/>
                  </a:lnTo>
                  <a:lnTo>
                    <a:pt x="15414" y="16876"/>
                  </a:lnTo>
                  <a:lnTo>
                    <a:pt x="15406" y="16902"/>
                  </a:lnTo>
                  <a:lnTo>
                    <a:pt x="15405" y="16916"/>
                  </a:lnTo>
                  <a:lnTo>
                    <a:pt x="15412" y="16925"/>
                  </a:lnTo>
                  <a:lnTo>
                    <a:pt x="15419" y="16925"/>
                  </a:lnTo>
                  <a:lnTo>
                    <a:pt x="15425" y="16918"/>
                  </a:lnTo>
                  <a:lnTo>
                    <a:pt x="15430" y="16908"/>
                  </a:lnTo>
                  <a:lnTo>
                    <a:pt x="15436" y="16903"/>
                  </a:lnTo>
                  <a:lnTo>
                    <a:pt x="15444" y="16899"/>
                  </a:lnTo>
                  <a:lnTo>
                    <a:pt x="15462" y="16886"/>
                  </a:lnTo>
                  <a:lnTo>
                    <a:pt x="15470" y="16882"/>
                  </a:lnTo>
                  <a:lnTo>
                    <a:pt x="15489" y="16884"/>
                  </a:lnTo>
                  <a:lnTo>
                    <a:pt x="15498" y="16881"/>
                  </a:lnTo>
                  <a:lnTo>
                    <a:pt x="15504" y="16869"/>
                  </a:lnTo>
                  <a:lnTo>
                    <a:pt x="15511" y="16891"/>
                  </a:lnTo>
                  <a:lnTo>
                    <a:pt x="15517" y="16898"/>
                  </a:lnTo>
                  <a:lnTo>
                    <a:pt x="15525" y="16893"/>
                  </a:lnTo>
                  <a:lnTo>
                    <a:pt x="15535" y="16881"/>
                  </a:lnTo>
                  <a:lnTo>
                    <a:pt x="15536" y="16896"/>
                  </a:lnTo>
                  <a:lnTo>
                    <a:pt x="15533" y="16901"/>
                  </a:lnTo>
                  <a:lnTo>
                    <a:pt x="15531" y="16905"/>
                  </a:lnTo>
                  <a:lnTo>
                    <a:pt x="15535" y="16918"/>
                  </a:lnTo>
                  <a:lnTo>
                    <a:pt x="15550" y="16940"/>
                  </a:lnTo>
                  <a:lnTo>
                    <a:pt x="15551" y="16945"/>
                  </a:lnTo>
                  <a:lnTo>
                    <a:pt x="15554" y="16950"/>
                  </a:lnTo>
                  <a:lnTo>
                    <a:pt x="15555" y="16962"/>
                  </a:lnTo>
                  <a:lnTo>
                    <a:pt x="15551" y="16970"/>
                  </a:lnTo>
                  <a:lnTo>
                    <a:pt x="15543" y="16961"/>
                  </a:lnTo>
                  <a:lnTo>
                    <a:pt x="15538" y="16958"/>
                  </a:lnTo>
                  <a:lnTo>
                    <a:pt x="15516" y="16952"/>
                  </a:lnTo>
                  <a:lnTo>
                    <a:pt x="15503" y="16938"/>
                  </a:lnTo>
                  <a:lnTo>
                    <a:pt x="15497" y="16933"/>
                  </a:lnTo>
                  <a:lnTo>
                    <a:pt x="15491" y="16933"/>
                  </a:lnTo>
                  <a:lnTo>
                    <a:pt x="15486" y="16939"/>
                  </a:lnTo>
                  <a:lnTo>
                    <a:pt x="15487" y="16945"/>
                  </a:lnTo>
                  <a:lnTo>
                    <a:pt x="15493" y="16949"/>
                  </a:lnTo>
                  <a:lnTo>
                    <a:pt x="15499" y="16950"/>
                  </a:lnTo>
                  <a:lnTo>
                    <a:pt x="15502" y="16952"/>
                  </a:lnTo>
                  <a:lnTo>
                    <a:pt x="15501" y="16957"/>
                  </a:lnTo>
                  <a:lnTo>
                    <a:pt x="15498" y="16964"/>
                  </a:lnTo>
                  <a:lnTo>
                    <a:pt x="15496" y="16968"/>
                  </a:lnTo>
                  <a:lnTo>
                    <a:pt x="15476" y="16964"/>
                  </a:lnTo>
                  <a:lnTo>
                    <a:pt x="15470" y="16957"/>
                  </a:lnTo>
                  <a:lnTo>
                    <a:pt x="15467" y="16948"/>
                  </a:lnTo>
                  <a:lnTo>
                    <a:pt x="15464" y="16939"/>
                  </a:lnTo>
                  <a:lnTo>
                    <a:pt x="15464" y="16939"/>
                  </a:lnTo>
                  <a:lnTo>
                    <a:pt x="15463" y="16938"/>
                  </a:lnTo>
                  <a:lnTo>
                    <a:pt x="15461" y="16939"/>
                  </a:lnTo>
                  <a:lnTo>
                    <a:pt x="15459" y="16949"/>
                  </a:lnTo>
                  <a:lnTo>
                    <a:pt x="15458" y="16961"/>
                  </a:lnTo>
                  <a:lnTo>
                    <a:pt x="15455" y="16972"/>
                  </a:lnTo>
                  <a:lnTo>
                    <a:pt x="15450" y="16978"/>
                  </a:lnTo>
                  <a:lnTo>
                    <a:pt x="15421" y="16973"/>
                  </a:lnTo>
                  <a:lnTo>
                    <a:pt x="15386" y="16978"/>
                  </a:lnTo>
                  <a:lnTo>
                    <a:pt x="15379" y="16976"/>
                  </a:lnTo>
                  <a:lnTo>
                    <a:pt x="15378" y="16978"/>
                  </a:lnTo>
                  <a:lnTo>
                    <a:pt x="15379" y="16981"/>
                  </a:lnTo>
                  <a:lnTo>
                    <a:pt x="15378" y="16982"/>
                  </a:lnTo>
                  <a:lnTo>
                    <a:pt x="15390" y="16993"/>
                  </a:lnTo>
                  <a:lnTo>
                    <a:pt x="15443" y="16992"/>
                  </a:lnTo>
                  <a:lnTo>
                    <a:pt x="15521" y="17012"/>
                  </a:lnTo>
                  <a:lnTo>
                    <a:pt x="15578" y="17029"/>
                  </a:lnTo>
                  <a:lnTo>
                    <a:pt x="15632" y="17064"/>
                  </a:lnTo>
                  <a:lnTo>
                    <a:pt x="15671" y="17088"/>
                  </a:lnTo>
                  <a:lnTo>
                    <a:pt x="15729" y="17144"/>
                  </a:lnTo>
                  <a:lnTo>
                    <a:pt x="15739" y="17146"/>
                  </a:lnTo>
                  <a:lnTo>
                    <a:pt x="15735" y="17138"/>
                  </a:lnTo>
                  <a:lnTo>
                    <a:pt x="15732" y="17133"/>
                  </a:lnTo>
                  <a:lnTo>
                    <a:pt x="15736" y="17131"/>
                  </a:lnTo>
                  <a:lnTo>
                    <a:pt x="15742" y="17140"/>
                  </a:lnTo>
                  <a:lnTo>
                    <a:pt x="15744" y="17127"/>
                  </a:lnTo>
                  <a:lnTo>
                    <a:pt x="15736" y="17116"/>
                  </a:lnTo>
                  <a:lnTo>
                    <a:pt x="15727" y="17109"/>
                  </a:lnTo>
                  <a:lnTo>
                    <a:pt x="15723" y="17100"/>
                  </a:lnTo>
                  <a:lnTo>
                    <a:pt x="15729" y="17081"/>
                  </a:lnTo>
                  <a:lnTo>
                    <a:pt x="15722" y="17073"/>
                  </a:lnTo>
                  <a:lnTo>
                    <a:pt x="15718" y="17064"/>
                  </a:lnTo>
                  <a:lnTo>
                    <a:pt x="15712" y="17058"/>
                  </a:lnTo>
                  <a:lnTo>
                    <a:pt x="15704" y="17056"/>
                  </a:lnTo>
                  <a:lnTo>
                    <a:pt x="15695" y="17061"/>
                  </a:lnTo>
                  <a:lnTo>
                    <a:pt x="15689" y="17067"/>
                  </a:lnTo>
                  <a:lnTo>
                    <a:pt x="15684" y="17068"/>
                  </a:lnTo>
                  <a:lnTo>
                    <a:pt x="15677" y="17059"/>
                  </a:lnTo>
                  <a:lnTo>
                    <a:pt x="15673" y="17045"/>
                  </a:lnTo>
                  <a:lnTo>
                    <a:pt x="15676" y="17032"/>
                  </a:lnTo>
                  <a:lnTo>
                    <a:pt x="15684" y="17022"/>
                  </a:lnTo>
                  <a:lnTo>
                    <a:pt x="15691" y="17017"/>
                  </a:lnTo>
                  <a:lnTo>
                    <a:pt x="15704" y="17011"/>
                  </a:lnTo>
                  <a:lnTo>
                    <a:pt x="15709" y="17004"/>
                  </a:lnTo>
                  <a:lnTo>
                    <a:pt x="15712" y="16987"/>
                  </a:lnTo>
                  <a:lnTo>
                    <a:pt x="15719" y="17004"/>
                  </a:lnTo>
                  <a:lnTo>
                    <a:pt x="15726" y="17017"/>
                  </a:lnTo>
                  <a:lnTo>
                    <a:pt x="15731" y="17029"/>
                  </a:lnTo>
                  <a:lnTo>
                    <a:pt x="15732" y="17044"/>
                  </a:lnTo>
                  <a:lnTo>
                    <a:pt x="15737" y="17046"/>
                  </a:lnTo>
                  <a:lnTo>
                    <a:pt x="15740" y="17038"/>
                  </a:lnTo>
                  <a:lnTo>
                    <a:pt x="15742" y="17028"/>
                  </a:lnTo>
                  <a:lnTo>
                    <a:pt x="15747" y="17022"/>
                  </a:lnTo>
                  <a:lnTo>
                    <a:pt x="15752" y="17017"/>
                  </a:lnTo>
                  <a:lnTo>
                    <a:pt x="15758" y="17009"/>
                  </a:lnTo>
                  <a:lnTo>
                    <a:pt x="15763" y="17007"/>
                  </a:lnTo>
                  <a:lnTo>
                    <a:pt x="15766" y="17018"/>
                  </a:lnTo>
                  <a:lnTo>
                    <a:pt x="15773" y="17007"/>
                  </a:lnTo>
                  <a:lnTo>
                    <a:pt x="15781" y="16973"/>
                  </a:lnTo>
                  <a:lnTo>
                    <a:pt x="15785" y="16965"/>
                  </a:lnTo>
                  <a:lnTo>
                    <a:pt x="15790" y="16968"/>
                  </a:lnTo>
                  <a:lnTo>
                    <a:pt x="15794" y="16978"/>
                  </a:lnTo>
                  <a:lnTo>
                    <a:pt x="15801" y="16998"/>
                  </a:lnTo>
                  <a:lnTo>
                    <a:pt x="15791" y="16999"/>
                  </a:lnTo>
                  <a:lnTo>
                    <a:pt x="15777" y="17038"/>
                  </a:lnTo>
                  <a:lnTo>
                    <a:pt x="15766" y="17033"/>
                  </a:lnTo>
                  <a:lnTo>
                    <a:pt x="15759" y="17037"/>
                  </a:lnTo>
                  <a:lnTo>
                    <a:pt x="15744" y="17081"/>
                  </a:lnTo>
                  <a:lnTo>
                    <a:pt x="15735" y="17092"/>
                  </a:lnTo>
                  <a:lnTo>
                    <a:pt x="15739" y="17100"/>
                  </a:lnTo>
                  <a:lnTo>
                    <a:pt x="15743" y="17105"/>
                  </a:lnTo>
                  <a:lnTo>
                    <a:pt x="15747" y="17109"/>
                  </a:lnTo>
                  <a:lnTo>
                    <a:pt x="15763" y="17119"/>
                  </a:lnTo>
                  <a:lnTo>
                    <a:pt x="15768" y="17124"/>
                  </a:lnTo>
                  <a:lnTo>
                    <a:pt x="15772" y="17133"/>
                  </a:lnTo>
                  <a:lnTo>
                    <a:pt x="15779" y="17128"/>
                  </a:lnTo>
                  <a:lnTo>
                    <a:pt x="15789" y="17132"/>
                  </a:lnTo>
                  <a:lnTo>
                    <a:pt x="15800" y="17141"/>
                  </a:lnTo>
                  <a:lnTo>
                    <a:pt x="15806" y="17149"/>
                  </a:lnTo>
                  <a:lnTo>
                    <a:pt x="15807" y="17144"/>
                  </a:lnTo>
                  <a:lnTo>
                    <a:pt x="15808" y="17140"/>
                  </a:lnTo>
                  <a:lnTo>
                    <a:pt x="15808" y="17136"/>
                  </a:lnTo>
                  <a:lnTo>
                    <a:pt x="15808" y="17130"/>
                  </a:lnTo>
                  <a:lnTo>
                    <a:pt x="15817" y="17134"/>
                  </a:lnTo>
                  <a:lnTo>
                    <a:pt x="15823" y="17129"/>
                  </a:lnTo>
                  <a:lnTo>
                    <a:pt x="15829" y="17121"/>
                  </a:lnTo>
                  <a:lnTo>
                    <a:pt x="15837" y="17118"/>
                  </a:lnTo>
                  <a:lnTo>
                    <a:pt x="15838" y="17123"/>
                  </a:lnTo>
                  <a:lnTo>
                    <a:pt x="15832" y="17134"/>
                  </a:lnTo>
                  <a:lnTo>
                    <a:pt x="15831" y="17148"/>
                  </a:lnTo>
                  <a:lnTo>
                    <a:pt x="15835" y="17155"/>
                  </a:lnTo>
                  <a:lnTo>
                    <a:pt x="15842" y="17147"/>
                  </a:lnTo>
                  <a:lnTo>
                    <a:pt x="15845" y="17159"/>
                  </a:lnTo>
                  <a:lnTo>
                    <a:pt x="15847" y="17189"/>
                  </a:lnTo>
                  <a:lnTo>
                    <a:pt x="15852" y="17203"/>
                  </a:lnTo>
                  <a:lnTo>
                    <a:pt x="15859" y="17207"/>
                  </a:lnTo>
                  <a:lnTo>
                    <a:pt x="15862" y="17199"/>
                  </a:lnTo>
                  <a:lnTo>
                    <a:pt x="15866" y="17178"/>
                  </a:lnTo>
                  <a:lnTo>
                    <a:pt x="15870" y="17173"/>
                  </a:lnTo>
                  <a:lnTo>
                    <a:pt x="15870" y="17175"/>
                  </a:lnTo>
                  <a:lnTo>
                    <a:pt x="15870" y="17179"/>
                  </a:lnTo>
                  <a:lnTo>
                    <a:pt x="15872" y="17183"/>
                  </a:lnTo>
                  <a:lnTo>
                    <a:pt x="15876" y="17183"/>
                  </a:lnTo>
                  <a:lnTo>
                    <a:pt x="15883" y="17180"/>
                  </a:lnTo>
                  <a:lnTo>
                    <a:pt x="15886" y="17182"/>
                  </a:lnTo>
                  <a:lnTo>
                    <a:pt x="15889" y="17191"/>
                  </a:lnTo>
                  <a:lnTo>
                    <a:pt x="15884" y="17197"/>
                  </a:lnTo>
                  <a:lnTo>
                    <a:pt x="15877" y="17202"/>
                  </a:lnTo>
                  <a:lnTo>
                    <a:pt x="15874" y="17209"/>
                  </a:lnTo>
                  <a:lnTo>
                    <a:pt x="15868" y="17218"/>
                  </a:lnTo>
                  <a:lnTo>
                    <a:pt x="15852" y="17210"/>
                  </a:lnTo>
                  <a:lnTo>
                    <a:pt x="15835" y="17194"/>
                  </a:lnTo>
                  <a:lnTo>
                    <a:pt x="15827" y="17178"/>
                  </a:lnTo>
                  <a:lnTo>
                    <a:pt x="15818" y="17167"/>
                  </a:lnTo>
                  <a:lnTo>
                    <a:pt x="15789" y="17158"/>
                  </a:lnTo>
                  <a:lnTo>
                    <a:pt x="15788" y="17141"/>
                  </a:lnTo>
                  <a:lnTo>
                    <a:pt x="15761" y="17139"/>
                  </a:lnTo>
                  <a:lnTo>
                    <a:pt x="15757" y="17142"/>
                  </a:lnTo>
                  <a:lnTo>
                    <a:pt x="15762" y="17151"/>
                  </a:lnTo>
                  <a:lnTo>
                    <a:pt x="15786" y="17184"/>
                  </a:lnTo>
                  <a:lnTo>
                    <a:pt x="15792" y="17187"/>
                  </a:lnTo>
                  <a:lnTo>
                    <a:pt x="15854" y="17254"/>
                  </a:lnTo>
                  <a:lnTo>
                    <a:pt x="15845" y="17256"/>
                  </a:lnTo>
                  <a:lnTo>
                    <a:pt x="15834" y="17247"/>
                  </a:lnTo>
                  <a:lnTo>
                    <a:pt x="15824" y="17232"/>
                  </a:lnTo>
                  <a:lnTo>
                    <a:pt x="15818" y="17219"/>
                  </a:lnTo>
                  <a:lnTo>
                    <a:pt x="15815" y="17220"/>
                  </a:lnTo>
                  <a:lnTo>
                    <a:pt x="15816" y="17228"/>
                  </a:lnTo>
                  <a:lnTo>
                    <a:pt x="15818" y="17233"/>
                  </a:lnTo>
                  <a:lnTo>
                    <a:pt x="15820" y="17238"/>
                  </a:lnTo>
                  <a:lnTo>
                    <a:pt x="15823" y="17243"/>
                  </a:lnTo>
                  <a:lnTo>
                    <a:pt x="15837" y="17259"/>
                  </a:lnTo>
                  <a:lnTo>
                    <a:pt x="15890" y="17289"/>
                  </a:lnTo>
                  <a:lnTo>
                    <a:pt x="15898" y="17298"/>
                  </a:lnTo>
                  <a:lnTo>
                    <a:pt x="15907" y="17310"/>
                  </a:lnTo>
                  <a:lnTo>
                    <a:pt x="15914" y="17324"/>
                  </a:lnTo>
                  <a:lnTo>
                    <a:pt x="15918" y="17340"/>
                  </a:lnTo>
                  <a:lnTo>
                    <a:pt x="15922" y="17352"/>
                  </a:lnTo>
                  <a:lnTo>
                    <a:pt x="15938" y="17380"/>
                  </a:lnTo>
                  <a:lnTo>
                    <a:pt x="15944" y="17398"/>
                  </a:lnTo>
                  <a:lnTo>
                    <a:pt x="15947" y="17460"/>
                  </a:lnTo>
                  <a:lnTo>
                    <a:pt x="15948" y="17470"/>
                  </a:lnTo>
                  <a:lnTo>
                    <a:pt x="15950" y="17473"/>
                  </a:lnTo>
                  <a:lnTo>
                    <a:pt x="15947" y="17482"/>
                  </a:lnTo>
                  <a:lnTo>
                    <a:pt x="15943" y="17491"/>
                  </a:lnTo>
                  <a:lnTo>
                    <a:pt x="15939" y="17497"/>
                  </a:lnTo>
                  <a:lnTo>
                    <a:pt x="15933" y="17497"/>
                  </a:lnTo>
                  <a:lnTo>
                    <a:pt x="15929" y="17495"/>
                  </a:lnTo>
                  <a:lnTo>
                    <a:pt x="15916" y="17467"/>
                  </a:lnTo>
                  <a:lnTo>
                    <a:pt x="15910" y="17450"/>
                  </a:lnTo>
                  <a:lnTo>
                    <a:pt x="15905" y="17431"/>
                  </a:lnTo>
                  <a:lnTo>
                    <a:pt x="15902" y="17411"/>
                  </a:lnTo>
                  <a:lnTo>
                    <a:pt x="15899" y="17350"/>
                  </a:lnTo>
                  <a:lnTo>
                    <a:pt x="15897" y="17342"/>
                  </a:lnTo>
                  <a:lnTo>
                    <a:pt x="15892" y="17363"/>
                  </a:lnTo>
                  <a:lnTo>
                    <a:pt x="15897" y="17407"/>
                  </a:lnTo>
                  <a:lnTo>
                    <a:pt x="15911" y="17479"/>
                  </a:lnTo>
                  <a:lnTo>
                    <a:pt x="15916" y="17491"/>
                  </a:lnTo>
                  <a:lnTo>
                    <a:pt x="15924" y="17502"/>
                  </a:lnTo>
                  <a:lnTo>
                    <a:pt x="15933" y="17507"/>
                  </a:lnTo>
                  <a:lnTo>
                    <a:pt x="15949" y="17490"/>
                  </a:lnTo>
                  <a:lnTo>
                    <a:pt x="15958" y="17488"/>
                  </a:lnTo>
                  <a:lnTo>
                    <a:pt x="15969" y="17489"/>
                  </a:lnTo>
                  <a:lnTo>
                    <a:pt x="15978" y="17487"/>
                  </a:lnTo>
                  <a:lnTo>
                    <a:pt x="16027" y="17447"/>
                  </a:lnTo>
                  <a:lnTo>
                    <a:pt x="16044" y="17441"/>
                  </a:lnTo>
                  <a:lnTo>
                    <a:pt x="16080" y="17439"/>
                  </a:lnTo>
                  <a:lnTo>
                    <a:pt x="16085" y="17432"/>
                  </a:lnTo>
                  <a:lnTo>
                    <a:pt x="16092" y="17407"/>
                  </a:lnTo>
                  <a:lnTo>
                    <a:pt x="16103" y="17401"/>
                  </a:lnTo>
                  <a:lnTo>
                    <a:pt x="16109" y="17377"/>
                  </a:lnTo>
                  <a:lnTo>
                    <a:pt x="16114" y="17370"/>
                  </a:lnTo>
                  <a:lnTo>
                    <a:pt x="16120" y="17364"/>
                  </a:lnTo>
                  <a:lnTo>
                    <a:pt x="16125" y="17354"/>
                  </a:lnTo>
                  <a:lnTo>
                    <a:pt x="16131" y="17348"/>
                  </a:lnTo>
                  <a:lnTo>
                    <a:pt x="16138" y="17352"/>
                  </a:lnTo>
                  <a:lnTo>
                    <a:pt x="16128" y="17392"/>
                  </a:lnTo>
                  <a:lnTo>
                    <a:pt x="16127" y="17400"/>
                  </a:lnTo>
                  <a:lnTo>
                    <a:pt x="16130" y="17415"/>
                  </a:lnTo>
                  <a:lnTo>
                    <a:pt x="16135" y="17411"/>
                  </a:lnTo>
                  <a:lnTo>
                    <a:pt x="16140" y="17400"/>
                  </a:lnTo>
                  <a:lnTo>
                    <a:pt x="16146" y="17393"/>
                  </a:lnTo>
                  <a:lnTo>
                    <a:pt x="16154" y="17387"/>
                  </a:lnTo>
                  <a:lnTo>
                    <a:pt x="16160" y="17378"/>
                  </a:lnTo>
                  <a:lnTo>
                    <a:pt x="16170" y="17362"/>
                  </a:lnTo>
                  <a:lnTo>
                    <a:pt x="16176" y="17357"/>
                  </a:lnTo>
                  <a:lnTo>
                    <a:pt x="16188" y="17351"/>
                  </a:lnTo>
                  <a:lnTo>
                    <a:pt x="16193" y="17345"/>
                  </a:lnTo>
                  <a:lnTo>
                    <a:pt x="16212" y="17303"/>
                  </a:lnTo>
                  <a:lnTo>
                    <a:pt x="16223" y="17283"/>
                  </a:lnTo>
                  <a:lnTo>
                    <a:pt x="16244" y="17267"/>
                  </a:lnTo>
                  <a:lnTo>
                    <a:pt x="16260" y="17237"/>
                  </a:lnTo>
                  <a:lnTo>
                    <a:pt x="16282" y="17207"/>
                  </a:lnTo>
                  <a:lnTo>
                    <a:pt x="16287" y="17215"/>
                  </a:lnTo>
                  <a:lnTo>
                    <a:pt x="16294" y="17212"/>
                  </a:lnTo>
                  <a:lnTo>
                    <a:pt x="16302" y="17205"/>
                  </a:lnTo>
                  <a:lnTo>
                    <a:pt x="16310" y="17200"/>
                  </a:lnTo>
                  <a:lnTo>
                    <a:pt x="16329" y="17199"/>
                  </a:lnTo>
                  <a:lnTo>
                    <a:pt x="16346" y="17204"/>
                  </a:lnTo>
                  <a:lnTo>
                    <a:pt x="16346" y="17209"/>
                  </a:lnTo>
                  <a:lnTo>
                    <a:pt x="16345" y="17213"/>
                  </a:lnTo>
                  <a:lnTo>
                    <a:pt x="16341" y="17223"/>
                  </a:lnTo>
                  <a:lnTo>
                    <a:pt x="16353" y="17208"/>
                  </a:lnTo>
                  <a:lnTo>
                    <a:pt x="16357" y="17186"/>
                  </a:lnTo>
                  <a:lnTo>
                    <a:pt x="16352" y="17168"/>
                  </a:lnTo>
                  <a:lnTo>
                    <a:pt x="16338" y="17163"/>
                  </a:lnTo>
                  <a:lnTo>
                    <a:pt x="16310" y="17164"/>
                  </a:lnTo>
                  <a:lnTo>
                    <a:pt x="16306" y="17160"/>
                  </a:lnTo>
                  <a:lnTo>
                    <a:pt x="16305" y="17151"/>
                  </a:lnTo>
                  <a:lnTo>
                    <a:pt x="16302" y="17142"/>
                  </a:lnTo>
                  <a:lnTo>
                    <a:pt x="16295" y="17144"/>
                  </a:lnTo>
                  <a:lnTo>
                    <a:pt x="16300" y="17129"/>
                  </a:lnTo>
                  <a:lnTo>
                    <a:pt x="16307" y="17130"/>
                  </a:lnTo>
                  <a:lnTo>
                    <a:pt x="16316" y="17138"/>
                  </a:lnTo>
                  <a:lnTo>
                    <a:pt x="16331" y="17142"/>
                  </a:lnTo>
                  <a:lnTo>
                    <a:pt x="16343" y="17148"/>
                  </a:lnTo>
                  <a:lnTo>
                    <a:pt x="16349" y="17148"/>
                  </a:lnTo>
                  <a:lnTo>
                    <a:pt x="16350" y="17144"/>
                  </a:lnTo>
                  <a:lnTo>
                    <a:pt x="16339" y="17128"/>
                  </a:lnTo>
                  <a:lnTo>
                    <a:pt x="16336" y="17121"/>
                  </a:lnTo>
                  <a:lnTo>
                    <a:pt x="16335" y="17124"/>
                  </a:lnTo>
                  <a:lnTo>
                    <a:pt x="16332" y="17131"/>
                  </a:lnTo>
                  <a:lnTo>
                    <a:pt x="16331" y="17135"/>
                  </a:lnTo>
                  <a:lnTo>
                    <a:pt x="16329" y="17127"/>
                  </a:lnTo>
                  <a:lnTo>
                    <a:pt x="16327" y="17123"/>
                  </a:lnTo>
                  <a:lnTo>
                    <a:pt x="16328" y="17116"/>
                  </a:lnTo>
                  <a:lnTo>
                    <a:pt x="16328" y="17114"/>
                  </a:lnTo>
                  <a:lnTo>
                    <a:pt x="16328" y="17112"/>
                  </a:lnTo>
                  <a:lnTo>
                    <a:pt x="16326" y="17105"/>
                  </a:lnTo>
                  <a:lnTo>
                    <a:pt x="16328" y="17098"/>
                  </a:lnTo>
                  <a:lnTo>
                    <a:pt x="16330" y="17100"/>
                  </a:lnTo>
                  <a:lnTo>
                    <a:pt x="16331" y="17101"/>
                  </a:lnTo>
                  <a:lnTo>
                    <a:pt x="16334" y="17103"/>
                  </a:lnTo>
                  <a:lnTo>
                    <a:pt x="16333" y="17089"/>
                  </a:lnTo>
                  <a:lnTo>
                    <a:pt x="16335" y="17081"/>
                  </a:lnTo>
                  <a:lnTo>
                    <a:pt x="16350" y="17062"/>
                  </a:lnTo>
                  <a:lnTo>
                    <a:pt x="16355" y="17059"/>
                  </a:lnTo>
                  <a:lnTo>
                    <a:pt x="16369" y="17057"/>
                  </a:lnTo>
                  <a:lnTo>
                    <a:pt x="16369" y="17053"/>
                  </a:lnTo>
                  <a:lnTo>
                    <a:pt x="16371" y="17043"/>
                  </a:lnTo>
                  <a:lnTo>
                    <a:pt x="16373" y="17033"/>
                  </a:lnTo>
                  <a:lnTo>
                    <a:pt x="16377" y="17026"/>
                  </a:lnTo>
                  <a:lnTo>
                    <a:pt x="16379" y="17025"/>
                  </a:lnTo>
                  <a:lnTo>
                    <a:pt x="16381" y="17026"/>
                  </a:lnTo>
                  <a:lnTo>
                    <a:pt x="16383" y="17028"/>
                  </a:lnTo>
                  <a:lnTo>
                    <a:pt x="16383" y="17029"/>
                  </a:lnTo>
                  <a:lnTo>
                    <a:pt x="16392" y="17027"/>
                  </a:lnTo>
                  <a:lnTo>
                    <a:pt x="16394" y="17025"/>
                  </a:lnTo>
                  <a:lnTo>
                    <a:pt x="16396" y="17016"/>
                  </a:lnTo>
                  <a:lnTo>
                    <a:pt x="16399" y="17013"/>
                  </a:lnTo>
                  <a:lnTo>
                    <a:pt x="16401" y="17014"/>
                  </a:lnTo>
                  <a:lnTo>
                    <a:pt x="16403" y="17016"/>
                  </a:lnTo>
                  <a:lnTo>
                    <a:pt x="16404" y="17018"/>
                  </a:lnTo>
                  <a:lnTo>
                    <a:pt x="16405" y="17018"/>
                  </a:lnTo>
                  <a:lnTo>
                    <a:pt x="16409" y="17023"/>
                  </a:lnTo>
                  <a:lnTo>
                    <a:pt x="16412" y="17033"/>
                  </a:lnTo>
                  <a:lnTo>
                    <a:pt x="16415" y="17040"/>
                  </a:lnTo>
                  <a:lnTo>
                    <a:pt x="16419" y="17036"/>
                  </a:lnTo>
                  <a:lnTo>
                    <a:pt x="16427" y="17023"/>
                  </a:lnTo>
                  <a:lnTo>
                    <a:pt x="16458" y="17011"/>
                  </a:lnTo>
                  <a:lnTo>
                    <a:pt x="16471" y="16997"/>
                  </a:lnTo>
                  <a:lnTo>
                    <a:pt x="16479" y="16994"/>
                  </a:lnTo>
                  <a:lnTo>
                    <a:pt x="16515" y="17031"/>
                  </a:lnTo>
                  <a:lnTo>
                    <a:pt x="16560" y="17066"/>
                  </a:lnTo>
                  <a:lnTo>
                    <a:pt x="16580" y="17076"/>
                  </a:lnTo>
                  <a:lnTo>
                    <a:pt x="16590" y="17069"/>
                  </a:lnTo>
                  <a:lnTo>
                    <a:pt x="16601" y="17085"/>
                  </a:lnTo>
                  <a:lnTo>
                    <a:pt x="16607" y="17092"/>
                  </a:lnTo>
                  <a:lnTo>
                    <a:pt x="16615" y="17093"/>
                  </a:lnTo>
                  <a:lnTo>
                    <a:pt x="16621" y="17097"/>
                  </a:lnTo>
                  <a:lnTo>
                    <a:pt x="16642" y="17117"/>
                  </a:lnTo>
                  <a:lnTo>
                    <a:pt x="16647" y="17125"/>
                  </a:lnTo>
                  <a:lnTo>
                    <a:pt x="16652" y="17135"/>
                  </a:lnTo>
                  <a:lnTo>
                    <a:pt x="16671" y="17160"/>
                  </a:lnTo>
                  <a:lnTo>
                    <a:pt x="16676" y="17178"/>
                  </a:lnTo>
                  <a:lnTo>
                    <a:pt x="16678" y="17183"/>
                  </a:lnTo>
                  <a:lnTo>
                    <a:pt x="16683" y="17186"/>
                  </a:lnTo>
                  <a:lnTo>
                    <a:pt x="16687" y="17190"/>
                  </a:lnTo>
                  <a:lnTo>
                    <a:pt x="16690" y="17199"/>
                  </a:lnTo>
                  <a:lnTo>
                    <a:pt x="16694" y="17219"/>
                  </a:lnTo>
                  <a:lnTo>
                    <a:pt x="16695" y="17228"/>
                  </a:lnTo>
                  <a:lnTo>
                    <a:pt x="16699" y="17242"/>
                  </a:lnTo>
                  <a:lnTo>
                    <a:pt x="16707" y="17257"/>
                  </a:lnTo>
                  <a:lnTo>
                    <a:pt x="16716" y="17270"/>
                  </a:lnTo>
                  <a:lnTo>
                    <a:pt x="16724" y="17279"/>
                  </a:lnTo>
                  <a:lnTo>
                    <a:pt x="16740" y="17287"/>
                  </a:lnTo>
                  <a:lnTo>
                    <a:pt x="16743" y="17290"/>
                  </a:lnTo>
                  <a:lnTo>
                    <a:pt x="16749" y="17298"/>
                  </a:lnTo>
                  <a:lnTo>
                    <a:pt x="16754" y="17302"/>
                  </a:lnTo>
                  <a:lnTo>
                    <a:pt x="16763" y="17305"/>
                  </a:lnTo>
                  <a:lnTo>
                    <a:pt x="16772" y="17306"/>
                  </a:lnTo>
                  <a:lnTo>
                    <a:pt x="16780" y="17308"/>
                  </a:lnTo>
                  <a:lnTo>
                    <a:pt x="16786" y="17318"/>
                  </a:lnTo>
                  <a:lnTo>
                    <a:pt x="16789" y="17335"/>
                  </a:lnTo>
                  <a:lnTo>
                    <a:pt x="16790" y="17356"/>
                  </a:lnTo>
                  <a:lnTo>
                    <a:pt x="16789" y="17374"/>
                  </a:lnTo>
                  <a:lnTo>
                    <a:pt x="16785" y="17385"/>
                  </a:lnTo>
                  <a:lnTo>
                    <a:pt x="16788" y="17393"/>
                  </a:lnTo>
                  <a:lnTo>
                    <a:pt x="16792" y="17405"/>
                  </a:lnTo>
                  <a:lnTo>
                    <a:pt x="16793" y="17417"/>
                  </a:lnTo>
                  <a:lnTo>
                    <a:pt x="16792" y="17425"/>
                  </a:lnTo>
                  <a:lnTo>
                    <a:pt x="16804" y="17437"/>
                  </a:lnTo>
                  <a:lnTo>
                    <a:pt x="16810" y="17441"/>
                  </a:lnTo>
                  <a:lnTo>
                    <a:pt x="16815" y="17438"/>
                  </a:lnTo>
                  <a:lnTo>
                    <a:pt x="16841" y="17478"/>
                  </a:lnTo>
                  <a:lnTo>
                    <a:pt x="16854" y="17492"/>
                  </a:lnTo>
                  <a:lnTo>
                    <a:pt x="16865" y="17486"/>
                  </a:lnTo>
                  <a:lnTo>
                    <a:pt x="16875" y="17497"/>
                  </a:lnTo>
                  <a:lnTo>
                    <a:pt x="16884" y="17509"/>
                  </a:lnTo>
                  <a:lnTo>
                    <a:pt x="16900" y="17538"/>
                  </a:lnTo>
                  <a:lnTo>
                    <a:pt x="16909" y="17561"/>
                  </a:lnTo>
                  <a:lnTo>
                    <a:pt x="16911" y="17562"/>
                  </a:lnTo>
                  <a:lnTo>
                    <a:pt x="16913" y="17580"/>
                  </a:lnTo>
                  <a:lnTo>
                    <a:pt x="16915" y="17589"/>
                  </a:lnTo>
                  <a:lnTo>
                    <a:pt x="16917" y="17594"/>
                  </a:lnTo>
                  <a:lnTo>
                    <a:pt x="16922" y="17601"/>
                  </a:lnTo>
                  <a:lnTo>
                    <a:pt x="16929" y="17607"/>
                  </a:lnTo>
                  <a:lnTo>
                    <a:pt x="16938" y="17611"/>
                  </a:lnTo>
                  <a:lnTo>
                    <a:pt x="16945" y="17611"/>
                  </a:lnTo>
                  <a:lnTo>
                    <a:pt x="16951" y="17614"/>
                  </a:lnTo>
                  <a:lnTo>
                    <a:pt x="16956" y="17625"/>
                  </a:lnTo>
                  <a:lnTo>
                    <a:pt x="16960" y="17636"/>
                  </a:lnTo>
                  <a:lnTo>
                    <a:pt x="16964" y="17642"/>
                  </a:lnTo>
                  <a:lnTo>
                    <a:pt x="16960" y="17652"/>
                  </a:lnTo>
                  <a:lnTo>
                    <a:pt x="16961" y="17660"/>
                  </a:lnTo>
                  <a:lnTo>
                    <a:pt x="16964" y="17665"/>
                  </a:lnTo>
                  <a:lnTo>
                    <a:pt x="16971" y="17666"/>
                  </a:lnTo>
                  <a:lnTo>
                    <a:pt x="16974" y="17670"/>
                  </a:lnTo>
                  <a:lnTo>
                    <a:pt x="16975" y="17680"/>
                  </a:lnTo>
                  <a:lnTo>
                    <a:pt x="16978" y="17690"/>
                  </a:lnTo>
                  <a:lnTo>
                    <a:pt x="16986" y="17692"/>
                  </a:lnTo>
                  <a:lnTo>
                    <a:pt x="16991" y="17690"/>
                  </a:lnTo>
                  <a:lnTo>
                    <a:pt x="16994" y="17689"/>
                  </a:lnTo>
                  <a:lnTo>
                    <a:pt x="17002" y="17681"/>
                  </a:lnTo>
                  <a:lnTo>
                    <a:pt x="17008" y="17678"/>
                  </a:lnTo>
                  <a:lnTo>
                    <a:pt x="17020" y="17674"/>
                  </a:lnTo>
                  <a:lnTo>
                    <a:pt x="17025" y="17669"/>
                  </a:lnTo>
                  <a:lnTo>
                    <a:pt x="17033" y="17676"/>
                  </a:lnTo>
                  <a:lnTo>
                    <a:pt x="17044" y="17680"/>
                  </a:lnTo>
                  <a:lnTo>
                    <a:pt x="17054" y="17678"/>
                  </a:lnTo>
                  <a:lnTo>
                    <a:pt x="17062" y="17665"/>
                  </a:lnTo>
                  <a:lnTo>
                    <a:pt x="17064" y="17669"/>
                  </a:lnTo>
                  <a:lnTo>
                    <a:pt x="17070" y="17677"/>
                  </a:lnTo>
                  <a:lnTo>
                    <a:pt x="17072" y="17681"/>
                  </a:lnTo>
                  <a:lnTo>
                    <a:pt x="17075" y="17676"/>
                  </a:lnTo>
                  <a:lnTo>
                    <a:pt x="17083" y="17666"/>
                  </a:lnTo>
                  <a:lnTo>
                    <a:pt x="17085" y="17683"/>
                  </a:lnTo>
                  <a:lnTo>
                    <a:pt x="17087" y="17696"/>
                  </a:lnTo>
                  <a:lnTo>
                    <a:pt x="17092" y="17706"/>
                  </a:lnTo>
                  <a:lnTo>
                    <a:pt x="17100" y="17711"/>
                  </a:lnTo>
                  <a:lnTo>
                    <a:pt x="17091" y="17723"/>
                  </a:lnTo>
                  <a:lnTo>
                    <a:pt x="17098" y="17737"/>
                  </a:lnTo>
                  <a:lnTo>
                    <a:pt x="17116" y="17755"/>
                  </a:lnTo>
                  <a:lnTo>
                    <a:pt x="17116" y="17759"/>
                  </a:lnTo>
                  <a:lnTo>
                    <a:pt x="17118" y="17785"/>
                  </a:lnTo>
                  <a:lnTo>
                    <a:pt x="17118" y="17794"/>
                  </a:lnTo>
                  <a:lnTo>
                    <a:pt x="17116" y="17804"/>
                  </a:lnTo>
                  <a:lnTo>
                    <a:pt x="17120" y="17810"/>
                  </a:lnTo>
                  <a:lnTo>
                    <a:pt x="17125" y="17813"/>
                  </a:lnTo>
                  <a:lnTo>
                    <a:pt x="17130" y="17812"/>
                  </a:lnTo>
                  <a:lnTo>
                    <a:pt x="17129" y="17830"/>
                  </a:lnTo>
                  <a:lnTo>
                    <a:pt x="17133" y="17845"/>
                  </a:lnTo>
                  <a:lnTo>
                    <a:pt x="17155" y="17880"/>
                  </a:lnTo>
                  <a:lnTo>
                    <a:pt x="17158" y="17883"/>
                  </a:lnTo>
                  <a:lnTo>
                    <a:pt x="17162" y="17885"/>
                  </a:lnTo>
                  <a:lnTo>
                    <a:pt x="17170" y="17884"/>
                  </a:lnTo>
                  <a:lnTo>
                    <a:pt x="17174" y="17886"/>
                  </a:lnTo>
                  <a:lnTo>
                    <a:pt x="17179" y="17896"/>
                  </a:lnTo>
                  <a:lnTo>
                    <a:pt x="17182" y="17908"/>
                  </a:lnTo>
                  <a:lnTo>
                    <a:pt x="17182" y="17951"/>
                  </a:lnTo>
                  <a:lnTo>
                    <a:pt x="17183" y="17960"/>
                  </a:lnTo>
                  <a:lnTo>
                    <a:pt x="17189" y="17985"/>
                  </a:lnTo>
                  <a:lnTo>
                    <a:pt x="17176" y="17964"/>
                  </a:lnTo>
                  <a:lnTo>
                    <a:pt x="17168" y="17959"/>
                  </a:lnTo>
                  <a:lnTo>
                    <a:pt x="17163" y="17974"/>
                  </a:lnTo>
                  <a:lnTo>
                    <a:pt x="17165" y="17981"/>
                  </a:lnTo>
                  <a:lnTo>
                    <a:pt x="17176" y="17999"/>
                  </a:lnTo>
                  <a:lnTo>
                    <a:pt x="17179" y="18009"/>
                  </a:lnTo>
                  <a:lnTo>
                    <a:pt x="17181" y="18012"/>
                  </a:lnTo>
                  <a:lnTo>
                    <a:pt x="17184" y="18012"/>
                  </a:lnTo>
                  <a:lnTo>
                    <a:pt x="17187" y="18012"/>
                  </a:lnTo>
                  <a:lnTo>
                    <a:pt x="17189" y="18019"/>
                  </a:lnTo>
                  <a:lnTo>
                    <a:pt x="17192" y="18049"/>
                  </a:lnTo>
                  <a:lnTo>
                    <a:pt x="17193" y="18057"/>
                  </a:lnTo>
                  <a:lnTo>
                    <a:pt x="17195" y="18063"/>
                  </a:lnTo>
                  <a:lnTo>
                    <a:pt x="17196" y="18069"/>
                  </a:lnTo>
                  <a:lnTo>
                    <a:pt x="17193" y="18079"/>
                  </a:lnTo>
                  <a:lnTo>
                    <a:pt x="17192" y="18085"/>
                  </a:lnTo>
                  <a:lnTo>
                    <a:pt x="17193" y="18093"/>
                  </a:lnTo>
                  <a:lnTo>
                    <a:pt x="17195" y="18100"/>
                  </a:lnTo>
                  <a:lnTo>
                    <a:pt x="17197" y="18105"/>
                  </a:lnTo>
                  <a:lnTo>
                    <a:pt x="17194" y="18122"/>
                  </a:lnTo>
                  <a:lnTo>
                    <a:pt x="17199" y="18197"/>
                  </a:lnTo>
                  <a:lnTo>
                    <a:pt x="17197" y="18224"/>
                  </a:lnTo>
                  <a:lnTo>
                    <a:pt x="17197" y="18235"/>
                  </a:lnTo>
                  <a:lnTo>
                    <a:pt x="17201" y="18282"/>
                  </a:lnTo>
                  <a:lnTo>
                    <a:pt x="17194" y="18314"/>
                  </a:lnTo>
                  <a:lnTo>
                    <a:pt x="17195" y="18320"/>
                  </a:lnTo>
                  <a:lnTo>
                    <a:pt x="17195" y="18326"/>
                  </a:lnTo>
                  <a:lnTo>
                    <a:pt x="17191" y="18337"/>
                  </a:lnTo>
                  <a:lnTo>
                    <a:pt x="17182" y="18415"/>
                  </a:lnTo>
                  <a:lnTo>
                    <a:pt x="17185" y="18412"/>
                  </a:lnTo>
                  <a:lnTo>
                    <a:pt x="17186" y="18411"/>
                  </a:lnTo>
                  <a:lnTo>
                    <a:pt x="17187" y="18407"/>
                  </a:lnTo>
                  <a:lnTo>
                    <a:pt x="17189" y="18419"/>
                  </a:lnTo>
                  <a:lnTo>
                    <a:pt x="17187" y="18432"/>
                  </a:lnTo>
                  <a:lnTo>
                    <a:pt x="17180" y="18459"/>
                  </a:lnTo>
                  <a:lnTo>
                    <a:pt x="17178" y="18484"/>
                  </a:lnTo>
                  <a:lnTo>
                    <a:pt x="17177" y="18497"/>
                  </a:lnTo>
                  <a:lnTo>
                    <a:pt x="17172" y="18510"/>
                  </a:lnTo>
                  <a:lnTo>
                    <a:pt x="17167" y="18506"/>
                  </a:lnTo>
                  <a:lnTo>
                    <a:pt x="17166" y="18518"/>
                  </a:lnTo>
                  <a:lnTo>
                    <a:pt x="17167" y="18535"/>
                  </a:lnTo>
                  <a:lnTo>
                    <a:pt x="17169" y="18547"/>
                  </a:lnTo>
                  <a:lnTo>
                    <a:pt x="17173" y="18568"/>
                  </a:lnTo>
                  <a:lnTo>
                    <a:pt x="17177" y="18581"/>
                  </a:lnTo>
                  <a:lnTo>
                    <a:pt x="17182" y="18592"/>
                  </a:lnTo>
                  <a:lnTo>
                    <a:pt x="17179" y="18601"/>
                  </a:lnTo>
                  <a:lnTo>
                    <a:pt x="17178" y="18612"/>
                  </a:lnTo>
                  <a:lnTo>
                    <a:pt x="17180" y="18635"/>
                  </a:lnTo>
                  <a:lnTo>
                    <a:pt x="17177" y="18718"/>
                  </a:lnTo>
                  <a:lnTo>
                    <a:pt x="17169" y="18791"/>
                  </a:lnTo>
                  <a:lnTo>
                    <a:pt x="17166" y="18779"/>
                  </a:lnTo>
                  <a:lnTo>
                    <a:pt x="17165" y="18764"/>
                  </a:lnTo>
                  <a:lnTo>
                    <a:pt x="17167" y="18748"/>
                  </a:lnTo>
                  <a:lnTo>
                    <a:pt x="17170" y="18736"/>
                  </a:lnTo>
                  <a:lnTo>
                    <a:pt x="17166" y="18745"/>
                  </a:lnTo>
                  <a:lnTo>
                    <a:pt x="17163" y="18758"/>
                  </a:lnTo>
                  <a:lnTo>
                    <a:pt x="17160" y="18774"/>
                  </a:lnTo>
                  <a:lnTo>
                    <a:pt x="17160" y="18791"/>
                  </a:lnTo>
                  <a:lnTo>
                    <a:pt x="17162" y="18807"/>
                  </a:lnTo>
                  <a:lnTo>
                    <a:pt x="17168" y="18831"/>
                  </a:lnTo>
                  <a:lnTo>
                    <a:pt x="17171" y="18842"/>
                  </a:lnTo>
                  <a:lnTo>
                    <a:pt x="17178" y="18861"/>
                  </a:lnTo>
                  <a:lnTo>
                    <a:pt x="17210" y="18900"/>
                  </a:lnTo>
                  <a:lnTo>
                    <a:pt x="17218" y="18927"/>
                  </a:lnTo>
                  <a:lnTo>
                    <a:pt x="17221" y="18941"/>
                  </a:lnTo>
                  <a:lnTo>
                    <a:pt x="17226" y="18960"/>
                  </a:lnTo>
                  <a:lnTo>
                    <a:pt x="17233" y="18974"/>
                  </a:lnTo>
                  <a:lnTo>
                    <a:pt x="17239" y="18974"/>
                  </a:lnTo>
                  <a:lnTo>
                    <a:pt x="17238" y="18963"/>
                  </a:lnTo>
                  <a:lnTo>
                    <a:pt x="17233" y="18945"/>
                  </a:lnTo>
                  <a:lnTo>
                    <a:pt x="17224" y="18917"/>
                  </a:lnTo>
                  <a:lnTo>
                    <a:pt x="17217" y="18903"/>
                  </a:lnTo>
                  <a:lnTo>
                    <a:pt x="17186" y="18859"/>
                  </a:lnTo>
                  <a:lnTo>
                    <a:pt x="17182" y="18849"/>
                  </a:lnTo>
                  <a:lnTo>
                    <a:pt x="17182" y="18836"/>
                  </a:lnTo>
                  <a:lnTo>
                    <a:pt x="17192" y="18848"/>
                  </a:lnTo>
                  <a:lnTo>
                    <a:pt x="17212" y="18868"/>
                  </a:lnTo>
                  <a:lnTo>
                    <a:pt x="17221" y="18881"/>
                  </a:lnTo>
                  <a:lnTo>
                    <a:pt x="17231" y="18900"/>
                  </a:lnTo>
                  <a:lnTo>
                    <a:pt x="17237" y="18905"/>
                  </a:lnTo>
                  <a:lnTo>
                    <a:pt x="17246" y="18904"/>
                  </a:lnTo>
                  <a:lnTo>
                    <a:pt x="17247" y="18908"/>
                  </a:lnTo>
                  <a:lnTo>
                    <a:pt x="17249" y="18927"/>
                  </a:lnTo>
                  <a:lnTo>
                    <a:pt x="17250" y="18934"/>
                  </a:lnTo>
                  <a:lnTo>
                    <a:pt x="17253" y="18937"/>
                  </a:lnTo>
                  <a:lnTo>
                    <a:pt x="17256" y="18938"/>
                  </a:lnTo>
                  <a:lnTo>
                    <a:pt x="17265" y="18936"/>
                  </a:lnTo>
                  <a:lnTo>
                    <a:pt x="17271" y="18928"/>
                  </a:lnTo>
                  <a:lnTo>
                    <a:pt x="17275" y="18914"/>
                  </a:lnTo>
                  <a:lnTo>
                    <a:pt x="17275" y="18898"/>
                  </a:lnTo>
                  <a:lnTo>
                    <a:pt x="17271" y="18885"/>
                  </a:lnTo>
                  <a:lnTo>
                    <a:pt x="17274" y="18856"/>
                  </a:lnTo>
                  <a:lnTo>
                    <a:pt x="17274" y="18851"/>
                  </a:lnTo>
                  <a:lnTo>
                    <a:pt x="17275" y="18846"/>
                  </a:lnTo>
                  <a:lnTo>
                    <a:pt x="17280" y="18831"/>
                  </a:lnTo>
                  <a:lnTo>
                    <a:pt x="17281" y="18822"/>
                  </a:lnTo>
                  <a:lnTo>
                    <a:pt x="17280" y="18811"/>
                  </a:lnTo>
                  <a:lnTo>
                    <a:pt x="17276" y="18793"/>
                  </a:lnTo>
                  <a:lnTo>
                    <a:pt x="17274" y="18783"/>
                  </a:lnTo>
                  <a:lnTo>
                    <a:pt x="17287" y="18765"/>
                  </a:lnTo>
                  <a:lnTo>
                    <a:pt x="17290" y="18758"/>
                  </a:lnTo>
                  <a:lnTo>
                    <a:pt x="17272" y="18767"/>
                  </a:lnTo>
                  <a:lnTo>
                    <a:pt x="17254" y="18761"/>
                  </a:lnTo>
                  <a:lnTo>
                    <a:pt x="17236" y="18748"/>
                  </a:lnTo>
                  <a:lnTo>
                    <a:pt x="17218" y="18741"/>
                  </a:lnTo>
                  <a:lnTo>
                    <a:pt x="17223" y="18725"/>
                  </a:lnTo>
                  <a:lnTo>
                    <a:pt x="17243" y="18709"/>
                  </a:lnTo>
                  <a:lnTo>
                    <a:pt x="17247" y="18696"/>
                  </a:lnTo>
                  <a:lnTo>
                    <a:pt x="17231" y="18701"/>
                  </a:lnTo>
                  <a:lnTo>
                    <a:pt x="17227" y="18700"/>
                  </a:lnTo>
                  <a:lnTo>
                    <a:pt x="17226" y="18696"/>
                  </a:lnTo>
                  <a:lnTo>
                    <a:pt x="17228" y="18689"/>
                  </a:lnTo>
                  <a:lnTo>
                    <a:pt x="17228" y="18685"/>
                  </a:lnTo>
                  <a:lnTo>
                    <a:pt x="17230" y="18675"/>
                  </a:lnTo>
                  <a:lnTo>
                    <a:pt x="17229" y="18668"/>
                  </a:lnTo>
                  <a:lnTo>
                    <a:pt x="17228" y="18662"/>
                  </a:lnTo>
                  <a:lnTo>
                    <a:pt x="17223" y="18649"/>
                  </a:lnTo>
                  <a:lnTo>
                    <a:pt x="17221" y="18642"/>
                  </a:lnTo>
                  <a:lnTo>
                    <a:pt x="17242" y="18667"/>
                  </a:lnTo>
                  <a:lnTo>
                    <a:pt x="17241" y="18659"/>
                  </a:lnTo>
                  <a:lnTo>
                    <a:pt x="17241" y="18656"/>
                  </a:lnTo>
                  <a:lnTo>
                    <a:pt x="17243" y="18655"/>
                  </a:lnTo>
                  <a:lnTo>
                    <a:pt x="17248" y="18663"/>
                  </a:lnTo>
                  <a:lnTo>
                    <a:pt x="17254" y="18670"/>
                  </a:lnTo>
                  <a:lnTo>
                    <a:pt x="17268" y="18678"/>
                  </a:lnTo>
                  <a:lnTo>
                    <a:pt x="17268" y="18685"/>
                  </a:lnTo>
                  <a:lnTo>
                    <a:pt x="17260" y="18693"/>
                  </a:lnTo>
                  <a:lnTo>
                    <a:pt x="17260" y="18699"/>
                  </a:lnTo>
                  <a:lnTo>
                    <a:pt x="17274" y="18696"/>
                  </a:lnTo>
                  <a:lnTo>
                    <a:pt x="17286" y="18697"/>
                  </a:lnTo>
                  <a:lnTo>
                    <a:pt x="17295" y="18706"/>
                  </a:lnTo>
                  <a:lnTo>
                    <a:pt x="17300" y="18728"/>
                  </a:lnTo>
                  <a:lnTo>
                    <a:pt x="17301" y="18771"/>
                  </a:lnTo>
                  <a:lnTo>
                    <a:pt x="17304" y="18792"/>
                  </a:lnTo>
                  <a:lnTo>
                    <a:pt x="17311" y="18807"/>
                  </a:lnTo>
                  <a:lnTo>
                    <a:pt x="17315" y="18808"/>
                  </a:lnTo>
                  <a:lnTo>
                    <a:pt x="17331" y="18805"/>
                  </a:lnTo>
                  <a:lnTo>
                    <a:pt x="17332" y="18795"/>
                  </a:lnTo>
                  <a:lnTo>
                    <a:pt x="17330" y="18787"/>
                  </a:lnTo>
                  <a:lnTo>
                    <a:pt x="17326" y="18775"/>
                  </a:lnTo>
                  <a:lnTo>
                    <a:pt x="17324" y="18743"/>
                  </a:lnTo>
                  <a:lnTo>
                    <a:pt x="17325" y="18729"/>
                  </a:lnTo>
                  <a:lnTo>
                    <a:pt x="17328" y="18717"/>
                  </a:lnTo>
                  <a:lnTo>
                    <a:pt x="17336" y="18706"/>
                  </a:lnTo>
                  <a:lnTo>
                    <a:pt x="17344" y="18705"/>
                  </a:lnTo>
                  <a:lnTo>
                    <a:pt x="17350" y="18714"/>
                  </a:lnTo>
                  <a:lnTo>
                    <a:pt x="17358" y="18749"/>
                  </a:lnTo>
                  <a:lnTo>
                    <a:pt x="17370" y="18783"/>
                  </a:lnTo>
                  <a:lnTo>
                    <a:pt x="17373" y="18802"/>
                  </a:lnTo>
                  <a:lnTo>
                    <a:pt x="17370" y="18816"/>
                  </a:lnTo>
                  <a:lnTo>
                    <a:pt x="17359" y="18848"/>
                  </a:lnTo>
                  <a:lnTo>
                    <a:pt x="17356" y="18858"/>
                  </a:lnTo>
                  <a:lnTo>
                    <a:pt x="17345" y="18877"/>
                  </a:lnTo>
                  <a:lnTo>
                    <a:pt x="17344" y="18883"/>
                  </a:lnTo>
                  <a:lnTo>
                    <a:pt x="17339" y="18910"/>
                  </a:lnTo>
                  <a:lnTo>
                    <a:pt x="17336" y="18914"/>
                  </a:lnTo>
                  <a:lnTo>
                    <a:pt x="17332" y="18917"/>
                  </a:lnTo>
                  <a:lnTo>
                    <a:pt x="17329" y="18923"/>
                  </a:lnTo>
                  <a:lnTo>
                    <a:pt x="17329" y="18933"/>
                  </a:lnTo>
                  <a:lnTo>
                    <a:pt x="17328" y="18941"/>
                  </a:lnTo>
                  <a:lnTo>
                    <a:pt x="17317" y="18961"/>
                  </a:lnTo>
                  <a:lnTo>
                    <a:pt x="17313" y="18981"/>
                  </a:lnTo>
                  <a:lnTo>
                    <a:pt x="17311" y="19000"/>
                  </a:lnTo>
                  <a:lnTo>
                    <a:pt x="17308" y="19017"/>
                  </a:lnTo>
                  <a:lnTo>
                    <a:pt x="17300" y="19030"/>
                  </a:lnTo>
                  <a:lnTo>
                    <a:pt x="17302" y="19038"/>
                  </a:lnTo>
                  <a:lnTo>
                    <a:pt x="17304" y="19041"/>
                  </a:lnTo>
                  <a:lnTo>
                    <a:pt x="17300" y="19053"/>
                  </a:lnTo>
                  <a:lnTo>
                    <a:pt x="17305" y="19047"/>
                  </a:lnTo>
                  <a:lnTo>
                    <a:pt x="17312" y="19043"/>
                  </a:lnTo>
                  <a:lnTo>
                    <a:pt x="17310" y="19055"/>
                  </a:lnTo>
                  <a:lnTo>
                    <a:pt x="17305" y="19064"/>
                  </a:lnTo>
                  <a:lnTo>
                    <a:pt x="17292" y="19074"/>
                  </a:lnTo>
                  <a:lnTo>
                    <a:pt x="17286" y="19083"/>
                  </a:lnTo>
                  <a:lnTo>
                    <a:pt x="17292" y="19083"/>
                  </a:lnTo>
                  <a:lnTo>
                    <a:pt x="17298" y="19085"/>
                  </a:lnTo>
                  <a:lnTo>
                    <a:pt x="17303" y="19089"/>
                  </a:lnTo>
                  <a:lnTo>
                    <a:pt x="17309" y="19094"/>
                  </a:lnTo>
                  <a:lnTo>
                    <a:pt x="17299" y="19098"/>
                  </a:lnTo>
                  <a:lnTo>
                    <a:pt x="17287" y="19091"/>
                  </a:lnTo>
                  <a:lnTo>
                    <a:pt x="17275" y="19088"/>
                  </a:lnTo>
                  <a:lnTo>
                    <a:pt x="17269" y="19105"/>
                  </a:lnTo>
                  <a:lnTo>
                    <a:pt x="17272" y="19110"/>
                  </a:lnTo>
                  <a:lnTo>
                    <a:pt x="17276" y="19113"/>
                  </a:lnTo>
                  <a:lnTo>
                    <a:pt x="17279" y="19113"/>
                  </a:lnTo>
                  <a:lnTo>
                    <a:pt x="17282" y="19108"/>
                  </a:lnTo>
                  <a:lnTo>
                    <a:pt x="17285" y="19108"/>
                  </a:lnTo>
                  <a:lnTo>
                    <a:pt x="17286" y="19116"/>
                  </a:lnTo>
                  <a:lnTo>
                    <a:pt x="17286" y="19124"/>
                  </a:lnTo>
                  <a:lnTo>
                    <a:pt x="17284" y="19132"/>
                  </a:lnTo>
                  <a:lnTo>
                    <a:pt x="17282" y="19139"/>
                  </a:lnTo>
                  <a:lnTo>
                    <a:pt x="17276" y="19132"/>
                  </a:lnTo>
                  <a:lnTo>
                    <a:pt x="17263" y="19125"/>
                  </a:lnTo>
                  <a:lnTo>
                    <a:pt x="17258" y="19120"/>
                  </a:lnTo>
                  <a:lnTo>
                    <a:pt x="17255" y="19114"/>
                  </a:lnTo>
                  <a:lnTo>
                    <a:pt x="17246" y="19087"/>
                  </a:lnTo>
                  <a:lnTo>
                    <a:pt x="17243" y="19088"/>
                  </a:lnTo>
                  <a:lnTo>
                    <a:pt x="17245" y="19101"/>
                  </a:lnTo>
                  <a:lnTo>
                    <a:pt x="17258" y="19139"/>
                  </a:lnTo>
                  <a:lnTo>
                    <a:pt x="17264" y="19150"/>
                  </a:lnTo>
                  <a:lnTo>
                    <a:pt x="17271" y="19153"/>
                  </a:lnTo>
                  <a:lnTo>
                    <a:pt x="17288" y="19154"/>
                  </a:lnTo>
                  <a:lnTo>
                    <a:pt x="17308" y="19171"/>
                  </a:lnTo>
                  <a:lnTo>
                    <a:pt x="17317" y="19177"/>
                  </a:lnTo>
                  <a:lnTo>
                    <a:pt x="17324" y="19186"/>
                  </a:lnTo>
                  <a:lnTo>
                    <a:pt x="17333" y="19227"/>
                  </a:lnTo>
                  <a:lnTo>
                    <a:pt x="17345" y="19258"/>
                  </a:lnTo>
                  <a:lnTo>
                    <a:pt x="17348" y="19279"/>
                  </a:lnTo>
                  <a:lnTo>
                    <a:pt x="17345" y="19280"/>
                  </a:lnTo>
                  <a:lnTo>
                    <a:pt x="17343" y="19275"/>
                  </a:lnTo>
                  <a:lnTo>
                    <a:pt x="17341" y="19273"/>
                  </a:lnTo>
                  <a:lnTo>
                    <a:pt x="17339" y="19272"/>
                  </a:lnTo>
                  <a:lnTo>
                    <a:pt x="17337" y="19269"/>
                  </a:lnTo>
                  <a:lnTo>
                    <a:pt x="17339" y="19288"/>
                  </a:lnTo>
                  <a:lnTo>
                    <a:pt x="17346" y="19304"/>
                  </a:lnTo>
                  <a:lnTo>
                    <a:pt x="17355" y="19319"/>
                  </a:lnTo>
                  <a:lnTo>
                    <a:pt x="17362" y="19336"/>
                  </a:lnTo>
                  <a:lnTo>
                    <a:pt x="17365" y="19335"/>
                  </a:lnTo>
                  <a:lnTo>
                    <a:pt x="17364" y="19323"/>
                  </a:lnTo>
                  <a:lnTo>
                    <a:pt x="17369" y="19328"/>
                  </a:lnTo>
                  <a:lnTo>
                    <a:pt x="17373" y="19336"/>
                  </a:lnTo>
                  <a:lnTo>
                    <a:pt x="17376" y="19348"/>
                  </a:lnTo>
                  <a:lnTo>
                    <a:pt x="17377" y="19363"/>
                  </a:lnTo>
                  <a:lnTo>
                    <a:pt x="17374" y="19359"/>
                  </a:lnTo>
                  <a:lnTo>
                    <a:pt x="17373" y="19355"/>
                  </a:lnTo>
                  <a:lnTo>
                    <a:pt x="17369" y="19346"/>
                  </a:lnTo>
                  <a:lnTo>
                    <a:pt x="17374" y="19365"/>
                  </a:lnTo>
                  <a:lnTo>
                    <a:pt x="17388" y="19398"/>
                  </a:lnTo>
                  <a:lnTo>
                    <a:pt x="17395" y="19428"/>
                  </a:lnTo>
                  <a:lnTo>
                    <a:pt x="17448" y="19557"/>
                  </a:lnTo>
                  <a:lnTo>
                    <a:pt x="17453" y="19573"/>
                  </a:lnTo>
                  <a:lnTo>
                    <a:pt x="17455" y="19576"/>
                  </a:lnTo>
                  <a:lnTo>
                    <a:pt x="17458" y="19579"/>
                  </a:lnTo>
                  <a:lnTo>
                    <a:pt x="17464" y="19583"/>
                  </a:lnTo>
                  <a:lnTo>
                    <a:pt x="17460" y="19570"/>
                  </a:lnTo>
                  <a:lnTo>
                    <a:pt x="17452" y="19551"/>
                  </a:lnTo>
                  <a:lnTo>
                    <a:pt x="17450" y="19538"/>
                  </a:lnTo>
                  <a:lnTo>
                    <a:pt x="17464" y="19558"/>
                  </a:lnTo>
                  <a:lnTo>
                    <a:pt x="17484" y="19628"/>
                  </a:lnTo>
                  <a:lnTo>
                    <a:pt x="17499" y="19640"/>
                  </a:lnTo>
                  <a:lnTo>
                    <a:pt x="17503" y="19639"/>
                  </a:lnTo>
                  <a:lnTo>
                    <a:pt x="17506" y="19640"/>
                  </a:lnTo>
                  <a:lnTo>
                    <a:pt x="17513" y="19642"/>
                  </a:lnTo>
                  <a:lnTo>
                    <a:pt x="17517" y="19645"/>
                  </a:lnTo>
                  <a:lnTo>
                    <a:pt x="17522" y="19651"/>
                  </a:lnTo>
                  <a:lnTo>
                    <a:pt x="17525" y="19651"/>
                  </a:lnTo>
                  <a:lnTo>
                    <a:pt x="17528" y="19649"/>
                  </a:lnTo>
                  <a:lnTo>
                    <a:pt x="17529" y="19647"/>
                  </a:lnTo>
                  <a:lnTo>
                    <a:pt x="17529" y="19645"/>
                  </a:lnTo>
                  <a:lnTo>
                    <a:pt x="17531" y="19643"/>
                  </a:lnTo>
                  <a:lnTo>
                    <a:pt x="17533" y="19645"/>
                  </a:lnTo>
                  <a:lnTo>
                    <a:pt x="17538" y="19652"/>
                  </a:lnTo>
                  <a:lnTo>
                    <a:pt x="17540" y="19654"/>
                  </a:lnTo>
                  <a:lnTo>
                    <a:pt x="17542" y="19649"/>
                  </a:lnTo>
                  <a:lnTo>
                    <a:pt x="17545" y="19642"/>
                  </a:lnTo>
                  <a:lnTo>
                    <a:pt x="17547" y="19635"/>
                  </a:lnTo>
                  <a:lnTo>
                    <a:pt x="17547" y="19632"/>
                  </a:lnTo>
                  <a:lnTo>
                    <a:pt x="17552" y="19640"/>
                  </a:lnTo>
                  <a:lnTo>
                    <a:pt x="17556" y="19664"/>
                  </a:lnTo>
                  <a:lnTo>
                    <a:pt x="17559" y="19660"/>
                  </a:lnTo>
                  <a:lnTo>
                    <a:pt x="17561" y="19647"/>
                  </a:lnTo>
                  <a:lnTo>
                    <a:pt x="17559" y="19635"/>
                  </a:lnTo>
                  <a:lnTo>
                    <a:pt x="17552" y="19597"/>
                  </a:lnTo>
                  <a:lnTo>
                    <a:pt x="17542" y="19567"/>
                  </a:lnTo>
                  <a:lnTo>
                    <a:pt x="17539" y="19562"/>
                  </a:lnTo>
                  <a:lnTo>
                    <a:pt x="17535" y="19557"/>
                  </a:lnTo>
                  <a:lnTo>
                    <a:pt x="17527" y="19531"/>
                  </a:lnTo>
                  <a:lnTo>
                    <a:pt x="17521" y="19523"/>
                  </a:lnTo>
                  <a:lnTo>
                    <a:pt x="17518" y="19531"/>
                  </a:lnTo>
                  <a:lnTo>
                    <a:pt x="17513" y="19524"/>
                  </a:lnTo>
                  <a:lnTo>
                    <a:pt x="17497" y="19500"/>
                  </a:lnTo>
                  <a:lnTo>
                    <a:pt x="17490" y="19485"/>
                  </a:lnTo>
                  <a:lnTo>
                    <a:pt x="17488" y="19478"/>
                  </a:lnTo>
                  <a:lnTo>
                    <a:pt x="17498" y="19484"/>
                  </a:lnTo>
                  <a:lnTo>
                    <a:pt x="17504" y="19492"/>
                  </a:lnTo>
                  <a:lnTo>
                    <a:pt x="17516" y="19516"/>
                  </a:lnTo>
                  <a:lnTo>
                    <a:pt x="17522" y="19517"/>
                  </a:lnTo>
                  <a:lnTo>
                    <a:pt x="17529" y="19508"/>
                  </a:lnTo>
                  <a:lnTo>
                    <a:pt x="17534" y="19505"/>
                  </a:lnTo>
                  <a:lnTo>
                    <a:pt x="17533" y="19520"/>
                  </a:lnTo>
                  <a:lnTo>
                    <a:pt x="17543" y="19534"/>
                  </a:lnTo>
                  <a:lnTo>
                    <a:pt x="17549" y="19540"/>
                  </a:lnTo>
                  <a:lnTo>
                    <a:pt x="17551" y="19537"/>
                  </a:lnTo>
                  <a:lnTo>
                    <a:pt x="17552" y="19528"/>
                  </a:lnTo>
                  <a:lnTo>
                    <a:pt x="17558" y="19525"/>
                  </a:lnTo>
                  <a:lnTo>
                    <a:pt x="17563" y="19520"/>
                  </a:lnTo>
                  <a:lnTo>
                    <a:pt x="17564" y="19506"/>
                  </a:lnTo>
                  <a:lnTo>
                    <a:pt x="17574" y="19508"/>
                  </a:lnTo>
                  <a:lnTo>
                    <a:pt x="17582" y="19503"/>
                  </a:lnTo>
                  <a:lnTo>
                    <a:pt x="17589" y="19495"/>
                  </a:lnTo>
                  <a:lnTo>
                    <a:pt x="17607" y="19483"/>
                  </a:lnTo>
                  <a:lnTo>
                    <a:pt x="17615" y="19464"/>
                  </a:lnTo>
                  <a:lnTo>
                    <a:pt x="17622" y="19458"/>
                  </a:lnTo>
                  <a:lnTo>
                    <a:pt x="17619" y="19486"/>
                  </a:lnTo>
                  <a:lnTo>
                    <a:pt x="17617" y="19493"/>
                  </a:lnTo>
                  <a:lnTo>
                    <a:pt x="17613" y="19498"/>
                  </a:lnTo>
                  <a:lnTo>
                    <a:pt x="17604" y="19505"/>
                  </a:lnTo>
                  <a:lnTo>
                    <a:pt x="17584" y="19534"/>
                  </a:lnTo>
                  <a:lnTo>
                    <a:pt x="17576" y="19549"/>
                  </a:lnTo>
                  <a:lnTo>
                    <a:pt x="17577" y="19560"/>
                  </a:lnTo>
                  <a:lnTo>
                    <a:pt x="17587" y="19571"/>
                  </a:lnTo>
                  <a:lnTo>
                    <a:pt x="17593" y="19574"/>
                  </a:lnTo>
                  <a:lnTo>
                    <a:pt x="17598" y="19581"/>
                  </a:lnTo>
                  <a:lnTo>
                    <a:pt x="17601" y="19602"/>
                  </a:lnTo>
                  <a:lnTo>
                    <a:pt x="17602" y="19622"/>
                  </a:lnTo>
                  <a:lnTo>
                    <a:pt x="17600" y="19726"/>
                  </a:lnTo>
                  <a:lnTo>
                    <a:pt x="17602" y="19746"/>
                  </a:lnTo>
                  <a:lnTo>
                    <a:pt x="17605" y="19758"/>
                  </a:lnTo>
                  <a:lnTo>
                    <a:pt x="17616" y="19787"/>
                  </a:lnTo>
                  <a:lnTo>
                    <a:pt x="17619" y="19802"/>
                  </a:lnTo>
                  <a:lnTo>
                    <a:pt x="17621" y="19822"/>
                  </a:lnTo>
                  <a:lnTo>
                    <a:pt x="17620" y="19836"/>
                  </a:lnTo>
                  <a:lnTo>
                    <a:pt x="17620" y="19847"/>
                  </a:lnTo>
                  <a:lnTo>
                    <a:pt x="17625" y="19860"/>
                  </a:lnTo>
                  <a:lnTo>
                    <a:pt x="17633" y="19872"/>
                  </a:lnTo>
                  <a:lnTo>
                    <a:pt x="17639" y="19870"/>
                  </a:lnTo>
                  <a:lnTo>
                    <a:pt x="17644" y="19862"/>
                  </a:lnTo>
                  <a:lnTo>
                    <a:pt x="17653" y="19853"/>
                  </a:lnTo>
                  <a:lnTo>
                    <a:pt x="17654" y="19865"/>
                  </a:lnTo>
                  <a:lnTo>
                    <a:pt x="17658" y="19860"/>
                  </a:lnTo>
                  <a:lnTo>
                    <a:pt x="17668" y="19852"/>
                  </a:lnTo>
                  <a:lnTo>
                    <a:pt x="17671" y="19847"/>
                  </a:lnTo>
                  <a:lnTo>
                    <a:pt x="17673" y="19842"/>
                  </a:lnTo>
                  <a:lnTo>
                    <a:pt x="17680" y="19771"/>
                  </a:lnTo>
                  <a:lnTo>
                    <a:pt x="17683" y="19756"/>
                  </a:lnTo>
                  <a:lnTo>
                    <a:pt x="17695" y="19724"/>
                  </a:lnTo>
                  <a:lnTo>
                    <a:pt x="17703" y="19709"/>
                  </a:lnTo>
                  <a:lnTo>
                    <a:pt x="17710" y="19702"/>
                  </a:lnTo>
                  <a:lnTo>
                    <a:pt x="17718" y="19697"/>
                  </a:lnTo>
                  <a:lnTo>
                    <a:pt x="17728" y="19683"/>
                  </a:lnTo>
                  <a:lnTo>
                    <a:pt x="17734" y="19677"/>
                  </a:lnTo>
                  <a:lnTo>
                    <a:pt x="17733" y="19687"/>
                  </a:lnTo>
                  <a:lnTo>
                    <a:pt x="17731" y="19696"/>
                  </a:lnTo>
                  <a:lnTo>
                    <a:pt x="17729" y="19703"/>
                  </a:lnTo>
                  <a:lnTo>
                    <a:pt x="17725" y="19710"/>
                  </a:lnTo>
                  <a:lnTo>
                    <a:pt x="17720" y="19707"/>
                  </a:lnTo>
                  <a:lnTo>
                    <a:pt x="17715" y="19712"/>
                  </a:lnTo>
                  <a:lnTo>
                    <a:pt x="17712" y="19721"/>
                  </a:lnTo>
                  <a:lnTo>
                    <a:pt x="17711" y="19729"/>
                  </a:lnTo>
                  <a:lnTo>
                    <a:pt x="17694" y="19769"/>
                  </a:lnTo>
                  <a:lnTo>
                    <a:pt x="17690" y="19781"/>
                  </a:lnTo>
                  <a:lnTo>
                    <a:pt x="17694" y="19803"/>
                  </a:lnTo>
                  <a:lnTo>
                    <a:pt x="17688" y="19829"/>
                  </a:lnTo>
                  <a:lnTo>
                    <a:pt x="17678" y="19853"/>
                  </a:lnTo>
                  <a:lnTo>
                    <a:pt x="17667" y="19871"/>
                  </a:lnTo>
                  <a:lnTo>
                    <a:pt x="17665" y="19875"/>
                  </a:lnTo>
                  <a:lnTo>
                    <a:pt x="17664" y="19879"/>
                  </a:lnTo>
                  <a:lnTo>
                    <a:pt x="17660" y="19881"/>
                  </a:lnTo>
                  <a:lnTo>
                    <a:pt x="17657" y="19880"/>
                  </a:lnTo>
                  <a:lnTo>
                    <a:pt x="17653" y="19871"/>
                  </a:lnTo>
                  <a:lnTo>
                    <a:pt x="17651" y="19871"/>
                  </a:lnTo>
                  <a:lnTo>
                    <a:pt x="17649" y="19880"/>
                  </a:lnTo>
                  <a:lnTo>
                    <a:pt x="17649" y="19893"/>
                  </a:lnTo>
                  <a:lnTo>
                    <a:pt x="17650" y="19906"/>
                  </a:lnTo>
                  <a:lnTo>
                    <a:pt x="17652" y="19914"/>
                  </a:lnTo>
                  <a:lnTo>
                    <a:pt x="17655" y="19907"/>
                  </a:lnTo>
                  <a:lnTo>
                    <a:pt x="17657" y="19910"/>
                  </a:lnTo>
                  <a:lnTo>
                    <a:pt x="17659" y="19911"/>
                  </a:lnTo>
                  <a:lnTo>
                    <a:pt x="17664" y="19904"/>
                  </a:lnTo>
                  <a:lnTo>
                    <a:pt x="17691" y="19921"/>
                  </a:lnTo>
                  <a:lnTo>
                    <a:pt x="17700" y="19918"/>
                  </a:lnTo>
                  <a:lnTo>
                    <a:pt x="17703" y="19920"/>
                  </a:lnTo>
                  <a:lnTo>
                    <a:pt x="17705" y="19923"/>
                  </a:lnTo>
                  <a:lnTo>
                    <a:pt x="17708" y="19925"/>
                  </a:lnTo>
                  <a:lnTo>
                    <a:pt x="17710" y="19922"/>
                  </a:lnTo>
                  <a:lnTo>
                    <a:pt x="17711" y="19914"/>
                  </a:lnTo>
                  <a:lnTo>
                    <a:pt x="17708" y="19892"/>
                  </a:lnTo>
                  <a:lnTo>
                    <a:pt x="17706" y="19880"/>
                  </a:lnTo>
                  <a:lnTo>
                    <a:pt x="17711" y="19892"/>
                  </a:lnTo>
                  <a:lnTo>
                    <a:pt x="17722" y="19917"/>
                  </a:lnTo>
                  <a:lnTo>
                    <a:pt x="17727" y="19929"/>
                  </a:lnTo>
                  <a:lnTo>
                    <a:pt x="17730" y="19945"/>
                  </a:lnTo>
                  <a:lnTo>
                    <a:pt x="17736" y="19999"/>
                  </a:lnTo>
                  <a:lnTo>
                    <a:pt x="17733" y="20000"/>
                  </a:lnTo>
                  <a:lnTo>
                    <a:pt x="17733" y="19994"/>
                  </a:lnTo>
                  <a:lnTo>
                    <a:pt x="17730" y="19995"/>
                  </a:lnTo>
                  <a:lnTo>
                    <a:pt x="17733" y="20009"/>
                  </a:lnTo>
                  <a:lnTo>
                    <a:pt x="17750" y="20048"/>
                  </a:lnTo>
                  <a:lnTo>
                    <a:pt x="17751" y="20051"/>
                  </a:lnTo>
                  <a:lnTo>
                    <a:pt x="17751" y="20056"/>
                  </a:lnTo>
                  <a:lnTo>
                    <a:pt x="17751" y="20087"/>
                  </a:lnTo>
                  <a:lnTo>
                    <a:pt x="17762" y="20154"/>
                  </a:lnTo>
                  <a:lnTo>
                    <a:pt x="17776" y="20213"/>
                  </a:lnTo>
                  <a:lnTo>
                    <a:pt x="17779" y="20212"/>
                  </a:lnTo>
                  <a:lnTo>
                    <a:pt x="17778" y="20203"/>
                  </a:lnTo>
                  <a:lnTo>
                    <a:pt x="17777" y="20194"/>
                  </a:lnTo>
                  <a:lnTo>
                    <a:pt x="17777" y="20185"/>
                  </a:lnTo>
                  <a:lnTo>
                    <a:pt x="17779" y="20176"/>
                  </a:lnTo>
                  <a:lnTo>
                    <a:pt x="17792" y="20236"/>
                  </a:lnTo>
                  <a:lnTo>
                    <a:pt x="17801" y="20257"/>
                  </a:lnTo>
                  <a:lnTo>
                    <a:pt x="17816" y="20270"/>
                  </a:lnTo>
                  <a:lnTo>
                    <a:pt x="17813" y="20279"/>
                  </a:lnTo>
                  <a:lnTo>
                    <a:pt x="17815" y="20289"/>
                  </a:lnTo>
                  <a:lnTo>
                    <a:pt x="17820" y="20298"/>
                  </a:lnTo>
                  <a:lnTo>
                    <a:pt x="17826" y="20303"/>
                  </a:lnTo>
                  <a:lnTo>
                    <a:pt x="17830" y="20304"/>
                  </a:lnTo>
                  <a:lnTo>
                    <a:pt x="17840" y="20299"/>
                  </a:lnTo>
                  <a:lnTo>
                    <a:pt x="17847" y="20297"/>
                  </a:lnTo>
                  <a:lnTo>
                    <a:pt x="17847" y="20308"/>
                  </a:lnTo>
                  <a:lnTo>
                    <a:pt x="17844" y="20320"/>
                  </a:lnTo>
                  <a:lnTo>
                    <a:pt x="17841" y="20331"/>
                  </a:lnTo>
                  <a:lnTo>
                    <a:pt x="17837" y="20337"/>
                  </a:lnTo>
                  <a:lnTo>
                    <a:pt x="17832" y="20334"/>
                  </a:lnTo>
                  <a:lnTo>
                    <a:pt x="17826" y="20326"/>
                  </a:lnTo>
                  <a:lnTo>
                    <a:pt x="17820" y="20322"/>
                  </a:lnTo>
                  <a:lnTo>
                    <a:pt x="17814" y="20328"/>
                  </a:lnTo>
                  <a:lnTo>
                    <a:pt x="17819" y="20353"/>
                  </a:lnTo>
                  <a:lnTo>
                    <a:pt x="17822" y="20359"/>
                  </a:lnTo>
                  <a:lnTo>
                    <a:pt x="17827" y="20367"/>
                  </a:lnTo>
                  <a:lnTo>
                    <a:pt x="17829" y="20368"/>
                  </a:lnTo>
                  <a:lnTo>
                    <a:pt x="17832" y="20368"/>
                  </a:lnTo>
                  <a:lnTo>
                    <a:pt x="17835" y="20367"/>
                  </a:lnTo>
                  <a:lnTo>
                    <a:pt x="17834" y="20361"/>
                  </a:lnTo>
                  <a:lnTo>
                    <a:pt x="17836" y="20356"/>
                  </a:lnTo>
                  <a:lnTo>
                    <a:pt x="17837" y="20354"/>
                  </a:lnTo>
                  <a:lnTo>
                    <a:pt x="17838" y="20348"/>
                  </a:lnTo>
                  <a:lnTo>
                    <a:pt x="17839" y="20342"/>
                  </a:lnTo>
                  <a:lnTo>
                    <a:pt x="17843" y="20348"/>
                  </a:lnTo>
                  <a:lnTo>
                    <a:pt x="17848" y="20352"/>
                  </a:lnTo>
                  <a:lnTo>
                    <a:pt x="17853" y="20352"/>
                  </a:lnTo>
                  <a:lnTo>
                    <a:pt x="17859" y="20348"/>
                  </a:lnTo>
                  <a:lnTo>
                    <a:pt x="17863" y="20342"/>
                  </a:lnTo>
                  <a:lnTo>
                    <a:pt x="17865" y="20329"/>
                  </a:lnTo>
                  <a:lnTo>
                    <a:pt x="17869" y="20321"/>
                  </a:lnTo>
                  <a:lnTo>
                    <a:pt x="17872" y="20331"/>
                  </a:lnTo>
                  <a:lnTo>
                    <a:pt x="17877" y="20336"/>
                  </a:lnTo>
                  <a:lnTo>
                    <a:pt x="17883" y="20338"/>
                  </a:lnTo>
                  <a:lnTo>
                    <a:pt x="17886" y="20335"/>
                  </a:lnTo>
                  <a:lnTo>
                    <a:pt x="17888" y="20340"/>
                  </a:lnTo>
                  <a:lnTo>
                    <a:pt x="17889" y="20342"/>
                  </a:lnTo>
                  <a:lnTo>
                    <a:pt x="17889" y="20344"/>
                  </a:lnTo>
                  <a:lnTo>
                    <a:pt x="17888" y="20352"/>
                  </a:lnTo>
                  <a:lnTo>
                    <a:pt x="17891" y="20348"/>
                  </a:lnTo>
                  <a:lnTo>
                    <a:pt x="17896" y="20339"/>
                  </a:lnTo>
                  <a:lnTo>
                    <a:pt x="17898" y="20337"/>
                  </a:lnTo>
                  <a:lnTo>
                    <a:pt x="17902" y="20337"/>
                  </a:lnTo>
                  <a:lnTo>
                    <a:pt x="17909" y="20344"/>
                  </a:lnTo>
                  <a:lnTo>
                    <a:pt x="17919" y="20348"/>
                  </a:lnTo>
                  <a:lnTo>
                    <a:pt x="17925" y="20355"/>
                  </a:lnTo>
                  <a:lnTo>
                    <a:pt x="17930" y="20357"/>
                  </a:lnTo>
                  <a:lnTo>
                    <a:pt x="17935" y="20344"/>
                  </a:lnTo>
                  <a:lnTo>
                    <a:pt x="17940" y="20351"/>
                  </a:lnTo>
                  <a:lnTo>
                    <a:pt x="17947" y="20363"/>
                  </a:lnTo>
                  <a:lnTo>
                    <a:pt x="17953" y="20369"/>
                  </a:lnTo>
                  <a:lnTo>
                    <a:pt x="17959" y="20371"/>
                  </a:lnTo>
                  <a:lnTo>
                    <a:pt x="17973" y="20372"/>
                  </a:lnTo>
                  <a:lnTo>
                    <a:pt x="17979" y="20374"/>
                  </a:lnTo>
                  <a:lnTo>
                    <a:pt x="17991" y="20384"/>
                  </a:lnTo>
                  <a:lnTo>
                    <a:pt x="18004" y="20398"/>
                  </a:lnTo>
                  <a:lnTo>
                    <a:pt x="18015" y="20418"/>
                  </a:lnTo>
                  <a:lnTo>
                    <a:pt x="18019" y="20424"/>
                  </a:lnTo>
                  <a:lnTo>
                    <a:pt x="18008" y="20443"/>
                  </a:lnTo>
                  <a:lnTo>
                    <a:pt x="18005" y="20454"/>
                  </a:lnTo>
                  <a:lnTo>
                    <a:pt x="18011" y="20456"/>
                  </a:lnTo>
                  <a:lnTo>
                    <a:pt x="18014" y="20461"/>
                  </a:lnTo>
                  <a:lnTo>
                    <a:pt x="18021" y="20482"/>
                  </a:lnTo>
                  <a:lnTo>
                    <a:pt x="18025" y="20489"/>
                  </a:lnTo>
                  <a:lnTo>
                    <a:pt x="18029" y="20489"/>
                  </a:lnTo>
                  <a:lnTo>
                    <a:pt x="18044" y="20486"/>
                  </a:lnTo>
                  <a:lnTo>
                    <a:pt x="18047" y="20501"/>
                  </a:lnTo>
                  <a:lnTo>
                    <a:pt x="18049" y="20511"/>
                  </a:lnTo>
                  <a:lnTo>
                    <a:pt x="18054" y="20517"/>
                  </a:lnTo>
                  <a:lnTo>
                    <a:pt x="18055" y="20529"/>
                  </a:lnTo>
                  <a:lnTo>
                    <a:pt x="18067" y="20556"/>
                  </a:lnTo>
                  <a:lnTo>
                    <a:pt x="18076" y="20593"/>
                  </a:lnTo>
                  <a:lnTo>
                    <a:pt x="18078" y="20601"/>
                  </a:lnTo>
                  <a:lnTo>
                    <a:pt x="18084" y="20603"/>
                  </a:lnTo>
                  <a:lnTo>
                    <a:pt x="18094" y="20596"/>
                  </a:lnTo>
                  <a:lnTo>
                    <a:pt x="18098" y="20598"/>
                  </a:lnTo>
                  <a:lnTo>
                    <a:pt x="18100" y="20604"/>
                  </a:lnTo>
                  <a:lnTo>
                    <a:pt x="18099" y="20611"/>
                  </a:lnTo>
                  <a:lnTo>
                    <a:pt x="18096" y="20618"/>
                  </a:lnTo>
                  <a:lnTo>
                    <a:pt x="18089" y="20630"/>
                  </a:lnTo>
                  <a:lnTo>
                    <a:pt x="18096" y="20645"/>
                  </a:lnTo>
                  <a:lnTo>
                    <a:pt x="18113" y="20670"/>
                  </a:lnTo>
                  <a:lnTo>
                    <a:pt x="18123" y="20701"/>
                  </a:lnTo>
                  <a:lnTo>
                    <a:pt x="18124" y="20709"/>
                  </a:lnTo>
                  <a:lnTo>
                    <a:pt x="18128" y="20726"/>
                  </a:lnTo>
                  <a:lnTo>
                    <a:pt x="18130" y="20735"/>
                  </a:lnTo>
                  <a:lnTo>
                    <a:pt x="18134" y="20744"/>
                  </a:lnTo>
                  <a:lnTo>
                    <a:pt x="18158" y="20766"/>
                  </a:lnTo>
                  <a:lnTo>
                    <a:pt x="18176" y="20767"/>
                  </a:lnTo>
                  <a:lnTo>
                    <a:pt x="18179" y="20768"/>
                  </a:lnTo>
                  <a:lnTo>
                    <a:pt x="18187" y="20774"/>
                  </a:lnTo>
                  <a:lnTo>
                    <a:pt x="18204" y="20774"/>
                  </a:lnTo>
                  <a:lnTo>
                    <a:pt x="18213" y="20779"/>
                  </a:lnTo>
                  <a:lnTo>
                    <a:pt x="18243" y="20818"/>
                  </a:lnTo>
                  <a:lnTo>
                    <a:pt x="18248" y="20833"/>
                  </a:lnTo>
                  <a:lnTo>
                    <a:pt x="18245" y="20853"/>
                  </a:lnTo>
                  <a:lnTo>
                    <a:pt x="18239" y="20866"/>
                  </a:lnTo>
                  <a:lnTo>
                    <a:pt x="18229" y="20873"/>
                  </a:lnTo>
                  <a:lnTo>
                    <a:pt x="18219" y="20876"/>
                  </a:lnTo>
                  <a:lnTo>
                    <a:pt x="18211" y="20872"/>
                  </a:lnTo>
                  <a:lnTo>
                    <a:pt x="18210" y="20867"/>
                  </a:lnTo>
                  <a:lnTo>
                    <a:pt x="18213" y="20865"/>
                  </a:lnTo>
                  <a:lnTo>
                    <a:pt x="18216" y="20860"/>
                  </a:lnTo>
                  <a:lnTo>
                    <a:pt x="18219" y="20858"/>
                  </a:lnTo>
                  <a:lnTo>
                    <a:pt x="18218" y="20852"/>
                  </a:lnTo>
                  <a:lnTo>
                    <a:pt x="18181" y="20837"/>
                  </a:lnTo>
                  <a:lnTo>
                    <a:pt x="18174" y="20831"/>
                  </a:lnTo>
                  <a:lnTo>
                    <a:pt x="18173" y="20832"/>
                  </a:lnTo>
                  <a:lnTo>
                    <a:pt x="18162" y="20807"/>
                  </a:lnTo>
                  <a:lnTo>
                    <a:pt x="18159" y="20801"/>
                  </a:lnTo>
                  <a:lnTo>
                    <a:pt x="18153" y="20795"/>
                  </a:lnTo>
                  <a:lnTo>
                    <a:pt x="18147" y="20790"/>
                  </a:lnTo>
                  <a:lnTo>
                    <a:pt x="18141" y="20790"/>
                  </a:lnTo>
                  <a:lnTo>
                    <a:pt x="18143" y="20777"/>
                  </a:lnTo>
                  <a:lnTo>
                    <a:pt x="18136" y="20791"/>
                  </a:lnTo>
                  <a:lnTo>
                    <a:pt x="18131" y="20822"/>
                  </a:lnTo>
                  <a:lnTo>
                    <a:pt x="18129" y="20857"/>
                  </a:lnTo>
                  <a:lnTo>
                    <a:pt x="18132" y="20884"/>
                  </a:lnTo>
                  <a:lnTo>
                    <a:pt x="18139" y="20909"/>
                  </a:lnTo>
                  <a:lnTo>
                    <a:pt x="18150" y="20934"/>
                  </a:lnTo>
                  <a:lnTo>
                    <a:pt x="18174" y="20963"/>
                  </a:lnTo>
                  <a:lnTo>
                    <a:pt x="18182" y="20964"/>
                  </a:lnTo>
                  <a:lnTo>
                    <a:pt x="18202" y="20948"/>
                  </a:lnTo>
                  <a:lnTo>
                    <a:pt x="18220" y="20940"/>
                  </a:lnTo>
                  <a:lnTo>
                    <a:pt x="18234" y="20930"/>
                  </a:lnTo>
                  <a:lnTo>
                    <a:pt x="18252" y="20924"/>
                  </a:lnTo>
                  <a:lnTo>
                    <a:pt x="18260" y="20919"/>
                  </a:lnTo>
                  <a:lnTo>
                    <a:pt x="18269" y="20896"/>
                  </a:lnTo>
                  <a:lnTo>
                    <a:pt x="18270" y="20894"/>
                  </a:lnTo>
                  <a:lnTo>
                    <a:pt x="18282" y="20876"/>
                  </a:lnTo>
                  <a:lnTo>
                    <a:pt x="18289" y="20885"/>
                  </a:lnTo>
                  <a:lnTo>
                    <a:pt x="18303" y="20886"/>
                  </a:lnTo>
                  <a:lnTo>
                    <a:pt x="18303" y="20893"/>
                  </a:lnTo>
                  <a:lnTo>
                    <a:pt x="18303" y="20900"/>
                  </a:lnTo>
                  <a:lnTo>
                    <a:pt x="18307" y="20901"/>
                  </a:lnTo>
                  <a:lnTo>
                    <a:pt x="18310" y="20901"/>
                  </a:lnTo>
                  <a:lnTo>
                    <a:pt x="18311" y="20898"/>
                  </a:lnTo>
                  <a:lnTo>
                    <a:pt x="18312" y="20890"/>
                  </a:lnTo>
                  <a:lnTo>
                    <a:pt x="18315" y="20894"/>
                  </a:lnTo>
                  <a:lnTo>
                    <a:pt x="18317" y="20897"/>
                  </a:lnTo>
                  <a:lnTo>
                    <a:pt x="18320" y="20898"/>
                  </a:lnTo>
                  <a:lnTo>
                    <a:pt x="18322" y="20900"/>
                  </a:lnTo>
                  <a:lnTo>
                    <a:pt x="18323" y="20896"/>
                  </a:lnTo>
                  <a:lnTo>
                    <a:pt x="18323" y="20893"/>
                  </a:lnTo>
                  <a:lnTo>
                    <a:pt x="18324" y="20890"/>
                  </a:lnTo>
                  <a:lnTo>
                    <a:pt x="18325" y="20886"/>
                  </a:lnTo>
                  <a:lnTo>
                    <a:pt x="18330" y="20894"/>
                  </a:lnTo>
                  <a:lnTo>
                    <a:pt x="18338" y="20897"/>
                  </a:lnTo>
                  <a:lnTo>
                    <a:pt x="18345" y="20895"/>
                  </a:lnTo>
                  <a:lnTo>
                    <a:pt x="18351" y="20891"/>
                  </a:lnTo>
                  <a:lnTo>
                    <a:pt x="18358" y="20873"/>
                  </a:lnTo>
                  <a:lnTo>
                    <a:pt x="18364" y="20867"/>
                  </a:lnTo>
                  <a:lnTo>
                    <a:pt x="18371" y="20872"/>
                  </a:lnTo>
                  <a:lnTo>
                    <a:pt x="18374" y="20871"/>
                  </a:lnTo>
                  <a:lnTo>
                    <a:pt x="18376" y="20863"/>
                  </a:lnTo>
                  <a:lnTo>
                    <a:pt x="18375" y="20858"/>
                  </a:lnTo>
                  <a:lnTo>
                    <a:pt x="18373" y="20853"/>
                  </a:lnTo>
                  <a:lnTo>
                    <a:pt x="18371" y="20845"/>
                  </a:lnTo>
                  <a:lnTo>
                    <a:pt x="18374" y="20842"/>
                  </a:lnTo>
                  <a:lnTo>
                    <a:pt x="18390" y="20830"/>
                  </a:lnTo>
                  <a:lnTo>
                    <a:pt x="18389" y="20834"/>
                  </a:lnTo>
                  <a:lnTo>
                    <a:pt x="18389" y="20835"/>
                  </a:lnTo>
                  <a:lnTo>
                    <a:pt x="18388" y="20835"/>
                  </a:lnTo>
                  <a:lnTo>
                    <a:pt x="18387" y="20837"/>
                  </a:lnTo>
                  <a:lnTo>
                    <a:pt x="18394" y="20839"/>
                  </a:lnTo>
                  <a:lnTo>
                    <a:pt x="18397" y="20825"/>
                  </a:lnTo>
                  <a:lnTo>
                    <a:pt x="18398" y="20805"/>
                  </a:lnTo>
                  <a:lnTo>
                    <a:pt x="18401" y="20790"/>
                  </a:lnTo>
                  <a:lnTo>
                    <a:pt x="18408" y="20784"/>
                  </a:lnTo>
                  <a:lnTo>
                    <a:pt x="18426" y="20778"/>
                  </a:lnTo>
                  <a:lnTo>
                    <a:pt x="18432" y="20774"/>
                  </a:lnTo>
                  <a:lnTo>
                    <a:pt x="18434" y="20780"/>
                  </a:lnTo>
                  <a:lnTo>
                    <a:pt x="18435" y="20782"/>
                  </a:lnTo>
                  <a:lnTo>
                    <a:pt x="18436" y="20785"/>
                  </a:lnTo>
                  <a:lnTo>
                    <a:pt x="18432" y="20788"/>
                  </a:lnTo>
                  <a:lnTo>
                    <a:pt x="18430" y="20791"/>
                  </a:lnTo>
                  <a:lnTo>
                    <a:pt x="18429" y="20794"/>
                  </a:lnTo>
                  <a:lnTo>
                    <a:pt x="18428" y="20801"/>
                  </a:lnTo>
                  <a:lnTo>
                    <a:pt x="18431" y="20802"/>
                  </a:lnTo>
                  <a:lnTo>
                    <a:pt x="18434" y="20805"/>
                  </a:lnTo>
                  <a:lnTo>
                    <a:pt x="18437" y="20809"/>
                  </a:lnTo>
                  <a:lnTo>
                    <a:pt x="18439" y="20815"/>
                  </a:lnTo>
                  <a:lnTo>
                    <a:pt x="18446" y="20804"/>
                  </a:lnTo>
                  <a:lnTo>
                    <a:pt x="18455" y="20803"/>
                  </a:lnTo>
                  <a:lnTo>
                    <a:pt x="18463" y="20812"/>
                  </a:lnTo>
                  <a:lnTo>
                    <a:pt x="18466" y="20831"/>
                  </a:lnTo>
                  <a:lnTo>
                    <a:pt x="18470" y="20830"/>
                  </a:lnTo>
                  <a:lnTo>
                    <a:pt x="18467" y="20812"/>
                  </a:lnTo>
                  <a:lnTo>
                    <a:pt x="18460" y="20801"/>
                  </a:lnTo>
                  <a:lnTo>
                    <a:pt x="18451" y="20795"/>
                  </a:lnTo>
                  <a:lnTo>
                    <a:pt x="18441" y="20797"/>
                  </a:lnTo>
                  <a:lnTo>
                    <a:pt x="18445" y="20784"/>
                  </a:lnTo>
                  <a:lnTo>
                    <a:pt x="18453" y="20774"/>
                  </a:lnTo>
                  <a:lnTo>
                    <a:pt x="18460" y="20770"/>
                  </a:lnTo>
                  <a:lnTo>
                    <a:pt x="18462" y="20783"/>
                  </a:lnTo>
                  <a:lnTo>
                    <a:pt x="18468" y="20785"/>
                  </a:lnTo>
                  <a:lnTo>
                    <a:pt x="18479" y="20805"/>
                  </a:lnTo>
                  <a:lnTo>
                    <a:pt x="18487" y="20813"/>
                  </a:lnTo>
                  <a:lnTo>
                    <a:pt x="18487" y="20804"/>
                  </a:lnTo>
                  <a:lnTo>
                    <a:pt x="18480" y="20796"/>
                  </a:lnTo>
                  <a:lnTo>
                    <a:pt x="18473" y="20785"/>
                  </a:lnTo>
                  <a:lnTo>
                    <a:pt x="18472" y="20768"/>
                  </a:lnTo>
                  <a:lnTo>
                    <a:pt x="18472" y="20758"/>
                  </a:lnTo>
                  <a:lnTo>
                    <a:pt x="18478" y="20740"/>
                  </a:lnTo>
                  <a:lnTo>
                    <a:pt x="18479" y="20732"/>
                  </a:lnTo>
                  <a:lnTo>
                    <a:pt x="18479" y="20724"/>
                  </a:lnTo>
                  <a:lnTo>
                    <a:pt x="18481" y="20717"/>
                  </a:lnTo>
                  <a:lnTo>
                    <a:pt x="18497" y="20671"/>
                  </a:lnTo>
                  <a:lnTo>
                    <a:pt x="18511" y="20640"/>
                  </a:lnTo>
                  <a:lnTo>
                    <a:pt x="18510" y="20630"/>
                  </a:lnTo>
                  <a:lnTo>
                    <a:pt x="18506" y="20624"/>
                  </a:lnTo>
                  <a:lnTo>
                    <a:pt x="18500" y="20620"/>
                  </a:lnTo>
                  <a:lnTo>
                    <a:pt x="18496" y="20614"/>
                  </a:lnTo>
                  <a:lnTo>
                    <a:pt x="18497" y="20597"/>
                  </a:lnTo>
                  <a:lnTo>
                    <a:pt x="18500" y="20584"/>
                  </a:lnTo>
                  <a:lnTo>
                    <a:pt x="18497" y="20580"/>
                  </a:lnTo>
                  <a:lnTo>
                    <a:pt x="18494" y="20577"/>
                  </a:lnTo>
                  <a:lnTo>
                    <a:pt x="18491" y="20573"/>
                  </a:lnTo>
                  <a:lnTo>
                    <a:pt x="18488" y="20555"/>
                  </a:lnTo>
                  <a:lnTo>
                    <a:pt x="18487" y="20539"/>
                  </a:lnTo>
                  <a:lnTo>
                    <a:pt x="18489" y="20522"/>
                  </a:lnTo>
                  <a:lnTo>
                    <a:pt x="18495" y="20501"/>
                  </a:lnTo>
                  <a:lnTo>
                    <a:pt x="18496" y="20486"/>
                  </a:lnTo>
                  <a:lnTo>
                    <a:pt x="18492" y="20443"/>
                  </a:lnTo>
                  <a:lnTo>
                    <a:pt x="18492" y="20426"/>
                  </a:lnTo>
                  <a:lnTo>
                    <a:pt x="18503" y="20399"/>
                  </a:lnTo>
                  <a:lnTo>
                    <a:pt x="18509" y="20360"/>
                  </a:lnTo>
                  <a:lnTo>
                    <a:pt x="18507" y="20338"/>
                  </a:lnTo>
                  <a:lnTo>
                    <a:pt x="18508" y="20330"/>
                  </a:lnTo>
                  <a:lnTo>
                    <a:pt x="18512" y="20320"/>
                  </a:lnTo>
                  <a:lnTo>
                    <a:pt x="18516" y="20318"/>
                  </a:lnTo>
                  <a:lnTo>
                    <a:pt x="18521" y="20316"/>
                  </a:lnTo>
                  <a:lnTo>
                    <a:pt x="18525" y="20312"/>
                  </a:lnTo>
                  <a:lnTo>
                    <a:pt x="18530" y="20293"/>
                  </a:lnTo>
                  <a:lnTo>
                    <a:pt x="18527" y="20257"/>
                  </a:lnTo>
                  <a:lnTo>
                    <a:pt x="18530" y="20232"/>
                  </a:lnTo>
                  <a:lnTo>
                    <a:pt x="18530" y="20200"/>
                  </a:lnTo>
                  <a:lnTo>
                    <a:pt x="18542" y="20158"/>
                  </a:lnTo>
                  <a:lnTo>
                    <a:pt x="18546" y="20157"/>
                  </a:lnTo>
                  <a:lnTo>
                    <a:pt x="18548" y="20168"/>
                  </a:lnTo>
                  <a:lnTo>
                    <a:pt x="18551" y="20190"/>
                  </a:lnTo>
                  <a:lnTo>
                    <a:pt x="18552" y="20230"/>
                  </a:lnTo>
                  <a:lnTo>
                    <a:pt x="18555" y="20266"/>
                  </a:lnTo>
                  <a:lnTo>
                    <a:pt x="18559" y="20265"/>
                  </a:lnTo>
                  <a:lnTo>
                    <a:pt x="18539" y="20009"/>
                  </a:lnTo>
                  <a:lnTo>
                    <a:pt x="18530" y="19992"/>
                  </a:lnTo>
                  <a:lnTo>
                    <a:pt x="18529" y="19986"/>
                  </a:lnTo>
                  <a:lnTo>
                    <a:pt x="18536" y="19973"/>
                  </a:lnTo>
                  <a:lnTo>
                    <a:pt x="18537" y="19946"/>
                  </a:lnTo>
                  <a:lnTo>
                    <a:pt x="18535" y="19815"/>
                  </a:lnTo>
                  <a:lnTo>
                    <a:pt x="18532" y="19797"/>
                  </a:lnTo>
                  <a:lnTo>
                    <a:pt x="18533" y="19783"/>
                  </a:lnTo>
                  <a:lnTo>
                    <a:pt x="18533" y="19768"/>
                  </a:lnTo>
                  <a:lnTo>
                    <a:pt x="18529" y="19739"/>
                  </a:lnTo>
                  <a:lnTo>
                    <a:pt x="18529" y="19725"/>
                  </a:lnTo>
                  <a:lnTo>
                    <a:pt x="18530" y="19698"/>
                  </a:lnTo>
                  <a:lnTo>
                    <a:pt x="18522" y="19579"/>
                  </a:lnTo>
                  <a:lnTo>
                    <a:pt x="18529" y="19575"/>
                  </a:lnTo>
                  <a:lnTo>
                    <a:pt x="18529" y="19550"/>
                  </a:lnTo>
                  <a:lnTo>
                    <a:pt x="18516" y="19439"/>
                  </a:lnTo>
                  <a:lnTo>
                    <a:pt x="18510" y="19413"/>
                  </a:lnTo>
                  <a:lnTo>
                    <a:pt x="18503" y="19402"/>
                  </a:lnTo>
                  <a:lnTo>
                    <a:pt x="18503" y="19395"/>
                  </a:lnTo>
                  <a:lnTo>
                    <a:pt x="18508" y="19380"/>
                  </a:lnTo>
                  <a:lnTo>
                    <a:pt x="18506" y="19357"/>
                  </a:lnTo>
                  <a:lnTo>
                    <a:pt x="18485" y="19278"/>
                  </a:lnTo>
                  <a:lnTo>
                    <a:pt x="18482" y="19270"/>
                  </a:lnTo>
                  <a:lnTo>
                    <a:pt x="18477" y="19266"/>
                  </a:lnTo>
                  <a:lnTo>
                    <a:pt x="18466" y="19264"/>
                  </a:lnTo>
                  <a:lnTo>
                    <a:pt x="18460" y="19261"/>
                  </a:lnTo>
                  <a:lnTo>
                    <a:pt x="18460" y="19255"/>
                  </a:lnTo>
                  <a:lnTo>
                    <a:pt x="18464" y="19249"/>
                  </a:lnTo>
                  <a:lnTo>
                    <a:pt x="18469" y="19247"/>
                  </a:lnTo>
                  <a:lnTo>
                    <a:pt x="18474" y="19243"/>
                  </a:lnTo>
                  <a:lnTo>
                    <a:pt x="18476" y="19232"/>
                  </a:lnTo>
                  <a:lnTo>
                    <a:pt x="18474" y="19222"/>
                  </a:lnTo>
                  <a:lnTo>
                    <a:pt x="18462" y="19193"/>
                  </a:lnTo>
                  <a:lnTo>
                    <a:pt x="18449" y="19149"/>
                  </a:lnTo>
                  <a:lnTo>
                    <a:pt x="18434" y="19115"/>
                  </a:lnTo>
                  <a:lnTo>
                    <a:pt x="18431" y="19103"/>
                  </a:lnTo>
                  <a:lnTo>
                    <a:pt x="18427" y="19090"/>
                  </a:lnTo>
                  <a:lnTo>
                    <a:pt x="18413" y="19083"/>
                  </a:lnTo>
                  <a:lnTo>
                    <a:pt x="18409" y="19072"/>
                  </a:lnTo>
                  <a:lnTo>
                    <a:pt x="18389" y="19045"/>
                  </a:lnTo>
                  <a:lnTo>
                    <a:pt x="18385" y="19047"/>
                  </a:lnTo>
                  <a:lnTo>
                    <a:pt x="18376" y="19056"/>
                  </a:lnTo>
                  <a:lnTo>
                    <a:pt x="18372" y="19054"/>
                  </a:lnTo>
                  <a:lnTo>
                    <a:pt x="18364" y="19049"/>
                  </a:lnTo>
                  <a:lnTo>
                    <a:pt x="18361" y="19048"/>
                  </a:lnTo>
                  <a:lnTo>
                    <a:pt x="18347" y="19029"/>
                  </a:lnTo>
                  <a:lnTo>
                    <a:pt x="18344" y="19022"/>
                  </a:lnTo>
                  <a:lnTo>
                    <a:pt x="18349" y="19020"/>
                  </a:lnTo>
                  <a:lnTo>
                    <a:pt x="18354" y="19022"/>
                  </a:lnTo>
                  <a:lnTo>
                    <a:pt x="18357" y="19026"/>
                  </a:lnTo>
                  <a:lnTo>
                    <a:pt x="18360" y="19029"/>
                  </a:lnTo>
                  <a:lnTo>
                    <a:pt x="18371" y="19035"/>
                  </a:lnTo>
                  <a:lnTo>
                    <a:pt x="18390" y="19037"/>
                  </a:lnTo>
                  <a:lnTo>
                    <a:pt x="18396" y="19044"/>
                  </a:lnTo>
                  <a:lnTo>
                    <a:pt x="18401" y="19060"/>
                  </a:lnTo>
                  <a:lnTo>
                    <a:pt x="18400" y="19046"/>
                  </a:lnTo>
                  <a:lnTo>
                    <a:pt x="18306" y="18791"/>
                  </a:lnTo>
                  <a:lnTo>
                    <a:pt x="18276" y="18665"/>
                  </a:lnTo>
                  <a:lnTo>
                    <a:pt x="18079" y="18162"/>
                  </a:lnTo>
                  <a:lnTo>
                    <a:pt x="18073" y="18142"/>
                  </a:lnTo>
                  <a:lnTo>
                    <a:pt x="18056" y="18100"/>
                  </a:lnTo>
                  <a:lnTo>
                    <a:pt x="18043" y="18053"/>
                  </a:lnTo>
                  <a:lnTo>
                    <a:pt x="18037" y="18037"/>
                  </a:lnTo>
                  <a:lnTo>
                    <a:pt x="18018" y="17956"/>
                  </a:lnTo>
                  <a:lnTo>
                    <a:pt x="18013" y="17921"/>
                  </a:lnTo>
                  <a:lnTo>
                    <a:pt x="18009" y="17905"/>
                  </a:lnTo>
                  <a:lnTo>
                    <a:pt x="17991" y="17862"/>
                  </a:lnTo>
                  <a:lnTo>
                    <a:pt x="17994" y="17856"/>
                  </a:lnTo>
                  <a:lnTo>
                    <a:pt x="17993" y="17849"/>
                  </a:lnTo>
                  <a:lnTo>
                    <a:pt x="17986" y="17830"/>
                  </a:lnTo>
                  <a:lnTo>
                    <a:pt x="17971" y="17753"/>
                  </a:lnTo>
                  <a:lnTo>
                    <a:pt x="17980" y="17757"/>
                  </a:lnTo>
                  <a:lnTo>
                    <a:pt x="17997" y="17776"/>
                  </a:lnTo>
                  <a:lnTo>
                    <a:pt x="18017" y="17782"/>
                  </a:lnTo>
                  <a:lnTo>
                    <a:pt x="18020" y="17798"/>
                  </a:lnTo>
                  <a:lnTo>
                    <a:pt x="18019" y="17816"/>
                  </a:lnTo>
                  <a:lnTo>
                    <a:pt x="18016" y="17830"/>
                  </a:lnTo>
                  <a:lnTo>
                    <a:pt x="18012" y="17826"/>
                  </a:lnTo>
                  <a:lnTo>
                    <a:pt x="18010" y="17839"/>
                  </a:lnTo>
                  <a:lnTo>
                    <a:pt x="18010" y="17857"/>
                  </a:lnTo>
                  <a:lnTo>
                    <a:pt x="18012" y="17874"/>
                  </a:lnTo>
                  <a:lnTo>
                    <a:pt x="18015" y="17886"/>
                  </a:lnTo>
                  <a:lnTo>
                    <a:pt x="18023" y="17897"/>
                  </a:lnTo>
                  <a:lnTo>
                    <a:pt x="18031" y="17901"/>
                  </a:lnTo>
                  <a:lnTo>
                    <a:pt x="18060" y="17901"/>
                  </a:lnTo>
                  <a:lnTo>
                    <a:pt x="18064" y="17899"/>
                  </a:lnTo>
                  <a:lnTo>
                    <a:pt x="18069" y="17895"/>
                  </a:lnTo>
                  <a:lnTo>
                    <a:pt x="18069" y="17891"/>
                  </a:lnTo>
                  <a:lnTo>
                    <a:pt x="18067" y="17879"/>
                  </a:lnTo>
                  <a:lnTo>
                    <a:pt x="18067" y="17876"/>
                  </a:lnTo>
                  <a:lnTo>
                    <a:pt x="18070" y="17875"/>
                  </a:lnTo>
                  <a:lnTo>
                    <a:pt x="18073" y="17876"/>
                  </a:lnTo>
                  <a:lnTo>
                    <a:pt x="18075" y="17879"/>
                  </a:lnTo>
                  <a:lnTo>
                    <a:pt x="18077" y="17880"/>
                  </a:lnTo>
                  <a:lnTo>
                    <a:pt x="18085" y="17875"/>
                  </a:lnTo>
                  <a:lnTo>
                    <a:pt x="18092" y="17878"/>
                  </a:lnTo>
                  <a:lnTo>
                    <a:pt x="18096" y="17885"/>
                  </a:lnTo>
                  <a:lnTo>
                    <a:pt x="18100" y="17897"/>
                  </a:lnTo>
                  <a:lnTo>
                    <a:pt x="18107" y="17931"/>
                  </a:lnTo>
                  <a:lnTo>
                    <a:pt x="18110" y="17965"/>
                  </a:lnTo>
                  <a:lnTo>
                    <a:pt x="18108" y="18079"/>
                  </a:lnTo>
                  <a:lnTo>
                    <a:pt x="18123" y="18229"/>
                  </a:lnTo>
                  <a:lnTo>
                    <a:pt x="18130" y="18264"/>
                  </a:lnTo>
                  <a:lnTo>
                    <a:pt x="18151" y="18329"/>
                  </a:lnTo>
                  <a:lnTo>
                    <a:pt x="18185" y="18403"/>
                  </a:lnTo>
                  <a:lnTo>
                    <a:pt x="18192" y="18432"/>
                  </a:lnTo>
                  <a:lnTo>
                    <a:pt x="18208" y="18455"/>
                  </a:lnTo>
                  <a:lnTo>
                    <a:pt x="18211" y="18461"/>
                  </a:lnTo>
                  <a:lnTo>
                    <a:pt x="18213" y="18468"/>
                  </a:lnTo>
                  <a:lnTo>
                    <a:pt x="18227" y="18501"/>
                  </a:lnTo>
                  <a:lnTo>
                    <a:pt x="18223" y="18464"/>
                  </a:lnTo>
                  <a:lnTo>
                    <a:pt x="18178" y="18380"/>
                  </a:lnTo>
                  <a:lnTo>
                    <a:pt x="18165" y="18346"/>
                  </a:lnTo>
                  <a:lnTo>
                    <a:pt x="18162" y="18332"/>
                  </a:lnTo>
                  <a:lnTo>
                    <a:pt x="18153" y="18309"/>
                  </a:lnTo>
                  <a:lnTo>
                    <a:pt x="18135" y="18224"/>
                  </a:lnTo>
                  <a:lnTo>
                    <a:pt x="18128" y="18177"/>
                  </a:lnTo>
                  <a:lnTo>
                    <a:pt x="18127" y="18158"/>
                  </a:lnTo>
                  <a:lnTo>
                    <a:pt x="18123" y="18153"/>
                  </a:lnTo>
                  <a:lnTo>
                    <a:pt x="18125" y="18141"/>
                  </a:lnTo>
                  <a:lnTo>
                    <a:pt x="18117" y="18056"/>
                  </a:lnTo>
                  <a:lnTo>
                    <a:pt x="18118" y="18051"/>
                  </a:lnTo>
                  <a:lnTo>
                    <a:pt x="18121" y="18047"/>
                  </a:lnTo>
                  <a:lnTo>
                    <a:pt x="18124" y="18040"/>
                  </a:lnTo>
                  <a:lnTo>
                    <a:pt x="18125" y="18032"/>
                  </a:lnTo>
                  <a:lnTo>
                    <a:pt x="18126" y="18027"/>
                  </a:lnTo>
                  <a:lnTo>
                    <a:pt x="18130" y="18024"/>
                  </a:lnTo>
                  <a:lnTo>
                    <a:pt x="18136" y="18006"/>
                  </a:lnTo>
                  <a:lnTo>
                    <a:pt x="18139" y="17986"/>
                  </a:lnTo>
                  <a:lnTo>
                    <a:pt x="18131" y="17971"/>
                  </a:lnTo>
                  <a:lnTo>
                    <a:pt x="18115" y="17917"/>
                  </a:lnTo>
                  <a:lnTo>
                    <a:pt x="18080" y="17845"/>
                  </a:lnTo>
                  <a:lnTo>
                    <a:pt x="18051" y="17794"/>
                  </a:lnTo>
                  <a:lnTo>
                    <a:pt x="18015" y="17714"/>
                  </a:lnTo>
                  <a:lnTo>
                    <a:pt x="17939" y="17568"/>
                  </a:lnTo>
                  <a:lnTo>
                    <a:pt x="17935" y="17552"/>
                  </a:lnTo>
                  <a:lnTo>
                    <a:pt x="17930" y="17538"/>
                  </a:lnTo>
                  <a:lnTo>
                    <a:pt x="17921" y="17530"/>
                  </a:lnTo>
                  <a:lnTo>
                    <a:pt x="17914" y="17522"/>
                  </a:lnTo>
                  <a:lnTo>
                    <a:pt x="17915" y="17506"/>
                  </a:lnTo>
                  <a:lnTo>
                    <a:pt x="17862" y="17386"/>
                  </a:lnTo>
                  <a:lnTo>
                    <a:pt x="17820" y="17257"/>
                  </a:lnTo>
                  <a:lnTo>
                    <a:pt x="17784" y="17163"/>
                  </a:lnTo>
                  <a:lnTo>
                    <a:pt x="17758" y="17106"/>
                  </a:lnTo>
                  <a:lnTo>
                    <a:pt x="17754" y="17091"/>
                  </a:lnTo>
                  <a:lnTo>
                    <a:pt x="17750" y="17074"/>
                  </a:lnTo>
                  <a:lnTo>
                    <a:pt x="17748" y="17057"/>
                  </a:lnTo>
                  <a:lnTo>
                    <a:pt x="17744" y="17041"/>
                  </a:lnTo>
                  <a:lnTo>
                    <a:pt x="17727" y="17004"/>
                  </a:lnTo>
                  <a:lnTo>
                    <a:pt x="17716" y="16954"/>
                  </a:lnTo>
                  <a:lnTo>
                    <a:pt x="17711" y="16947"/>
                  </a:lnTo>
                  <a:lnTo>
                    <a:pt x="17707" y="16939"/>
                  </a:lnTo>
                  <a:lnTo>
                    <a:pt x="17700" y="16897"/>
                  </a:lnTo>
                  <a:lnTo>
                    <a:pt x="17697" y="16885"/>
                  </a:lnTo>
                  <a:lnTo>
                    <a:pt x="17699" y="16877"/>
                  </a:lnTo>
                  <a:lnTo>
                    <a:pt x="17695" y="16875"/>
                  </a:lnTo>
                  <a:lnTo>
                    <a:pt x="17691" y="16871"/>
                  </a:lnTo>
                  <a:lnTo>
                    <a:pt x="17690" y="16865"/>
                  </a:lnTo>
                  <a:lnTo>
                    <a:pt x="17691" y="16856"/>
                  </a:lnTo>
                  <a:lnTo>
                    <a:pt x="17688" y="16856"/>
                  </a:lnTo>
                  <a:lnTo>
                    <a:pt x="17684" y="16853"/>
                  </a:lnTo>
                  <a:lnTo>
                    <a:pt x="17682" y="16853"/>
                  </a:lnTo>
                  <a:lnTo>
                    <a:pt x="17681" y="16824"/>
                  </a:lnTo>
                  <a:lnTo>
                    <a:pt x="17657" y="16728"/>
                  </a:lnTo>
                  <a:lnTo>
                    <a:pt x="17648" y="16663"/>
                  </a:lnTo>
                  <a:lnTo>
                    <a:pt x="17644" y="16647"/>
                  </a:lnTo>
                  <a:lnTo>
                    <a:pt x="17632" y="16620"/>
                  </a:lnTo>
                  <a:lnTo>
                    <a:pt x="17627" y="16605"/>
                  </a:lnTo>
                  <a:lnTo>
                    <a:pt x="17603" y="16514"/>
                  </a:lnTo>
                  <a:lnTo>
                    <a:pt x="17599" y="16478"/>
                  </a:lnTo>
                  <a:lnTo>
                    <a:pt x="17598" y="16439"/>
                  </a:lnTo>
                  <a:lnTo>
                    <a:pt x="17596" y="16431"/>
                  </a:lnTo>
                  <a:lnTo>
                    <a:pt x="17593" y="16426"/>
                  </a:lnTo>
                  <a:lnTo>
                    <a:pt x="17589" y="16422"/>
                  </a:lnTo>
                  <a:lnTo>
                    <a:pt x="17587" y="16418"/>
                  </a:lnTo>
                  <a:lnTo>
                    <a:pt x="17586" y="16389"/>
                  </a:lnTo>
                  <a:lnTo>
                    <a:pt x="17583" y="16379"/>
                  </a:lnTo>
                  <a:lnTo>
                    <a:pt x="17581" y="16371"/>
                  </a:lnTo>
                  <a:lnTo>
                    <a:pt x="17578" y="16369"/>
                  </a:lnTo>
                  <a:lnTo>
                    <a:pt x="17576" y="16368"/>
                  </a:lnTo>
                  <a:lnTo>
                    <a:pt x="17573" y="16363"/>
                  </a:lnTo>
                  <a:lnTo>
                    <a:pt x="17570" y="16357"/>
                  </a:lnTo>
                  <a:lnTo>
                    <a:pt x="17566" y="16345"/>
                  </a:lnTo>
                  <a:lnTo>
                    <a:pt x="17563" y="16339"/>
                  </a:lnTo>
                  <a:lnTo>
                    <a:pt x="17549" y="16325"/>
                  </a:lnTo>
                  <a:lnTo>
                    <a:pt x="17549" y="16322"/>
                  </a:lnTo>
                  <a:lnTo>
                    <a:pt x="17541" y="16319"/>
                  </a:lnTo>
                  <a:lnTo>
                    <a:pt x="17536" y="16308"/>
                  </a:lnTo>
                  <a:lnTo>
                    <a:pt x="17534" y="16292"/>
                  </a:lnTo>
                  <a:lnTo>
                    <a:pt x="17534" y="16277"/>
                  </a:lnTo>
                  <a:lnTo>
                    <a:pt x="17532" y="16257"/>
                  </a:lnTo>
                  <a:lnTo>
                    <a:pt x="17532" y="16250"/>
                  </a:lnTo>
                  <a:lnTo>
                    <a:pt x="17535" y="16246"/>
                  </a:lnTo>
                  <a:lnTo>
                    <a:pt x="17540" y="16247"/>
                  </a:lnTo>
                  <a:lnTo>
                    <a:pt x="17544" y="16253"/>
                  </a:lnTo>
                  <a:lnTo>
                    <a:pt x="17547" y="16261"/>
                  </a:lnTo>
                  <a:lnTo>
                    <a:pt x="17548" y="16270"/>
                  </a:lnTo>
                  <a:lnTo>
                    <a:pt x="17551" y="16290"/>
                  </a:lnTo>
                  <a:lnTo>
                    <a:pt x="17553" y="16305"/>
                  </a:lnTo>
                  <a:lnTo>
                    <a:pt x="17558" y="16316"/>
                  </a:lnTo>
                  <a:lnTo>
                    <a:pt x="17566" y="16323"/>
                  </a:lnTo>
                  <a:lnTo>
                    <a:pt x="17562" y="16299"/>
                  </a:lnTo>
                  <a:lnTo>
                    <a:pt x="17556" y="16225"/>
                  </a:lnTo>
                  <a:lnTo>
                    <a:pt x="17557" y="16200"/>
                  </a:lnTo>
                  <a:lnTo>
                    <a:pt x="17556" y="16185"/>
                  </a:lnTo>
                  <a:lnTo>
                    <a:pt x="17553" y="16179"/>
                  </a:lnTo>
                  <a:lnTo>
                    <a:pt x="17552" y="16178"/>
                  </a:lnTo>
                  <a:lnTo>
                    <a:pt x="17551" y="16174"/>
                  </a:lnTo>
                  <a:lnTo>
                    <a:pt x="17550" y="16170"/>
                  </a:lnTo>
                  <a:lnTo>
                    <a:pt x="17546" y="16169"/>
                  </a:lnTo>
                  <a:lnTo>
                    <a:pt x="17543" y="16171"/>
                  </a:lnTo>
                  <a:lnTo>
                    <a:pt x="17537" y="16177"/>
                  </a:lnTo>
                  <a:lnTo>
                    <a:pt x="17535" y="16179"/>
                  </a:lnTo>
                  <a:lnTo>
                    <a:pt x="17524" y="16175"/>
                  </a:lnTo>
                  <a:lnTo>
                    <a:pt x="17523" y="16168"/>
                  </a:lnTo>
                  <a:lnTo>
                    <a:pt x="17521" y="16157"/>
                  </a:lnTo>
                  <a:lnTo>
                    <a:pt x="17522" y="16135"/>
                  </a:lnTo>
                  <a:lnTo>
                    <a:pt x="17521" y="16115"/>
                  </a:lnTo>
                  <a:lnTo>
                    <a:pt x="17518" y="16105"/>
                  </a:lnTo>
                  <a:lnTo>
                    <a:pt x="17512" y="16095"/>
                  </a:lnTo>
                  <a:lnTo>
                    <a:pt x="17509" y="16088"/>
                  </a:lnTo>
                  <a:lnTo>
                    <a:pt x="17508" y="16076"/>
                  </a:lnTo>
                  <a:lnTo>
                    <a:pt x="17507" y="16065"/>
                  </a:lnTo>
                  <a:lnTo>
                    <a:pt x="17504" y="16057"/>
                  </a:lnTo>
                  <a:lnTo>
                    <a:pt x="17497" y="16055"/>
                  </a:lnTo>
                  <a:lnTo>
                    <a:pt x="17497" y="16049"/>
                  </a:lnTo>
                  <a:lnTo>
                    <a:pt x="17501" y="16047"/>
                  </a:lnTo>
                  <a:lnTo>
                    <a:pt x="17506" y="16046"/>
                  </a:lnTo>
                  <a:lnTo>
                    <a:pt x="17511" y="16047"/>
                  </a:lnTo>
                  <a:lnTo>
                    <a:pt x="17515" y="16050"/>
                  </a:lnTo>
                  <a:lnTo>
                    <a:pt x="17514" y="16039"/>
                  </a:lnTo>
                  <a:lnTo>
                    <a:pt x="17511" y="16033"/>
                  </a:lnTo>
                  <a:lnTo>
                    <a:pt x="17508" y="16029"/>
                  </a:lnTo>
                  <a:lnTo>
                    <a:pt x="17506" y="16021"/>
                  </a:lnTo>
                  <a:lnTo>
                    <a:pt x="17506" y="16017"/>
                  </a:lnTo>
                  <a:lnTo>
                    <a:pt x="17507" y="16004"/>
                  </a:lnTo>
                  <a:lnTo>
                    <a:pt x="17507" y="15999"/>
                  </a:lnTo>
                  <a:lnTo>
                    <a:pt x="17509" y="15987"/>
                  </a:lnTo>
                  <a:lnTo>
                    <a:pt x="17519" y="15957"/>
                  </a:lnTo>
                  <a:lnTo>
                    <a:pt x="17523" y="15943"/>
                  </a:lnTo>
                  <a:lnTo>
                    <a:pt x="17517" y="15940"/>
                  </a:lnTo>
                  <a:lnTo>
                    <a:pt x="17502" y="15945"/>
                  </a:lnTo>
                  <a:lnTo>
                    <a:pt x="17492" y="15940"/>
                  </a:lnTo>
                  <a:lnTo>
                    <a:pt x="17492" y="15934"/>
                  </a:lnTo>
                  <a:lnTo>
                    <a:pt x="17511" y="15921"/>
                  </a:lnTo>
                  <a:lnTo>
                    <a:pt x="17517" y="15911"/>
                  </a:lnTo>
                  <a:lnTo>
                    <a:pt x="17518" y="15892"/>
                  </a:lnTo>
                  <a:lnTo>
                    <a:pt x="17513" y="15879"/>
                  </a:lnTo>
                  <a:lnTo>
                    <a:pt x="17493" y="15852"/>
                  </a:lnTo>
                  <a:lnTo>
                    <a:pt x="17485" y="15838"/>
                  </a:lnTo>
                  <a:lnTo>
                    <a:pt x="17497" y="15841"/>
                  </a:lnTo>
                  <a:lnTo>
                    <a:pt x="17509" y="15854"/>
                  </a:lnTo>
                  <a:lnTo>
                    <a:pt x="17519" y="15871"/>
                  </a:lnTo>
                  <a:lnTo>
                    <a:pt x="17526" y="15887"/>
                  </a:lnTo>
                  <a:lnTo>
                    <a:pt x="17529" y="15886"/>
                  </a:lnTo>
                  <a:lnTo>
                    <a:pt x="17531" y="15823"/>
                  </a:lnTo>
                  <a:lnTo>
                    <a:pt x="17530" y="15800"/>
                  </a:lnTo>
                  <a:lnTo>
                    <a:pt x="17522" y="15817"/>
                  </a:lnTo>
                  <a:lnTo>
                    <a:pt x="17520" y="15827"/>
                  </a:lnTo>
                  <a:lnTo>
                    <a:pt x="17522" y="15845"/>
                  </a:lnTo>
                  <a:lnTo>
                    <a:pt x="17517" y="15839"/>
                  </a:lnTo>
                  <a:lnTo>
                    <a:pt x="17506" y="15823"/>
                  </a:lnTo>
                  <a:lnTo>
                    <a:pt x="17492" y="15818"/>
                  </a:lnTo>
                  <a:lnTo>
                    <a:pt x="17490" y="15807"/>
                  </a:lnTo>
                  <a:lnTo>
                    <a:pt x="17493" y="15799"/>
                  </a:lnTo>
                  <a:lnTo>
                    <a:pt x="17510" y="15809"/>
                  </a:lnTo>
                  <a:lnTo>
                    <a:pt x="17510" y="15797"/>
                  </a:lnTo>
                  <a:lnTo>
                    <a:pt x="17508" y="15780"/>
                  </a:lnTo>
                  <a:lnTo>
                    <a:pt x="17501" y="15746"/>
                  </a:lnTo>
                  <a:lnTo>
                    <a:pt x="17501" y="15732"/>
                  </a:lnTo>
                  <a:lnTo>
                    <a:pt x="17504" y="15722"/>
                  </a:lnTo>
                  <a:lnTo>
                    <a:pt x="17513" y="15717"/>
                  </a:lnTo>
                  <a:lnTo>
                    <a:pt x="17517" y="15726"/>
                  </a:lnTo>
                  <a:lnTo>
                    <a:pt x="17520" y="15767"/>
                  </a:lnTo>
                  <a:lnTo>
                    <a:pt x="17521" y="15777"/>
                  </a:lnTo>
                  <a:lnTo>
                    <a:pt x="17526" y="15781"/>
                  </a:lnTo>
                  <a:lnTo>
                    <a:pt x="17536" y="15780"/>
                  </a:lnTo>
                  <a:lnTo>
                    <a:pt x="17542" y="15767"/>
                  </a:lnTo>
                  <a:lnTo>
                    <a:pt x="17551" y="15740"/>
                  </a:lnTo>
                  <a:lnTo>
                    <a:pt x="17562" y="15692"/>
                  </a:lnTo>
                  <a:lnTo>
                    <a:pt x="17571" y="15698"/>
                  </a:lnTo>
                  <a:lnTo>
                    <a:pt x="17575" y="15684"/>
                  </a:lnTo>
                  <a:lnTo>
                    <a:pt x="17576" y="15663"/>
                  </a:lnTo>
                  <a:lnTo>
                    <a:pt x="17574" y="15649"/>
                  </a:lnTo>
                  <a:lnTo>
                    <a:pt x="17566" y="15640"/>
                  </a:lnTo>
                  <a:lnTo>
                    <a:pt x="17545" y="15621"/>
                  </a:lnTo>
                  <a:lnTo>
                    <a:pt x="17538" y="15619"/>
                  </a:lnTo>
                  <a:lnTo>
                    <a:pt x="17522" y="15621"/>
                  </a:lnTo>
                  <a:lnTo>
                    <a:pt x="17502" y="15618"/>
                  </a:lnTo>
                  <a:lnTo>
                    <a:pt x="17483" y="15611"/>
                  </a:lnTo>
                  <a:lnTo>
                    <a:pt x="17471" y="15596"/>
                  </a:lnTo>
                  <a:lnTo>
                    <a:pt x="17476" y="15589"/>
                  </a:lnTo>
                  <a:lnTo>
                    <a:pt x="17480" y="15589"/>
                  </a:lnTo>
                  <a:lnTo>
                    <a:pt x="17489" y="15597"/>
                  </a:lnTo>
                  <a:lnTo>
                    <a:pt x="17499" y="15601"/>
                  </a:lnTo>
                  <a:lnTo>
                    <a:pt x="17545" y="15605"/>
                  </a:lnTo>
                  <a:lnTo>
                    <a:pt x="17562" y="15600"/>
                  </a:lnTo>
                  <a:lnTo>
                    <a:pt x="17566" y="15592"/>
                  </a:lnTo>
                  <a:lnTo>
                    <a:pt x="17562" y="15575"/>
                  </a:lnTo>
                  <a:lnTo>
                    <a:pt x="17556" y="15563"/>
                  </a:lnTo>
                  <a:lnTo>
                    <a:pt x="17541" y="15544"/>
                  </a:lnTo>
                  <a:lnTo>
                    <a:pt x="17537" y="15531"/>
                  </a:lnTo>
                  <a:lnTo>
                    <a:pt x="17535" y="15520"/>
                  </a:lnTo>
                  <a:lnTo>
                    <a:pt x="17536" y="15518"/>
                  </a:lnTo>
                  <a:lnTo>
                    <a:pt x="17539" y="15512"/>
                  </a:lnTo>
                  <a:lnTo>
                    <a:pt x="17542" y="15508"/>
                  </a:lnTo>
                  <a:lnTo>
                    <a:pt x="17545" y="15511"/>
                  </a:lnTo>
                  <a:lnTo>
                    <a:pt x="17547" y="15519"/>
                  </a:lnTo>
                  <a:lnTo>
                    <a:pt x="17549" y="15527"/>
                  </a:lnTo>
                  <a:lnTo>
                    <a:pt x="17551" y="15536"/>
                  </a:lnTo>
                  <a:lnTo>
                    <a:pt x="17554" y="15544"/>
                  </a:lnTo>
                  <a:lnTo>
                    <a:pt x="17558" y="15550"/>
                  </a:lnTo>
                  <a:lnTo>
                    <a:pt x="17562" y="15551"/>
                  </a:lnTo>
                  <a:lnTo>
                    <a:pt x="17567" y="15548"/>
                  </a:lnTo>
                  <a:lnTo>
                    <a:pt x="17567" y="15541"/>
                  </a:lnTo>
                  <a:lnTo>
                    <a:pt x="17566" y="15534"/>
                  </a:lnTo>
                  <a:lnTo>
                    <a:pt x="17566" y="15525"/>
                  </a:lnTo>
                  <a:lnTo>
                    <a:pt x="17589" y="15439"/>
                  </a:lnTo>
                  <a:lnTo>
                    <a:pt x="17594" y="15407"/>
                  </a:lnTo>
                  <a:lnTo>
                    <a:pt x="17579" y="15412"/>
                  </a:lnTo>
                  <a:lnTo>
                    <a:pt x="17567" y="15428"/>
                  </a:lnTo>
                  <a:lnTo>
                    <a:pt x="17545" y="15464"/>
                  </a:lnTo>
                  <a:lnTo>
                    <a:pt x="17548" y="15449"/>
                  </a:lnTo>
                  <a:lnTo>
                    <a:pt x="17551" y="15438"/>
                  </a:lnTo>
                  <a:lnTo>
                    <a:pt x="17552" y="15429"/>
                  </a:lnTo>
                  <a:lnTo>
                    <a:pt x="17547" y="15421"/>
                  </a:lnTo>
                  <a:lnTo>
                    <a:pt x="17547" y="15423"/>
                  </a:lnTo>
                  <a:lnTo>
                    <a:pt x="17534" y="15424"/>
                  </a:lnTo>
                  <a:lnTo>
                    <a:pt x="17531" y="15424"/>
                  </a:lnTo>
                  <a:lnTo>
                    <a:pt x="17528" y="15420"/>
                  </a:lnTo>
                  <a:lnTo>
                    <a:pt x="17525" y="15415"/>
                  </a:lnTo>
                  <a:lnTo>
                    <a:pt x="17522" y="15410"/>
                  </a:lnTo>
                  <a:lnTo>
                    <a:pt x="17529" y="15404"/>
                  </a:lnTo>
                  <a:lnTo>
                    <a:pt x="17535" y="15396"/>
                  </a:lnTo>
                  <a:lnTo>
                    <a:pt x="17543" y="15391"/>
                  </a:lnTo>
                  <a:lnTo>
                    <a:pt x="17552" y="15398"/>
                  </a:lnTo>
                  <a:lnTo>
                    <a:pt x="17560" y="15399"/>
                  </a:lnTo>
                  <a:lnTo>
                    <a:pt x="17567" y="15387"/>
                  </a:lnTo>
                  <a:lnTo>
                    <a:pt x="17577" y="15362"/>
                  </a:lnTo>
                  <a:lnTo>
                    <a:pt x="17571" y="15353"/>
                  </a:lnTo>
                  <a:lnTo>
                    <a:pt x="17559" y="15338"/>
                  </a:lnTo>
                  <a:lnTo>
                    <a:pt x="17553" y="15327"/>
                  </a:lnTo>
                  <a:lnTo>
                    <a:pt x="17563" y="15325"/>
                  </a:lnTo>
                  <a:lnTo>
                    <a:pt x="17571" y="15329"/>
                  </a:lnTo>
                  <a:lnTo>
                    <a:pt x="17577" y="15338"/>
                  </a:lnTo>
                  <a:lnTo>
                    <a:pt x="17582" y="15349"/>
                  </a:lnTo>
                  <a:lnTo>
                    <a:pt x="17590" y="15379"/>
                  </a:lnTo>
                  <a:lnTo>
                    <a:pt x="17593" y="15383"/>
                  </a:lnTo>
                  <a:lnTo>
                    <a:pt x="17595" y="15379"/>
                  </a:lnTo>
                  <a:lnTo>
                    <a:pt x="17596" y="15370"/>
                  </a:lnTo>
                  <a:lnTo>
                    <a:pt x="17601" y="15311"/>
                  </a:lnTo>
                  <a:lnTo>
                    <a:pt x="17601" y="15289"/>
                  </a:lnTo>
                  <a:lnTo>
                    <a:pt x="17598" y="15270"/>
                  </a:lnTo>
                  <a:lnTo>
                    <a:pt x="17591" y="15261"/>
                  </a:lnTo>
                  <a:lnTo>
                    <a:pt x="17584" y="15265"/>
                  </a:lnTo>
                  <a:lnTo>
                    <a:pt x="17582" y="15277"/>
                  </a:lnTo>
                  <a:lnTo>
                    <a:pt x="17588" y="15286"/>
                  </a:lnTo>
                  <a:lnTo>
                    <a:pt x="17589" y="15292"/>
                  </a:lnTo>
                  <a:lnTo>
                    <a:pt x="17563" y="15306"/>
                  </a:lnTo>
                  <a:lnTo>
                    <a:pt x="17554" y="15308"/>
                  </a:lnTo>
                  <a:lnTo>
                    <a:pt x="17568" y="15271"/>
                  </a:lnTo>
                  <a:lnTo>
                    <a:pt x="17567" y="15255"/>
                  </a:lnTo>
                  <a:lnTo>
                    <a:pt x="17553" y="15241"/>
                  </a:lnTo>
                  <a:lnTo>
                    <a:pt x="17540" y="15239"/>
                  </a:lnTo>
                  <a:lnTo>
                    <a:pt x="17534" y="15234"/>
                  </a:lnTo>
                  <a:lnTo>
                    <a:pt x="17531" y="15223"/>
                  </a:lnTo>
                  <a:lnTo>
                    <a:pt x="17533" y="15216"/>
                  </a:lnTo>
                  <a:lnTo>
                    <a:pt x="17539" y="15216"/>
                  </a:lnTo>
                  <a:lnTo>
                    <a:pt x="17545" y="15221"/>
                  </a:lnTo>
                  <a:lnTo>
                    <a:pt x="17551" y="15226"/>
                  </a:lnTo>
                  <a:lnTo>
                    <a:pt x="17562" y="15235"/>
                  </a:lnTo>
                  <a:lnTo>
                    <a:pt x="17576" y="15235"/>
                  </a:lnTo>
                  <a:lnTo>
                    <a:pt x="17599" y="15228"/>
                  </a:lnTo>
                  <a:lnTo>
                    <a:pt x="17604" y="15221"/>
                  </a:lnTo>
                  <a:lnTo>
                    <a:pt x="17609" y="15209"/>
                  </a:lnTo>
                  <a:lnTo>
                    <a:pt x="17619" y="15176"/>
                  </a:lnTo>
                  <a:lnTo>
                    <a:pt x="17622" y="15153"/>
                  </a:lnTo>
                  <a:lnTo>
                    <a:pt x="17624" y="15140"/>
                  </a:lnTo>
                  <a:lnTo>
                    <a:pt x="17622" y="15140"/>
                  </a:lnTo>
                  <a:lnTo>
                    <a:pt x="17616" y="15142"/>
                  </a:lnTo>
                  <a:lnTo>
                    <a:pt x="17605" y="15130"/>
                  </a:lnTo>
                  <a:lnTo>
                    <a:pt x="17602" y="15128"/>
                  </a:lnTo>
                  <a:lnTo>
                    <a:pt x="17578" y="15129"/>
                  </a:lnTo>
                  <a:lnTo>
                    <a:pt x="17583" y="15117"/>
                  </a:lnTo>
                  <a:lnTo>
                    <a:pt x="17599" y="15104"/>
                  </a:lnTo>
                  <a:lnTo>
                    <a:pt x="17598" y="15096"/>
                  </a:lnTo>
                  <a:lnTo>
                    <a:pt x="17588" y="15087"/>
                  </a:lnTo>
                  <a:lnTo>
                    <a:pt x="17584" y="15079"/>
                  </a:lnTo>
                  <a:lnTo>
                    <a:pt x="17588" y="15071"/>
                  </a:lnTo>
                  <a:lnTo>
                    <a:pt x="17593" y="15069"/>
                  </a:lnTo>
                  <a:lnTo>
                    <a:pt x="17598" y="15076"/>
                  </a:lnTo>
                  <a:lnTo>
                    <a:pt x="17601" y="15084"/>
                  </a:lnTo>
                  <a:lnTo>
                    <a:pt x="17604" y="15091"/>
                  </a:lnTo>
                  <a:lnTo>
                    <a:pt x="17612" y="15094"/>
                  </a:lnTo>
                  <a:lnTo>
                    <a:pt x="17632" y="15095"/>
                  </a:lnTo>
                  <a:lnTo>
                    <a:pt x="17640" y="15101"/>
                  </a:lnTo>
                  <a:lnTo>
                    <a:pt x="17646" y="15099"/>
                  </a:lnTo>
                  <a:lnTo>
                    <a:pt x="17655" y="15084"/>
                  </a:lnTo>
                  <a:lnTo>
                    <a:pt x="17667" y="15054"/>
                  </a:lnTo>
                  <a:lnTo>
                    <a:pt x="17655" y="15053"/>
                  </a:lnTo>
                  <a:lnTo>
                    <a:pt x="17648" y="15040"/>
                  </a:lnTo>
                  <a:lnTo>
                    <a:pt x="17646" y="15024"/>
                  </a:lnTo>
                  <a:lnTo>
                    <a:pt x="17649" y="15015"/>
                  </a:lnTo>
                  <a:lnTo>
                    <a:pt x="17652" y="15011"/>
                  </a:lnTo>
                  <a:lnTo>
                    <a:pt x="17653" y="15004"/>
                  </a:lnTo>
                  <a:lnTo>
                    <a:pt x="17655" y="14997"/>
                  </a:lnTo>
                  <a:lnTo>
                    <a:pt x="17661" y="14994"/>
                  </a:lnTo>
                  <a:lnTo>
                    <a:pt x="17661" y="14997"/>
                  </a:lnTo>
                  <a:lnTo>
                    <a:pt x="17664" y="15004"/>
                  </a:lnTo>
                  <a:lnTo>
                    <a:pt x="17667" y="15011"/>
                  </a:lnTo>
                  <a:lnTo>
                    <a:pt x="17672" y="15015"/>
                  </a:lnTo>
                  <a:lnTo>
                    <a:pt x="17690" y="14981"/>
                  </a:lnTo>
                  <a:lnTo>
                    <a:pt x="17696" y="14960"/>
                  </a:lnTo>
                  <a:lnTo>
                    <a:pt x="17689" y="14945"/>
                  </a:lnTo>
                  <a:lnTo>
                    <a:pt x="17681" y="14944"/>
                  </a:lnTo>
                  <a:lnTo>
                    <a:pt x="17675" y="14946"/>
                  </a:lnTo>
                  <a:lnTo>
                    <a:pt x="17671" y="14944"/>
                  </a:lnTo>
                  <a:lnTo>
                    <a:pt x="17670" y="14942"/>
                  </a:lnTo>
                  <a:lnTo>
                    <a:pt x="17667" y="14930"/>
                  </a:lnTo>
                  <a:lnTo>
                    <a:pt x="17666" y="14920"/>
                  </a:lnTo>
                  <a:lnTo>
                    <a:pt x="17668" y="14909"/>
                  </a:lnTo>
                  <a:lnTo>
                    <a:pt x="17683" y="14863"/>
                  </a:lnTo>
                  <a:lnTo>
                    <a:pt x="17686" y="14846"/>
                  </a:lnTo>
                  <a:lnTo>
                    <a:pt x="17685" y="14824"/>
                  </a:lnTo>
                  <a:lnTo>
                    <a:pt x="17687" y="14817"/>
                  </a:lnTo>
                  <a:lnTo>
                    <a:pt x="17695" y="14797"/>
                  </a:lnTo>
                  <a:lnTo>
                    <a:pt x="17697" y="14787"/>
                  </a:lnTo>
                  <a:lnTo>
                    <a:pt x="17697" y="14774"/>
                  </a:lnTo>
                  <a:lnTo>
                    <a:pt x="17696" y="14762"/>
                  </a:lnTo>
                  <a:lnTo>
                    <a:pt x="17696" y="14752"/>
                  </a:lnTo>
                  <a:lnTo>
                    <a:pt x="17698" y="14743"/>
                  </a:lnTo>
                  <a:lnTo>
                    <a:pt x="17703" y="14775"/>
                  </a:lnTo>
                  <a:lnTo>
                    <a:pt x="17694" y="14834"/>
                  </a:lnTo>
                  <a:lnTo>
                    <a:pt x="17693" y="14867"/>
                  </a:lnTo>
                  <a:lnTo>
                    <a:pt x="17725" y="14818"/>
                  </a:lnTo>
                  <a:lnTo>
                    <a:pt x="17735" y="14780"/>
                  </a:lnTo>
                  <a:lnTo>
                    <a:pt x="17744" y="14756"/>
                  </a:lnTo>
                  <a:lnTo>
                    <a:pt x="17744" y="14747"/>
                  </a:lnTo>
                  <a:lnTo>
                    <a:pt x="17736" y="14732"/>
                  </a:lnTo>
                  <a:lnTo>
                    <a:pt x="17731" y="14724"/>
                  </a:lnTo>
                  <a:lnTo>
                    <a:pt x="17725" y="14718"/>
                  </a:lnTo>
                  <a:lnTo>
                    <a:pt x="17719" y="14718"/>
                  </a:lnTo>
                  <a:lnTo>
                    <a:pt x="17712" y="14726"/>
                  </a:lnTo>
                  <a:lnTo>
                    <a:pt x="17695" y="14690"/>
                  </a:lnTo>
                  <a:lnTo>
                    <a:pt x="17691" y="14684"/>
                  </a:lnTo>
                  <a:lnTo>
                    <a:pt x="17684" y="14680"/>
                  </a:lnTo>
                  <a:lnTo>
                    <a:pt x="17683" y="14668"/>
                  </a:lnTo>
                  <a:lnTo>
                    <a:pt x="17685" y="14646"/>
                  </a:lnTo>
                  <a:lnTo>
                    <a:pt x="17679" y="14626"/>
                  </a:lnTo>
                  <a:lnTo>
                    <a:pt x="17668" y="14596"/>
                  </a:lnTo>
                  <a:lnTo>
                    <a:pt x="17659" y="14566"/>
                  </a:lnTo>
                  <a:lnTo>
                    <a:pt x="17661" y="14545"/>
                  </a:lnTo>
                  <a:lnTo>
                    <a:pt x="17660" y="14540"/>
                  </a:lnTo>
                  <a:lnTo>
                    <a:pt x="17656" y="14531"/>
                  </a:lnTo>
                  <a:lnTo>
                    <a:pt x="17647" y="14508"/>
                  </a:lnTo>
                  <a:lnTo>
                    <a:pt x="17641" y="14502"/>
                  </a:lnTo>
                  <a:lnTo>
                    <a:pt x="17641" y="14496"/>
                  </a:lnTo>
                  <a:lnTo>
                    <a:pt x="17649" y="14494"/>
                  </a:lnTo>
                  <a:lnTo>
                    <a:pt x="17653" y="14500"/>
                  </a:lnTo>
                  <a:lnTo>
                    <a:pt x="17656" y="14511"/>
                  </a:lnTo>
                  <a:lnTo>
                    <a:pt x="17661" y="14521"/>
                  </a:lnTo>
                  <a:lnTo>
                    <a:pt x="17668" y="14525"/>
                  </a:lnTo>
                  <a:lnTo>
                    <a:pt x="17674" y="14525"/>
                  </a:lnTo>
                  <a:lnTo>
                    <a:pt x="17675" y="14529"/>
                  </a:lnTo>
                  <a:lnTo>
                    <a:pt x="17671" y="14546"/>
                  </a:lnTo>
                  <a:lnTo>
                    <a:pt x="17673" y="14564"/>
                  </a:lnTo>
                  <a:lnTo>
                    <a:pt x="17681" y="14595"/>
                  </a:lnTo>
                  <a:lnTo>
                    <a:pt x="17697" y="14640"/>
                  </a:lnTo>
                  <a:lnTo>
                    <a:pt x="17730" y="14675"/>
                  </a:lnTo>
                  <a:lnTo>
                    <a:pt x="17736" y="14680"/>
                  </a:lnTo>
                  <a:lnTo>
                    <a:pt x="17740" y="14676"/>
                  </a:lnTo>
                  <a:lnTo>
                    <a:pt x="17741" y="14659"/>
                  </a:lnTo>
                  <a:lnTo>
                    <a:pt x="17739" y="14651"/>
                  </a:lnTo>
                  <a:lnTo>
                    <a:pt x="17733" y="14638"/>
                  </a:lnTo>
                  <a:lnTo>
                    <a:pt x="17732" y="14632"/>
                  </a:lnTo>
                  <a:lnTo>
                    <a:pt x="17726" y="14572"/>
                  </a:lnTo>
                  <a:lnTo>
                    <a:pt x="17727" y="14560"/>
                  </a:lnTo>
                  <a:lnTo>
                    <a:pt x="17730" y="14549"/>
                  </a:lnTo>
                  <a:lnTo>
                    <a:pt x="17727" y="14547"/>
                  </a:lnTo>
                  <a:lnTo>
                    <a:pt x="17726" y="14544"/>
                  </a:lnTo>
                  <a:lnTo>
                    <a:pt x="17723" y="14546"/>
                  </a:lnTo>
                  <a:lnTo>
                    <a:pt x="17722" y="14548"/>
                  </a:lnTo>
                  <a:lnTo>
                    <a:pt x="17722" y="14546"/>
                  </a:lnTo>
                  <a:lnTo>
                    <a:pt x="17720" y="14540"/>
                  </a:lnTo>
                  <a:lnTo>
                    <a:pt x="17731" y="14538"/>
                  </a:lnTo>
                  <a:lnTo>
                    <a:pt x="17735" y="14552"/>
                  </a:lnTo>
                  <a:lnTo>
                    <a:pt x="17734" y="14617"/>
                  </a:lnTo>
                  <a:lnTo>
                    <a:pt x="17736" y="14621"/>
                  </a:lnTo>
                  <a:lnTo>
                    <a:pt x="17750" y="14604"/>
                  </a:lnTo>
                  <a:lnTo>
                    <a:pt x="17750" y="14661"/>
                  </a:lnTo>
                  <a:lnTo>
                    <a:pt x="17752" y="14683"/>
                  </a:lnTo>
                  <a:lnTo>
                    <a:pt x="17757" y="14705"/>
                  </a:lnTo>
                  <a:lnTo>
                    <a:pt x="17762" y="14708"/>
                  </a:lnTo>
                  <a:lnTo>
                    <a:pt x="17777" y="14688"/>
                  </a:lnTo>
                  <a:lnTo>
                    <a:pt x="17780" y="14687"/>
                  </a:lnTo>
                  <a:lnTo>
                    <a:pt x="17787" y="14687"/>
                  </a:lnTo>
                  <a:lnTo>
                    <a:pt x="17791" y="14684"/>
                  </a:lnTo>
                  <a:lnTo>
                    <a:pt x="17822" y="14635"/>
                  </a:lnTo>
                  <a:lnTo>
                    <a:pt x="17825" y="14621"/>
                  </a:lnTo>
                  <a:lnTo>
                    <a:pt x="17817" y="14615"/>
                  </a:lnTo>
                  <a:lnTo>
                    <a:pt x="17818" y="14613"/>
                  </a:lnTo>
                  <a:lnTo>
                    <a:pt x="17819" y="14613"/>
                  </a:lnTo>
                  <a:lnTo>
                    <a:pt x="17820" y="14612"/>
                  </a:lnTo>
                  <a:lnTo>
                    <a:pt x="17819" y="14607"/>
                  </a:lnTo>
                  <a:lnTo>
                    <a:pt x="17822" y="14607"/>
                  </a:lnTo>
                  <a:lnTo>
                    <a:pt x="17828" y="14609"/>
                  </a:lnTo>
                  <a:lnTo>
                    <a:pt x="17831" y="14594"/>
                  </a:lnTo>
                  <a:lnTo>
                    <a:pt x="17832" y="14572"/>
                  </a:lnTo>
                  <a:lnTo>
                    <a:pt x="17832" y="14554"/>
                  </a:lnTo>
                  <a:lnTo>
                    <a:pt x="17829" y="14555"/>
                  </a:lnTo>
                  <a:lnTo>
                    <a:pt x="17828" y="14563"/>
                  </a:lnTo>
                  <a:lnTo>
                    <a:pt x="17825" y="14570"/>
                  </a:lnTo>
                  <a:lnTo>
                    <a:pt x="17819" y="14583"/>
                  </a:lnTo>
                  <a:lnTo>
                    <a:pt x="17815" y="14594"/>
                  </a:lnTo>
                  <a:lnTo>
                    <a:pt x="17806" y="14608"/>
                  </a:lnTo>
                  <a:lnTo>
                    <a:pt x="17795" y="14620"/>
                  </a:lnTo>
                  <a:lnTo>
                    <a:pt x="17788" y="14624"/>
                  </a:lnTo>
                  <a:lnTo>
                    <a:pt x="17787" y="14615"/>
                  </a:lnTo>
                  <a:lnTo>
                    <a:pt x="17792" y="14599"/>
                  </a:lnTo>
                  <a:lnTo>
                    <a:pt x="17801" y="14582"/>
                  </a:lnTo>
                  <a:lnTo>
                    <a:pt x="17818" y="14564"/>
                  </a:lnTo>
                  <a:lnTo>
                    <a:pt x="17818" y="14546"/>
                  </a:lnTo>
                  <a:lnTo>
                    <a:pt x="17812" y="14531"/>
                  </a:lnTo>
                  <a:lnTo>
                    <a:pt x="17800" y="14527"/>
                  </a:lnTo>
                  <a:lnTo>
                    <a:pt x="17761" y="14534"/>
                  </a:lnTo>
                  <a:lnTo>
                    <a:pt x="17770" y="14523"/>
                  </a:lnTo>
                  <a:lnTo>
                    <a:pt x="17782" y="14515"/>
                  </a:lnTo>
                  <a:lnTo>
                    <a:pt x="17794" y="14510"/>
                  </a:lnTo>
                  <a:lnTo>
                    <a:pt x="17806" y="14508"/>
                  </a:lnTo>
                  <a:lnTo>
                    <a:pt x="17805" y="14501"/>
                  </a:lnTo>
                  <a:lnTo>
                    <a:pt x="17799" y="14499"/>
                  </a:lnTo>
                  <a:lnTo>
                    <a:pt x="17788" y="14491"/>
                  </a:lnTo>
                  <a:lnTo>
                    <a:pt x="17782" y="14491"/>
                  </a:lnTo>
                  <a:lnTo>
                    <a:pt x="17777" y="14493"/>
                  </a:lnTo>
                  <a:lnTo>
                    <a:pt x="17770" y="14499"/>
                  </a:lnTo>
                  <a:lnTo>
                    <a:pt x="17765" y="14501"/>
                  </a:lnTo>
                  <a:lnTo>
                    <a:pt x="17726" y="14500"/>
                  </a:lnTo>
                  <a:lnTo>
                    <a:pt x="17719" y="14510"/>
                  </a:lnTo>
                  <a:lnTo>
                    <a:pt x="17719" y="14503"/>
                  </a:lnTo>
                  <a:lnTo>
                    <a:pt x="17718" y="14498"/>
                  </a:lnTo>
                  <a:lnTo>
                    <a:pt x="17721" y="14489"/>
                  </a:lnTo>
                  <a:lnTo>
                    <a:pt x="17724" y="14483"/>
                  </a:lnTo>
                  <a:lnTo>
                    <a:pt x="17737" y="14479"/>
                  </a:lnTo>
                  <a:lnTo>
                    <a:pt x="17768" y="14478"/>
                  </a:lnTo>
                  <a:lnTo>
                    <a:pt x="17778" y="14473"/>
                  </a:lnTo>
                  <a:lnTo>
                    <a:pt x="17775" y="14466"/>
                  </a:lnTo>
                  <a:lnTo>
                    <a:pt x="17772" y="14458"/>
                  </a:lnTo>
                  <a:lnTo>
                    <a:pt x="17770" y="14449"/>
                  </a:lnTo>
                  <a:lnTo>
                    <a:pt x="17769" y="14439"/>
                  </a:lnTo>
                  <a:lnTo>
                    <a:pt x="17772" y="14437"/>
                  </a:lnTo>
                  <a:lnTo>
                    <a:pt x="17776" y="14448"/>
                  </a:lnTo>
                  <a:lnTo>
                    <a:pt x="17780" y="14453"/>
                  </a:lnTo>
                  <a:lnTo>
                    <a:pt x="17798" y="14473"/>
                  </a:lnTo>
                  <a:lnTo>
                    <a:pt x="17803" y="14473"/>
                  </a:lnTo>
                  <a:lnTo>
                    <a:pt x="17809" y="14472"/>
                  </a:lnTo>
                  <a:lnTo>
                    <a:pt x="17817" y="14473"/>
                  </a:lnTo>
                  <a:lnTo>
                    <a:pt x="17825" y="14478"/>
                  </a:lnTo>
                  <a:lnTo>
                    <a:pt x="17829" y="14485"/>
                  </a:lnTo>
                  <a:lnTo>
                    <a:pt x="17834" y="14490"/>
                  </a:lnTo>
                  <a:lnTo>
                    <a:pt x="17841" y="14490"/>
                  </a:lnTo>
                  <a:lnTo>
                    <a:pt x="17847" y="14483"/>
                  </a:lnTo>
                  <a:lnTo>
                    <a:pt x="17849" y="14469"/>
                  </a:lnTo>
                  <a:lnTo>
                    <a:pt x="17849" y="14453"/>
                  </a:lnTo>
                  <a:lnTo>
                    <a:pt x="17846" y="14439"/>
                  </a:lnTo>
                  <a:lnTo>
                    <a:pt x="17853" y="14443"/>
                  </a:lnTo>
                  <a:lnTo>
                    <a:pt x="17855" y="14451"/>
                  </a:lnTo>
                  <a:lnTo>
                    <a:pt x="17857" y="14461"/>
                  </a:lnTo>
                  <a:lnTo>
                    <a:pt x="17860" y="14469"/>
                  </a:lnTo>
                  <a:lnTo>
                    <a:pt x="17866" y="14475"/>
                  </a:lnTo>
                  <a:lnTo>
                    <a:pt x="17870" y="14472"/>
                  </a:lnTo>
                  <a:lnTo>
                    <a:pt x="17872" y="14466"/>
                  </a:lnTo>
                  <a:lnTo>
                    <a:pt x="17877" y="14461"/>
                  </a:lnTo>
                  <a:lnTo>
                    <a:pt x="17903" y="14413"/>
                  </a:lnTo>
                  <a:lnTo>
                    <a:pt x="17907" y="14408"/>
                  </a:lnTo>
                  <a:lnTo>
                    <a:pt x="17911" y="14402"/>
                  </a:lnTo>
                  <a:lnTo>
                    <a:pt x="17913" y="14393"/>
                  </a:lnTo>
                  <a:lnTo>
                    <a:pt x="17914" y="14385"/>
                  </a:lnTo>
                  <a:lnTo>
                    <a:pt x="17913" y="14384"/>
                  </a:lnTo>
                  <a:lnTo>
                    <a:pt x="17911" y="14383"/>
                  </a:lnTo>
                  <a:lnTo>
                    <a:pt x="17888" y="14358"/>
                  </a:lnTo>
                  <a:lnTo>
                    <a:pt x="17882" y="14349"/>
                  </a:lnTo>
                  <a:lnTo>
                    <a:pt x="17888" y="14345"/>
                  </a:lnTo>
                  <a:lnTo>
                    <a:pt x="17897" y="14352"/>
                  </a:lnTo>
                  <a:lnTo>
                    <a:pt x="17913" y="14372"/>
                  </a:lnTo>
                  <a:lnTo>
                    <a:pt x="17924" y="14384"/>
                  </a:lnTo>
                  <a:lnTo>
                    <a:pt x="17930" y="14380"/>
                  </a:lnTo>
                  <a:lnTo>
                    <a:pt x="17935" y="14368"/>
                  </a:lnTo>
                  <a:lnTo>
                    <a:pt x="17944" y="14359"/>
                  </a:lnTo>
                  <a:lnTo>
                    <a:pt x="17953" y="14354"/>
                  </a:lnTo>
                  <a:lnTo>
                    <a:pt x="17971" y="14336"/>
                  </a:lnTo>
                  <a:lnTo>
                    <a:pt x="17992" y="14323"/>
                  </a:lnTo>
                  <a:lnTo>
                    <a:pt x="17996" y="14315"/>
                  </a:lnTo>
                  <a:lnTo>
                    <a:pt x="17992" y="14307"/>
                  </a:lnTo>
                  <a:lnTo>
                    <a:pt x="17981" y="14299"/>
                  </a:lnTo>
                  <a:lnTo>
                    <a:pt x="17980" y="14293"/>
                  </a:lnTo>
                  <a:lnTo>
                    <a:pt x="17984" y="14288"/>
                  </a:lnTo>
                  <a:lnTo>
                    <a:pt x="17988" y="14287"/>
                  </a:lnTo>
                  <a:lnTo>
                    <a:pt x="17999" y="14287"/>
                  </a:lnTo>
                  <a:lnTo>
                    <a:pt x="18010" y="14283"/>
                  </a:lnTo>
                  <a:lnTo>
                    <a:pt x="18014" y="14279"/>
                  </a:lnTo>
                  <a:lnTo>
                    <a:pt x="18035" y="14240"/>
                  </a:lnTo>
                  <a:lnTo>
                    <a:pt x="18040" y="14221"/>
                  </a:lnTo>
                  <a:lnTo>
                    <a:pt x="18038" y="14194"/>
                  </a:lnTo>
                  <a:lnTo>
                    <a:pt x="18036" y="14195"/>
                  </a:lnTo>
                  <a:lnTo>
                    <a:pt x="18036" y="14201"/>
                  </a:lnTo>
                  <a:lnTo>
                    <a:pt x="18034" y="14202"/>
                  </a:lnTo>
                  <a:lnTo>
                    <a:pt x="18028" y="14197"/>
                  </a:lnTo>
                  <a:lnTo>
                    <a:pt x="18024" y="14190"/>
                  </a:lnTo>
                  <a:lnTo>
                    <a:pt x="18020" y="14185"/>
                  </a:lnTo>
                  <a:lnTo>
                    <a:pt x="18005" y="14184"/>
                  </a:lnTo>
                  <a:lnTo>
                    <a:pt x="17998" y="14177"/>
                  </a:lnTo>
                  <a:lnTo>
                    <a:pt x="17992" y="14167"/>
                  </a:lnTo>
                  <a:lnTo>
                    <a:pt x="17989" y="14155"/>
                  </a:lnTo>
                  <a:lnTo>
                    <a:pt x="17996" y="14162"/>
                  </a:lnTo>
                  <a:lnTo>
                    <a:pt x="18002" y="14166"/>
                  </a:lnTo>
                  <a:lnTo>
                    <a:pt x="18007" y="14164"/>
                  </a:lnTo>
                  <a:lnTo>
                    <a:pt x="18007" y="14152"/>
                  </a:lnTo>
                  <a:lnTo>
                    <a:pt x="18005" y="14139"/>
                  </a:lnTo>
                  <a:lnTo>
                    <a:pt x="17998" y="14118"/>
                  </a:lnTo>
                  <a:lnTo>
                    <a:pt x="17996" y="14106"/>
                  </a:lnTo>
                  <a:lnTo>
                    <a:pt x="17998" y="14103"/>
                  </a:lnTo>
                  <a:lnTo>
                    <a:pt x="18015" y="14116"/>
                  </a:lnTo>
                  <a:lnTo>
                    <a:pt x="18014" y="14113"/>
                  </a:lnTo>
                  <a:lnTo>
                    <a:pt x="18014" y="14107"/>
                  </a:lnTo>
                  <a:lnTo>
                    <a:pt x="18015" y="14100"/>
                  </a:lnTo>
                  <a:lnTo>
                    <a:pt x="18017" y="14096"/>
                  </a:lnTo>
                  <a:lnTo>
                    <a:pt x="18026" y="14106"/>
                  </a:lnTo>
                  <a:lnTo>
                    <a:pt x="18019" y="14131"/>
                  </a:lnTo>
                  <a:lnTo>
                    <a:pt x="18017" y="14146"/>
                  </a:lnTo>
                  <a:lnTo>
                    <a:pt x="18020" y="14151"/>
                  </a:lnTo>
                  <a:lnTo>
                    <a:pt x="18028" y="14153"/>
                  </a:lnTo>
                  <a:lnTo>
                    <a:pt x="18034" y="14162"/>
                  </a:lnTo>
                  <a:lnTo>
                    <a:pt x="18039" y="14171"/>
                  </a:lnTo>
                  <a:lnTo>
                    <a:pt x="18044" y="14174"/>
                  </a:lnTo>
                  <a:lnTo>
                    <a:pt x="18053" y="14168"/>
                  </a:lnTo>
                  <a:lnTo>
                    <a:pt x="18064" y="14155"/>
                  </a:lnTo>
                  <a:lnTo>
                    <a:pt x="18085" y="14124"/>
                  </a:lnTo>
                  <a:lnTo>
                    <a:pt x="18090" y="14107"/>
                  </a:lnTo>
                  <a:lnTo>
                    <a:pt x="18094" y="14085"/>
                  </a:lnTo>
                  <a:lnTo>
                    <a:pt x="18101" y="14065"/>
                  </a:lnTo>
                  <a:lnTo>
                    <a:pt x="18111" y="14054"/>
                  </a:lnTo>
                  <a:lnTo>
                    <a:pt x="18113" y="14051"/>
                  </a:lnTo>
                  <a:lnTo>
                    <a:pt x="18114" y="14044"/>
                  </a:lnTo>
                  <a:lnTo>
                    <a:pt x="18115" y="14038"/>
                  </a:lnTo>
                  <a:lnTo>
                    <a:pt x="18118" y="14034"/>
                  </a:lnTo>
                  <a:lnTo>
                    <a:pt x="18121" y="14031"/>
                  </a:lnTo>
                  <a:lnTo>
                    <a:pt x="18139" y="14004"/>
                  </a:lnTo>
                  <a:lnTo>
                    <a:pt x="18142" y="13996"/>
                  </a:lnTo>
                  <a:lnTo>
                    <a:pt x="18143" y="13982"/>
                  </a:lnTo>
                  <a:lnTo>
                    <a:pt x="18139" y="13986"/>
                  </a:lnTo>
                  <a:lnTo>
                    <a:pt x="18135" y="13991"/>
                  </a:lnTo>
                  <a:lnTo>
                    <a:pt x="18133" y="13997"/>
                  </a:lnTo>
                  <a:lnTo>
                    <a:pt x="18131" y="14005"/>
                  </a:lnTo>
                  <a:lnTo>
                    <a:pt x="18125" y="13993"/>
                  </a:lnTo>
                  <a:lnTo>
                    <a:pt x="18122" y="13983"/>
                  </a:lnTo>
                  <a:lnTo>
                    <a:pt x="18121" y="13973"/>
                  </a:lnTo>
                  <a:lnTo>
                    <a:pt x="18128" y="13930"/>
                  </a:lnTo>
                  <a:lnTo>
                    <a:pt x="18132" y="13917"/>
                  </a:lnTo>
                  <a:lnTo>
                    <a:pt x="18137" y="13910"/>
                  </a:lnTo>
                  <a:lnTo>
                    <a:pt x="18149" y="13891"/>
                  </a:lnTo>
                  <a:lnTo>
                    <a:pt x="18156" y="13884"/>
                  </a:lnTo>
                  <a:lnTo>
                    <a:pt x="18161" y="13894"/>
                  </a:lnTo>
                  <a:lnTo>
                    <a:pt x="18163" y="13900"/>
                  </a:lnTo>
                  <a:lnTo>
                    <a:pt x="18170" y="13915"/>
                  </a:lnTo>
                  <a:lnTo>
                    <a:pt x="18173" y="13924"/>
                  </a:lnTo>
                  <a:lnTo>
                    <a:pt x="18178" y="13914"/>
                  </a:lnTo>
                  <a:lnTo>
                    <a:pt x="18186" y="13906"/>
                  </a:lnTo>
                  <a:lnTo>
                    <a:pt x="18194" y="13899"/>
                  </a:lnTo>
                  <a:lnTo>
                    <a:pt x="18204" y="13895"/>
                  </a:lnTo>
                  <a:lnTo>
                    <a:pt x="18214" y="13887"/>
                  </a:lnTo>
                  <a:lnTo>
                    <a:pt x="18216" y="13875"/>
                  </a:lnTo>
                  <a:lnTo>
                    <a:pt x="18215" y="13861"/>
                  </a:lnTo>
                  <a:lnTo>
                    <a:pt x="18216" y="13844"/>
                  </a:lnTo>
                  <a:lnTo>
                    <a:pt x="18223" y="13829"/>
                  </a:lnTo>
                  <a:lnTo>
                    <a:pt x="18240" y="13809"/>
                  </a:lnTo>
                  <a:lnTo>
                    <a:pt x="18245" y="13795"/>
                  </a:lnTo>
                  <a:lnTo>
                    <a:pt x="18244" y="13776"/>
                  </a:lnTo>
                  <a:lnTo>
                    <a:pt x="18236" y="13772"/>
                  </a:lnTo>
                  <a:lnTo>
                    <a:pt x="18226" y="13771"/>
                  </a:lnTo>
                  <a:lnTo>
                    <a:pt x="18221" y="13761"/>
                  </a:lnTo>
                  <a:lnTo>
                    <a:pt x="18229" y="13760"/>
                  </a:lnTo>
                  <a:lnTo>
                    <a:pt x="18239" y="13760"/>
                  </a:lnTo>
                  <a:lnTo>
                    <a:pt x="18248" y="13766"/>
                  </a:lnTo>
                  <a:lnTo>
                    <a:pt x="18252" y="13780"/>
                  </a:lnTo>
                  <a:lnTo>
                    <a:pt x="18255" y="13778"/>
                  </a:lnTo>
                  <a:lnTo>
                    <a:pt x="18257" y="13775"/>
                  </a:lnTo>
                  <a:lnTo>
                    <a:pt x="18258" y="13771"/>
                  </a:lnTo>
                  <a:lnTo>
                    <a:pt x="18260" y="13766"/>
                  </a:lnTo>
                  <a:lnTo>
                    <a:pt x="18254" y="13759"/>
                  </a:lnTo>
                  <a:lnTo>
                    <a:pt x="18250" y="13750"/>
                  </a:lnTo>
                  <a:lnTo>
                    <a:pt x="18249" y="13742"/>
                  </a:lnTo>
                  <a:lnTo>
                    <a:pt x="18255" y="13737"/>
                  </a:lnTo>
                  <a:lnTo>
                    <a:pt x="18259" y="13738"/>
                  </a:lnTo>
                  <a:lnTo>
                    <a:pt x="18263" y="13752"/>
                  </a:lnTo>
                  <a:lnTo>
                    <a:pt x="18268" y="13757"/>
                  </a:lnTo>
                  <a:lnTo>
                    <a:pt x="18269" y="13742"/>
                  </a:lnTo>
                  <a:lnTo>
                    <a:pt x="18274" y="13732"/>
                  </a:lnTo>
                  <a:lnTo>
                    <a:pt x="18279" y="13724"/>
                  </a:lnTo>
                  <a:lnTo>
                    <a:pt x="18284" y="13715"/>
                  </a:lnTo>
                  <a:lnTo>
                    <a:pt x="18277" y="13713"/>
                  </a:lnTo>
                  <a:lnTo>
                    <a:pt x="18275" y="13709"/>
                  </a:lnTo>
                  <a:lnTo>
                    <a:pt x="18270" y="13695"/>
                  </a:lnTo>
                  <a:lnTo>
                    <a:pt x="18268" y="13685"/>
                  </a:lnTo>
                  <a:lnTo>
                    <a:pt x="18267" y="13675"/>
                  </a:lnTo>
                  <a:lnTo>
                    <a:pt x="18265" y="13668"/>
                  </a:lnTo>
                  <a:lnTo>
                    <a:pt x="18250" y="13666"/>
                  </a:lnTo>
                  <a:lnTo>
                    <a:pt x="18239" y="13660"/>
                  </a:lnTo>
                  <a:lnTo>
                    <a:pt x="18230" y="13648"/>
                  </a:lnTo>
                  <a:lnTo>
                    <a:pt x="18224" y="13633"/>
                  </a:lnTo>
                  <a:lnTo>
                    <a:pt x="18224" y="13614"/>
                  </a:lnTo>
                  <a:lnTo>
                    <a:pt x="18225" y="13595"/>
                  </a:lnTo>
                  <a:lnTo>
                    <a:pt x="18228" y="13576"/>
                  </a:lnTo>
                  <a:lnTo>
                    <a:pt x="18242" y="13524"/>
                  </a:lnTo>
                  <a:lnTo>
                    <a:pt x="18248" y="13507"/>
                  </a:lnTo>
                  <a:lnTo>
                    <a:pt x="18257" y="13496"/>
                  </a:lnTo>
                  <a:lnTo>
                    <a:pt x="18258" y="13502"/>
                  </a:lnTo>
                  <a:lnTo>
                    <a:pt x="18254" y="13511"/>
                  </a:lnTo>
                  <a:lnTo>
                    <a:pt x="18242" y="13546"/>
                  </a:lnTo>
                  <a:lnTo>
                    <a:pt x="18235" y="13590"/>
                  </a:lnTo>
                  <a:lnTo>
                    <a:pt x="18234" y="13611"/>
                  </a:lnTo>
                  <a:lnTo>
                    <a:pt x="18236" y="13620"/>
                  </a:lnTo>
                  <a:lnTo>
                    <a:pt x="18254" y="13615"/>
                  </a:lnTo>
                  <a:lnTo>
                    <a:pt x="18260" y="13618"/>
                  </a:lnTo>
                  <a:lnTo>
                    <a:pt x="18266" y="13628"/>
                  </a:lnTo>
                  <a:lnTo>
                    <a:pt x="18269" y="13644"/>
                  </a:lnTo>
                  <a:lnTo>
                    <a:pt x="18273" y="13675"/>
                  </a:lnTo>
                  <a:lnTo>
                    <a:pt x="18278" y="13686"/>
                  </a:lnTo>
                  <a:lnTo>
                    <a:pt x="18280" y="13685"/>
                  </a:lnTo>
                  <a:lnTo>
                    <a:pt x="18278" y="13665"/>
                  </a:lnTo>
                  <a:lnTo>
                    <a:pt x="18278" y="13560"/>
                  </a:lnTo>
                  <a:lnTo>
                    <a:pt x="18280" y="13550"/>
                  </a:lnTo>
                  <a:lnTo>
                    <a:pt x="18277" y="13545"/>
                  </a:lnTo>
                  <a:lnTo>
                    <a:pt x="18282" y="13505"/>
                  </a:lnTo>
                  <a:lnTo>
                    <a:pt x="18314" y="13391"/>
                  </a:lnTo>
                  <a:lnTo>
                    <a:pt x="18342" y="13284"/>
                  </a:lnTo>
                  <a:lnTo>
                    <a:pt x="18365" y="13220"/>
                  </a:lnTo>
                  <a:lnTo>
                    <a:pt x="18401" y="13141"/>
                  </a:lnTo>
                  <a:lnTo>
                    <a:pt x="18440" y="13080"/>
                  </a:lnTo>
                  <a:lnTo>
                    <a:pt x="18456" y="13062"/>
                  </a:lnTo>
                  <a:lnTo>
                    <a:pt x="18473" y="13054"/>
                  </a:lnTo>
                  <a:lnTo>
                    <a:pt x="18471" y="13047"/>
                  </a:lnTo>
                  <a:lnTo>
                    <a:pt x="18468" y="13042"/>
                  </a:lnTo>
                  <a:lnTo>
                    <a:pt x="18464" y="13040"/>
                  </a:lnTo>
                  <a:lnTo>
                    <a:pt x="18460" y="13040"/>
                  </a:lnTo>
                  <a:lnTo>
                    <a:pt x="18460" y="13034"/>
                  </a:lnTo>
                  <a:lnTo>
                    <a:pt x="18470" y="13024"/>
                  </a:lnTo>
                  <a:lnTo>
                    <a:pt x="18481" y="13014"/>
                  </a:lnTo>
                  <a:lnTo>
                    <a:pt x="18481" y="13020"/>
                  </a:lnTo>
                  <a:lnTo>
                    <a:pt x="18480" y="13023"/>
                  </a:lnTo>
                  <a:lnTo>
                    <a:pt x="18477" y="13034"/>
                  </a:lnTo>
                  <a:lnTo>
                    <a:pt x="18511" y="12998"/>
                  </a:lnTo>
                  <a:lnTo>
                    <a:pt x="18536" y="12977"/>
                  </a:lnTo>
                  <a:lnTo>
                    <a:pt x="18544" y="12963"/>
                  </a:lnTo>
                  <a:lnTo>
                    <a:pt x="18545" y="12937"/>
                  </a:lnTo>
                  <a:lnTo>
                    <a:pt x="18549" y="12936"/>
                  </a:lnTo>
                  <a:lnTo>
                    <a:pt x="18553" y="12951"/>
                  </a:lnTo>
                  <a:lnTo>
                    <a:pt x="18553" y="12958"/>
                  </a:lnTo>
                  <a:lnTo>
                    <a:pt x="18552" y="12966"/>
                  </a:lnTo>
                  <a:lnTo>
                    <a:pt x="18567" y="12967"/>
                  </a:lnTo>
                  <a:lnTo>
                    <a:pt x="18599" y="12942"/>
                  </a:lnTo>
                  <a:lnTo>
                    <a:pt x="18610" y="12942"/>
                  </a:lnTo>
                  <a:lnTo>
                    <a:pt x="18615" y="12945"/>
                  </a:lnTo>
                  <a:lnTo>
                    <a:pt x="18638" y="12936"/>
                  </a:lnTo>
                  <a:lnTo>
                    <a:pt x="18646" y="12934"/>
                  </a:lnTo>
                  <a:lnTo>
                    <a:pt x="18686" y="12940"/>
                  </a:lnTo>
                  <a:lnTo>
                    <a:pt x="18693" y="12939"/>
                  </a:lnTo>
                  <a:lnTo>
                    <a:pt x="18698" y="12933"/>
                  </a:lnTo>
                  <a:lnTo>
                    <a:pt x="18701" y="12925"/>
                  </a:lnTo>
                  <a:lnTo>
                    <a:pt x="18712" y="12878"/>
                  </a:lnTo>
                  <a:lnTo>
                    <a:pt x="18716" y="12843"/>
                  </a:lnTo>
                  <a:lnTo>
                    <a:pt x="18716" y="12831"/>
                  </a:lnTo>
                  <a:lnTo>
                    <a:pt x="18712" y="12802"/>
                  </a:lnTo>
                  <a:lnTo>
                    <a:pt x="18711" y="12787"/>
                  </a:lnTo>
                  <a:lnTo>
                    <a:pt x="18713" y="12774"/>
                  </a:lnTo>
                  <a:lnTo>
                    <a:pt x="18706" y="12755"/>
                  </a:lnTo>
                  <a:lnTo>
                    <a:pt x="18694" y="12694"/>
                  </a:lnTo>
                  <a:lnTo>
                    <a:pt x="18692" y="12670"/>
                  </a:lnTo>
                  <a:lnTo>
                    <a:pt x="18694" y="12669"/>
                  </a:lnTo>
                  <a:lnTo>
                    <a:pt x="18705" y="12705"/>
                  </a:lnTo>
                  <a:lnTo>
                    <a:pt x="18717" y="12736"/>
                  </a:lnTo>
                  <a:lnTo>
                    <a:pt x="18717" y="12762"/>
                  </a:lnTo>
                  <a:lnTo>
                    <a:pt x="18728" y="12829"/>
                  </a:lnTo>
                  <a:lnTo>
                    <a:pt x="18725" y="12856"/>
                  </a:lnTo>
                  <a:lnTo>
                    <a:pt x="18725" y="12862"/>
                  </a:lnTo>
                  <a:lnTo>
                    <a:pt x="18728" y="12868"/>
                  </a:lnTo>
                  <a:lnTo>
                    <a:pt x="18728" y="12875"/>
                  </a:lnTo>
                  <a:lnTo>
                    <a:pt x="18726" y="12893"/>
                  </a:lnTo>
                  <a:lnTo>
                    <a:pt x="18736" y="12864"/>
                  </a:lnTo>
                  <a:lnTo>
                    <a:pt x="18738" y="12815"/>
                  </a:lnTo>
                  <a:lnTo>
                    <a:pt x="18735" y="12717"/>
                  </a:lnTo>
                  <a:lnTo>
                    <a:pt x="18736" y="12702"/>
                  </a:lnTo>
                  <a:lnTo>
                    <a:pt x="18742" y="12667"/>
                  </a:lnTo>
                  <a:lnTo>
                    <a:pt x="18744" y="12638"/>
                  </a:lnTo>
                  <a:lnTo>
                    <a:pt x="18749" y="12622"/>
                  </a:lnTo>
                  <a:lnTo>
                    <a:pt x="18759" y="12597"/>
                  </a:lnTo>
                  <a:lnTo>
                    <a:pt x="18775" y="12529"/>
                  </a:lnTo>
                  <a:lnTo>
                    <a:pt x="18794" y="12468"/>
                  </a:lnTo>
                  <a:lnTo>
                    <a:pt x="18839" y="12368"/>
                  </a:lnTo>
                  <a:lnTo>
                    <a:pt x="18868" y="12325"/>
                  </a:lnTo>
                  <a:lnTo>
                    <a:pt x="18888" y="12307"/>
                  </a:lnTo>
                  <a:lnTo>
                    <a:pt x="18894" y="12300"/>
                  </a:lnTo>
                  <a:lnTo>
                    <a:pt x="18898" y="12295"/>
                  </a:lnTo>
                  <a:lnTo>
                    <a:pt x="18896" y="12292"/>
                  </a:lnTo>
                  <a:lnTo>
                    <a:pt x="18894" y="12290"/>
                  </a:lnTo>
                  <a:lnTo>
                    <a:pt x="18893" y="12284"/>
                  </a:lnTo>
                  <a:lnTo>
                    <a:pt x="18897" y="12274"/>
                  </a:lnTo>
                  <a:lnTo>
                    <a:pt x="18892" y="12265"/>
                  </a:lnTo>
                  <a:lnTo>
                    <a:pt x="18884" y="12260"/>
                  </a:lnTo>
                  <a:lnTo>
                    <a:pt x="18876" y="12259"/>
                  </a:lnTo>
                  <a:lnTo>
                    <a:pt x="18873" y="12257"/>
                  </a:lnTo>
                  <a:lnTo>
                    <a:pt x="18867" y="12249"/>
                  </a:lnTo>
                  <a:lnTo>
                    <a:pt x="18862" y="12241"/>
                  </a:lnTo>
                  <a:lnTo>
                    <a:pt x="18860" y="12235"/>
                  </a:lnTo>
                  <a:lnTo>
                    <a:pt x="18861" y="12226"/>
                  </a:lnTo>
                  <a:lnTo>
                    <a:pt x="18865" y="12221"/>
                  </a:lnTo>
                  <a:lnTo>
                    <a:pt x="18868" y="12219"/>
                  </a:lnTo>
                  <a:lnTo>
                    <a:pt x="18870" y="12222"/>
                  </a:lnTo>
                  <a:lnTo>
                    <a:pt x="18874" y="12222"/>
                  </a:lnTo>
                  <a:lnTo>
                    <a:pt x="18881" y="12217"/>
                  </a:lnTo>
                  <a:lnTo>
                    <a:pt x="18885" y="12205"/>
                  </a:lnTo>
                  <a:lnTo>
                    <a:pt x="18883" y="12183"/>
                  </a:lnTo>
                  <a:lnTo>
                    <a:pt x="18880" y="12173"/>
                  </a:lnTo>
                  <a:lnTo>
                    <a:pt x="18874" y="12162"/>
                  </a:lnTo>
                  <a:lnTo>
                    <a:pt x="18868" y="12158"/>
                  </a:lnTo>
                  <a:lnTo>
                    <a:pt x="18864" y="12165"/>
                  </a:lnTo>
                  <a:lnTo>
                    <a:pt x="18859" y="12152"/>
                  </a:lnTo>
                  <a:lnTo>
                    <a:pt x="18851" y="12108"/>
                  </a:lnTo>
                  <a:lnTo>
                    <a:pt x="18857" y="12118"/>
                  </a:lnTo>
                  <a:lnTo>
                    <a:pt x="18862" y="12118"/>
                  </a:lnTo>
                  <a:lnTo>
                    <a:pt x="18866" y="12115"/>
                  </a:lnTo>
                  <a:lnTo>
                    <a:pt x="18869" y="12113"/>
                  </a:lnTo>
                  <a:lnTo>
                    <a:pt x="18875" y="12118"/>
                  </a:lnTo>
                  <a:lnTo>
                    <a:pt x="18879" y="12124"/>
                  </a:lnTo>
                  <a:lnTo>
                    <a:pt x="18878" y="12129"/>
                  </a:lnTo>
                  <a:lnTo>
                    <a:pt x="18872" y="12132"/>
                  </a:lnTo>
                  <a:lnTo>
                    <a:pt x="18872" y="12138"/>
                  </a:lnTo>
                  <a:lnTo>
                    <a:pt x="18880" y="12144"/>
                  </a:lnTo>
                  <a:lnTo>
                    <a:pt x="18900" y="12173"/>
                  </a:lnTo>
                  <a:lnTo>
                    <a:pt x="18904" y="12182"/>
                  </a:lnTo>
                  <a:lnTo>
                    <a:pt x="18902" y="12200"/>
                  </a:lnTo>
                  <a:lnTo>
                    <a:pt x="18886" y="12230"/>
                  </a:lnTo>
                  <a:lnTo>
                    <a:pt x="18882" y="12245"/>
                  </a:lnTo>
                  <a:lnTo>
                    <a:pt x="18897" y="12245"/>
                  </a:lnTo>
                  <a:lnTo>
                    <a:pt x="18900" y="12248"/>
                  </a:lnTo>
                  <a:lnTo>
                    <a:pt x="18902" y="12248"/>
                  </a:lnTo>
                  <a:lnTo>
                    <a:pt x="18911" y="12259"/>
                  </a:lnTo>
                  <a:lnTo>
                    <a:pt x="18919" y="12254"/>
                  </a:lnTo>
                  <a:lnTo>
                    <a:pt x="18927" y="12238"/>
                  </a:lnTo>
                  <a:lnTo>
                    <a:pt x="18932" y="12233"/>
                  </a:lnTo>
                  <a:lnTo>
                    <a:pt x="18942" y="12218"/>
                  </a:lnTo>
                  <a:lnTo>
                    <a:pt x="18957" y="12162"/>
                  </a:lnTo>
                  <a:lnTo>
                    <a:pt x="18969" y="12146"/>
                  </a:lnTo>
                  <a:lnTo>
                    <a:pt x="18970" y="12142"/>
                  </a:lnTo>
                  <a:lnTo>
                    <a:pt x="18965" y="12128"/>
                  </a:lnTo>
                  <a:lnTo>
                    <a:pt x="18964" y="12123"/>
                  </a:lnTo>
                  <a:lnTo>
                    <a:pt x="18968" y="12120"/>
                  </a:lnTo>
                  <a:lnTo>
                    <a:pt x="18971" y="12124"/>
                  </a:lnTo>
                  <a:lnTo>
                    <a:pt x="18974" y="12130"/>
                  </a:lnTo>
                  <a:lnTo>
                    <a:pt x="18977" y="12131"/>
                  </a:lnTo>
                  <a:lnTo>
                    <a:pt x="18981" y="12125"/>
                  </a:lnTo>
                  <a:lnTo>
                    <a:pt x="18983" y="12114"/>
                  </a:lnTo>
                  <a:lnTo>
                    <a:pt x="18984" y="12100"/>
                  </a:lnTo>
                  <a:lnTo>
                    <a:pt x="18983" y="12085"/>
                  </a:lnTo>
                  <a:lnTo>
                    <a:pt x="18981" y="12082"/>
                  </a:lnTo>
                  <a:lnTo>
                    <a:pt x="18976" y="12068"/>
                  </a:lnTo>
                  <a:lnTo>
                    <a:pt x="18975" y="12055"/>
                  </a:lnTo>
                  <a:lnTo>
                    <a:pt x="18982" y="12055"/>
                  </a:lnTo>
                  <a:lnTo>
                    <a:pt x="18983" y="12058"/>
                  </a:lnTo>
                  <a:lnTo>
                    <a:pt x="18988" y="12077"/>
                  </a:lnTo>
                  <a:lnTo>
                    <a:pt x="18999" y="12098"/>
                  </a:lnTo>
                  <a:lnTo>
                    <a:pt x="18993" y="12109"/>
                  </a:lnTo>
                  <a:lnTo>
                    <a:pt x="18995" y="12119"/>
                  </a:lnTo>
                  <a:lnTo>
                    <a:pt x="18999" y="12123"/>
                  </a:lnTo>
                  <a:lnTo>
                    <a:pt x="19003" y="12118"/>
                  </a:lnTo>
                  <a:lnTo>
                    <a:pt x="19006" y="12112"/>
                  </a:lnTo>
                  <a:lnTo>
                    <a:pt x="19062" y="12060"/>
                  </a:lnTo>
                  <a:lnTo>
                    <a:pt x="19073" y="12040"/>
                  </a:lnTo>
                  <a:lnTo>
                    <a:pt x="19154" y="12022"/>
                  </a:lnTo>
                  <a:lnTo>
                    <a:pt x="19150" y="12012"/>
                  </a:lnTo>
                  <a:lnTo>
                    <a:pt x="19138" y="11991"/>
                  </a:lnTo>
                  <a:lnTo>
                    <a:pt x="19136" y="11997"/>
                  </a:lnTo>
                  <a:lnTo>
                    <a:pt x="19133" y="12002"/>
                  </a:lnTo>
                  <a:lnTo>
                    <a:pt x="19129" y="12005"/>
                  </a:lnTo>
                  <a:lnTo>
                    <a:pt x="19123" y="12008"/>
                  </a:lnTo>
                  <a:lnTo>
                    <a:pt x="19127" y="11991"/>
                  </a:lnTo>
                  <a:lnTo>
                    <a:pt x="19134" y="11975"/>
                  </a:lnTo>
                  <a:lnTo>
                    <a:pt x="19143" y="11962"/>
                  </a:lnTo>
                  <a:lnTo>
                    <a:pt x="19153" y="11955"/>
                  </a:lnTo>
                  <a:lnTo>
                    <a:pt x="19160" y="11961"/>
                  </a:lnTo>
                  <a:lnTo>
                    <a:pt x="19164" y="11980"/>
                  </a:lnTo>
                  <a:lnTo>
                    <a:pt x="19167" y="12003"/>
                  </a:lnTo>
                  <a:lnTo>
                    <a:pt x="19172" y="12019"/>
                  </a:lnTo>
                  <a:lnTo>
                    <a:pt x="19184" y="12026"/>
                  </a:lnTo>
                  <a:lnTo>
                    <a:pt x="19186" y="12005"/>
                  </a:lnTo>
                  <a:lnTo>
                    <a:pt x="19180" y="11931"/>
                  </a:lnTo>
                  <a:lnTo>
                    <a:pt x="19183" y="11932"/>
                  </a:lnTo>
                  <a:lnTo>
                    <a:pt x="19191" y="11944"/>
                  </a:lnTo>
                  <a:lnTo>
                    <a:pt x="19201" y="11955"/>
                  </a:lnTo>
                  <a:lnTo>
                    <a:pt x="19196" y="11969"/>
                  </a:lnTo>
                  <a:lnTo>
                    <a:pt x="19200" y="11982"/>
                  </a:lnTo>
                  <a:lnTo>
                    <a:pt x="19208" y="11990"/>
                  </a:lnTo>
                  <a:lnTo>
                    <a:pt x="19218" y="11992"/>
                  </a:lnTo>
                  <a:lnTo>
                    <a:pt x="19227" y="11989"/>
                  </a:lnTo>
                  <a:lnTo>
                    <a:pt x="19230" y="11986"/>
                  </a:lnTo>
                  <a:lnTo>
                    <a:pt x="19233" y="11979"/>
                  </a:lnTo>
                  <a:lnTo>
                    <a:pt x="19235" y="11972"/>
                  </a:lnTo>
                  <a:lnTo>
                    <a:pt x="19233" y="11966"/>
                  </a:lnTo>
                  <a:lnTo>
                    <a:pt x="19231" y="11961"/>
                  </a:lnTo>
                  <a:lnTo>
                    <a:pt x="19231" y="11956"/>
                  </a:lnTo>
                  <a:lnTo>
                    <a:pt x="19232" y="11949"/>
                  </a:lnTo>
                  <a:lnTo>
                    <a:pt x="19235" y="11944"/>
                  </a:lnTo>
                  <a:lnTo>
                    <a:pt x="19237" y="11939"/>
                  </a:lnTo>
                  <a:lnTo>
                    <a:pt x="19240" y="11935"/>
                  </a:lnTo>
                  <a:lnTo>
                    <a:pt x="19250" y="11900"/>
                  </a:lnTo>
                  <a:lnTo>
                    <a:pt x="19255" y="11887"/>
                  </a:lnTo>
                  <a:lnTo>
                    <a:pt x="19257" y="11881"/>
                  </a:lnTo>
                  <a:lnTo>
                    <a:pt x="19258" y="11872"/>
                  </a:lnTo>
                  <a:lnTo>
                    <a:pt x="19258" y="11863"/>
                  </a:lnTo>
                  <a:lnTo>
                    <a:pt x="19257" y="11848"/>
                  </a:lnTo>
                  <a:lnTo>
                    <a:pt x="19257" y="11841"/>
                  </a:lnTo>
                  <a:lnTo>
                    <a:pt x="19260" y="11840"/>
                  </a:lnTo>
                  <a:lnTo>
                    <a:pt x="19261" y="11845"/>
                  </a:lnTo>
                  <a:lnTo>
                    <a:pt x="19264" y="11852"/>
                  </a:lnTo>
                  <a:lnTo>
                    <a:pt x="19265" y="11857"/>
                  </a:lnTo>
                  <a:lnTo>
                    <a:pt x="19280" y="11838"/>
                  </a:lnTo>
                  <a:lnTo>
                    <a:pt x="19282" y="11832"/>
                  </a:lnTo>
                  <a:lnTo>
                    <a:pt x="19285" y="11816"/>
                  </a:lnTo>
                  <a:lnTo>
                    <a:pt x="19283" y="11809"/>
                  </a:lnTo>
                  <a:lnTo>
                    <a:pt x="19280" y="11805"/>
                  </a:lnTo>
                  <a:lnTo>
                    <a:pt x="19278" y="11797"/>
                  </a:lnTo>
                  <a:lnTo>
                    <a:pt x="19279" y="11782"/>
                  </a:lnTo>
                  <a:lnTo>
                    <a:pt x="19282" y="11780"/>
                  </a:lnTo>
                  <a:lnTo>
                    <a:pt x="19287" y="11781"/>
                  </a:lnTo>
                  <a:lnTo>
                    <a:pt x="19294" y="11778"/>
                  </a:lnTo>
                  <a:lnTo>
                    <a:pt x="19297" y="11772"/>
                  </a:lnTo>
                  <a:lnTo>
                    <a:pt x="19301" y="11756"/>
                  </a:lnTo>
                  <a:lnTo>
                    <a:pt x="19305" y="11750"/>
                  </a:lnTo>
                  <a:lnTo>
                    <a:pt x="19304" y="11743"/>
                  </a:lnTo>
                  <a:lnTo>
                    <a:pt x="19293" y="11736"/>
                  </a:lnTo>
                  <a:lnTo>
                    <a:pt x="19286" y="11723"/>
                  </a:lnTo>
                  <a:lnTo>
                    <a:pt x="19278" y="11711"/>
                  </a:lnTo>
                  <a:lnTo>
                    <a:pt x="19264" y="11709"/>
                  </a:lnTo>
                  <a:lnTo>
                    <a:pt x="19269" y="11721"/>
                  </a:lnTo>
                  <a:lnTo>
                    <a:pt x="19278" y="11736"/>
                  </a:lnTo>
                  <a:lnTo>
                    <a:pt x="19281" y="11749"/>
                  </a:lnTo>
                  <a:lnTo>
                    <a:pt x="19277" y="11753"/>
                  </a:lnTo>
                  <a:lnTo>
                    <a:pt x="19269" y="11757"/>
                  </a:lnTo>
                  <a:lnTo>
                    <a:pt x="19261" y="11766"/>
                  </a:lnTo>
                  <a:lnTo>
                    <a:pt x="19259" y="11782"/>
                  </a:lnTo>
                  <a:lnTo>
                    <a:pt x="19255" y="11782"/>
                  </a:lnTo>
                  <a:lnTo>
                    <a:pt x="19238" y="11798"/>
                  </a:lnTo>
                  <a:lnTo>
                    <a:pt x="19232" y="11802"/>
                  </a:lnTo>
                  <a:lnTo>
                    <a:pt x="19229" y="11800"/>
                  </a:lnTo>
                  <a:lnTo>
                    <a:pt x="19227" y="11798"/>
                  </a:lnTo>
                  <a:lnTo>
                    <a:pt x="19225" y="11793"/>
                  </a:lnTo>
                  <a:lnTo>
                    <a:pt x="19224" y="11786"/>
                  </a:lnTo>
                  <a:lnTo>
                    <a:pt x="19225" y="11776"/>
                  </a:lnTo>
                  <a:lnTo>
                    <a:pt x="19228" y="11774"/>
                  </a:lnTo>
                  <a:lnTo>
                    <a:pt x="19231" y="11774"/>
                  </a:lnTo>
                  <a:lnTo>
                    <a:pt x="19240" y="11760"/>
                  </a:lnTo>
                  <a:lnTo>
                    <a:pt x="19242" y="11754"/>
                  </a:lnTo>
                  <a:lnTo>
                    <a:pt x="19238" y="11747"/>
                  </a:lnTo>
                  <a:lnTo>
                    <a:pt x="19229" y="11732"/>
                  </a:lnTo>
                  <a:lnTo>
                    <a:pt x="19228" y="11724"/>
                  </a:lnTo>
                  <a:lnTo>
                    <a:pt x="19229" y="11709"/>
                  </a:lnTo>
                  <a:lnTo>
                    <a:pt x="19228" y="11701"/>
                  </a:lnTo>
                  <a:lnTo>
                    <a:pt x="19227" y="11698"/>
                  </a:lnTo>
                  <a:lnTo>
                    <a:pt x="19222" y="11689"/>
                  </a:lnTo>
                  <a:lnTo>
                    <a:pt x="19221" y="11685"/>
                  </a:lnTo>
                  <a:lnTo>
                    <a:pt x="19218" y="11685"/>
                  </a:lnTo>
                  <a:lnTo>
                    <a:pt x="19215" y="11698"/>
                  </a:lnTo>
                  <a:lnTo>
                    <a:pt x="19212" y="11716"/>
                  </a:lnTo>
                  <a:lnTo>
                    <a:pt x="19211" y="11729"/>
                  </a:lnTo>
                  <a:lnTo>
                    <a:pt x="19212" y="11739"/>
                  </a:lnTo>
                  <a:lnTo>
                    <a:pt x="19214" y="11751"/>
                  </a:lnTo>
                  <a:lnTo>
                    <a:pt x="19215" y="11763"/>
                  </a:lnTo>
                  <a:lnTo>
                    <a:pt x="19214" y="11777"/>
                  </a:lnTo>
                  <a:lnTo>
                    <a:pt x="19207" y="11764"/>
                  </a:lnTo>
                  <a:lnTo>
                    <a:pt x="19200" y="11760"/>
                  </a:lnTo>
                  <a:lnTo>
                    <a:pt x="19194" y="11761"/>
                  </a:lnTo>
                  <a:lnTo>
                    <a:pt x="19188" y="11763"/>
                  </a:lnTo>
                  <a:lnTo>
                    <a:pt x="19180" y="11771"/>
                  </a:lnTo>
                  <a:lnTo>
                    <a:pt x="19182" y="11783"/>
                  </a:lnTo>
                  <a:lnTo>
                    <a:pt x="19194" y="11803"/>
                  </a:lnTo>
                  <a:lnTo>
                    <a:pt x="19198" y="11819"/>
                  </a:lnTo>
                  <a:lnTo>
                    <a:pt x="19191" y="11818"/>
                  </a:lnTo>
                  <a:lnTo>
                    <a:pt x="19181" y="11809"/>
                  </a:lnTo>
                  <a:lnTo>
                    <a:pt x="19173" y="11805"/>
                  </a:lnTo>
                  <a:lnTo>
                    <a:pt x="19172" y="11802"/>
                  </a:lnTo>
                  <a:lnTo>
                    <a:pt x="19169" y="11795"/>
                  </a:lnTo>
                  <a:lnTo>
                    <a:pt x="19164" y="11788"/>
                  </a:lnTo>
                  <a:lnTo>
                    <a:pt x="19160" y="11785"/>
                  </a:lnTo>
                  <a:lnTo>
                    <a:pt x="19155" y="11786"/>
                  </a:lnTo>
                  <a:lnTo>
                    <a:pt x="19151" y="11791"/>
                  </a:lnTo>
                  <a:lnTo>
                    <a:pt x="19144" y="11803"/>
                  </a:lnTo>
                  <a:lnTo>
                    <a:pt x="19139" y="11817"/>
                  </a:lnTo>
                  <a:lnTo>
                    <a:pt x="19134" y="11833"/>
                  </a:lnTo>
                  <a:lnTo>
                    <a:pt x="19128" y="11848"/>
                  </a:lnTo>
                  <a:lnTo>
                    <a:pt x="19118" y="11859"/>
                  </a:lnTo>
                  <a:lnTo>
                    <a:pt x="19115" y="11869"/>
                  </a:lnTo>
                  <a:lnTo>
                    <a:pt x="19112" y="11872"/>
                  </a:lnTo>
                  <a:lnTo>
                    <a:pt x="19110" y="11870"/>
                  </a:lnTo>
                  <a:lnTo>
                    <a:pt x="19108" y="11867"/>
                  </a:lnTo>
                  <a:lnTo>
                    <a:pt x="19105" y="11861"/>
                  </a:lnTo>
                  <a:lnTo>
                    <a:pt x="19089" y="11849"/>
                  </a:lnTo>
                  <a:lnTo>
                    <a:pt x="19068" y="11845"/>
                  </a:lnTo>
                  <a:lnTo>
                    <a:pt x="19048" y="11846"/>
                  </a:lnTo>
                  <a:lnTo>
                    <a:pt x="19030" y="11839"/>
                  </a:lnTo>
                  <a:lnTo>
                    <a:pt x="19011" y="11810"/>
                  </a:lnTo>
                  <a:lnTo>
                    <a:pt x="18997" y="11777"/>
                  </a:lnTo>
                  <a:lnTo>
                    <a:pt x="18989" y="11763"/>
                  </a:lnTo>
                  <a:lnTo>
                    <a:pt x="18980" y="11759"/>
                  </a:lnTo>
                  <a:lnTo>
                    <a:pt x="18978" y="11750"/>
                  </a:lnTo>
                  <a:lnTo>
                    <a:pt x="18955" y="11707"/>
                  </a:lnTo>
                  <a:lnTo>
                    <a:pt x="18971" y="11713"/>
                  </a:lnTo>
                  <a:lnTo>
                    <a:pt x="18996" y="11754"/>
                  </a:lnTo>
                  <a:lnTo>
                    <a:pt x="19012" y="11760"/>
                  </a:lnTo>
                  <a:lnTo>
                    <a:pt x="19018" y="11763"/>
                  </a:lnTo>
                  <a:lnTo>
                    <a:pt x="19041" y="11792"/>
                  </a:lnTo>
                  <a:lnTo>
                    <a:pt x="19054" y="11804"/>
                  </a:lnTo>
                  <a:lnTo>
                    <a:pt x="19070" y="11813"/>
                  </a:lnTo>
                  <a:lnTo>
                    <a:pt x="19083" y="11813"/>
                  </a:lnTo>
                  <a:lnTo>
                    <a:pt x="19101" y="11804"/>
                  </a:lnTo>
                  <a:lnTo>
                    <a:pt x="19115" y="11789"/>
                  </a:lnTo>
                  <a:lnTo>
                    <a:pt x="19120" y="11766"/>
                  </a:lnTo>
                  <a:lnTo>
                    <a:pt x="19127" y="11751"/>
                  </a:lnTo>
                  <a:lnTo>
                    <a:pt x="19143" y="11727"/>
                  </a:lnTo>
                  <a:lnTo>
                    <a:pt x="19155" y="11703"/>
                  </a:lnTo>
                  <a:lnTo>
                    <a:pt x="19151" y="11689"/>
                  </a:lnTo>
                  <a:lnTo>
                    <a:pt x="19163" y="11677"/>
                  </a:lnTo>
                  <a:lnTo>
                    <a:pt x="19169" y="11657"/>
                  </a:lnTo>
                  <a:lnTo>
                    <a:pt x="19169" y="11634"/>
                  </a:lnTo>
                  <a:lnTo>
                    <a:pt x="19159" y="11612"/>
                  </a:lnTo>
                  <a:lnTo>
                    <a:pt x="19154" y="11621"/>
                  </a:lnTo>
                  <a:lnTo>
                    <a:pt x="19155" y="11626"/>
                  </a:lnTo>
                  <a:lnTo>
                    <a:pt x="19157" y="11627"/>
                  </a:lnTo>
                  <a:lnTo>
                    <a:pt x="19159" y="11630"/>
                  </a:lnTo>
                  <a:lnTo>
                    <a:pt x="19161" y="11631"/>
                  </a:lnTo>
                  <a:lnTo>
                    <a:pt x="19156" y="11639"/>
                  </a:lnTo>
                  <a:lnTo>
                    <a:pt x="19151" y="11639"/>
                  </a:lnTo>
                  <a:lnTo>
                    <a:pt x="19146" y="11634"/>
                  </a:lnTo>
                  <a:lnTo>
                    <a:pt x="19141" y="11632"/>
                  </a:lnTo>
                  <a:lnTo>
                    <a:pt x="19124" y="11636"/>
                  </a:lnTo>
                  <a:lnTo>
                    <a:pt x="19118" y="11635"/>
                  </a:lnTo>
                  <a:lnTo>
                    <a:pt x="19121" y="11624"/>
                  </a:lnTo>
                  <a:lnTo>
                    <a:pt x="19127" y="11616"/>
                  </a:lnTo>
                  <a:lnTo>
                    <a:pt x="19133" y="11611"/>
                  </a:lnTo>
                  <a:lnTo>
                    <a:pt x="19139" y="11608"/>
                  </a:lnTo>
                  <a:lnTo>
                    <a:pt x="19142" y="11604"/>
                  </a:lnTo>
                  <a:lnTo>
                    <a:pt x="19145" y="11596"/>
                  </a:lnTo>
                  <a:lnTo>
                    <a:pt x="19149" y="11588"/>
                  </a:lnTo>
                  <a:lnTo>
                    <a:pt x="19156" y="11584"/>
                  </a:lnTo>
                  <a:lnTo>
                    <a:pt x="19168" y="11588"/>
                  </a:lnTo>
                  <a:lnTo>
                    <a:pt x="19174" y="11587"/>
                  </a:lnTo>
                  <a:lnTo>
                    <a:pt x="19175" y="11579"/>
                  </a:lnTo>
                  <a:lnTo>
                    <a:pt x="19172" y="11572"/>
                  </a:lnTo>
                  <a:lnTo>
                    <a:pt x="19166" y="11568"/>
                  </a:lnTo>
                  <a:lnTo>
                    <a:pt x="19156" y="11564"/>
                  </a:lnTo>
                  <a:lnTo>
                    <a:pt x="19155" y="11559"/>
                  </a:lnTo>
                  <a:lnTo>
                    <a:pt x="19177" y="11559"/>
                  </a:lnTo>
                  <a:lnTo>
                    <a:pt x="19186" y="11556"/>
                  </a:lnTo>
                  <a:lnTo>
                    <a:pt x="19188" y="11543"/>
                  </a:lnTo>
                  <a:lnTo>
                    <a:pt x="19188" y="11534"/>
                  </a:lnTo>
                  <a:lnTo>
                    <a:pt x="19190" y="11517"/>
                  </a:lnTo>
                  <a:lnTo>
                    <a:pt x="19189" y="11512"/>
                  </a:lnTo>
                  <a:lnTo>
                    <a:pt x="19181" y="11502"/>
                  </a:lnTo>
                  <a:lnTo>
                    <a:pt x="19178" y="11495"/>
                  </a:lnTo>
                  <a:lnTo>
                    <a:pt x="19175" y="11486"/>
                  </a:lnTo>
                  <a:lnTo>
                    <a:pt x="19165" y="11488"/>
                  </a:lnTo>
                  <a:lnTo>
                    <a:pt x="19126" y="11481"/>
                  </a:lnTo>
                  <a:lnTo>
                    <a:pt x="19091" y="11480"/>
                  </a:lnTo>
                  <a:lnTo>
                    <a:pt x="19062" y="11463"/>
                  </a:lnTo>
                  <a:lnTo>
                    <a:pt x="19036" y="11462"/>
                  </a:lnTo>
                  <a:lnTo>
                    <a:pt x="19029" y="11457"/>
                  </a:lnTo>
                  <a:lnTo>
                    <a:pt x="19015" y="11444"/>
                  </a:lnTo>
                  <a:lnTo>
                    <a:pt x="18996" y="11433"/>
                  </a:lnTo>
                  <a:lnTo>
                    <a:pt x="18978" y="11432"/>
                  </a:lnTo>
                  <a:lnTo>
                    <a:pt x="18967" y="11449"/>
                  </a:lnTo>
                  <a:lnTo>
                    <a:pt x="18961" y="11424"/>
                  </a:lnTo>
                  <a:lnTo>
                    <a:pt x="18955" y="11415"/>
                  </a:lnTo>
                  <a:lnTo>
                    <a:pt x="18947" y="11413"/>
                  </a:lnTo>
                  <a:lnTo>
                    <a:pt x="18942" y="11411"/>
                  </a:lnTo>
                  <a:lnTo>
                    <a:pt x="18936" y="11402"/>
                  </a:lnTo>
                  <a:lnTo>
                    <a:pt x="18927" y="11378"/>
                  </a:lnTo>
                  <a:lnTo>
                    <a:pt x="18945" y="11395"/>
                  </a:lnTo>
                  <a:lnTo>
                    <a:pt x="18954" y="11401"/>
                  </a:lnTo>
                  <a:lnTo>
                    <a:pt x="18973" y="11402"/>
                  </a:lnTo>
                  <a:lnTo>
                    <a:pt x="18995" y="11415"/>
                  </a:lnTo>
                  <a:lnTo>
                    <a:pt x="19007" y="11416"/>
                  </a:lnTo>
                  <a:lnTo>
                    <a:pt x="19028" y="11413"/>
                  </a:lnTo>
                  <a:lnTo>
                    <a:pt x="19037" y="11418"/>
                  </a:lnTo>
                  <a:lnTo>
                    <a:pt x="19048" y="11429"/>
                  </a:lnTo>
                  <a:lnTo>
                    <a:pt x="19058" y="11433"/>
                  </a:lnTo>
                  <a:lnTo>
                    <a:pt x="19078" y="11415"/>
                  </a:lnTo>
                  <a:lnTo>
                    <a:pt x="19091" y="11416"/>
                  </a:lnTo>
                  <a:lnTo>
                    <a:pt x="19092" y="11410"/>
                  </a:lnTo>
                  <a:lnTo>
                    <a:pt x="19094" y="11406"/>
                  </a:lnTo>
                  <a:lnTo>
                    <a:pt x="19097" y="11403"/>
                  </a:lnTo>
                  <a:lnTo>
                    <a:pt x="19101" y="11400"/>
                  </a:lnTo>
                  <a:lnTo>
                    <a:pt x="19102" y="11420"/>
                  </a:lnTo>
                  <a:lnTo>
                    <a:pt x="19112" y="11430"/>
                  </a:lnTo>
                  <a:lnTo>
                    <a:pt x="19125" y="11430"/>
                  </a:lnTo>
                  <a:lnTo>
                    <a:pt x="19132" y="11419"/>
                  </a:lnTo>
                  <a:lnTo>
                    <a:pt x="19130" y="11413"/>
                  </a:lnTo>
                  <a:lnTo>
                    <a:pt x="19127" y="11409"/>
                  </a:lnTo>
                  <a:lnTo>
                    <a:pt x="19123" y="11407"/>
                  </a:lnTo>
                  <a:lnTo>
                    <a:pt x="19119" y="11406"/>
                  </a:lnTo>
                  <a:lnTo>
                    <a:pt x="19120" y="11401"/>
                  </a:lnTo>
                  <a:lnTo>
                    <a:pt x="19120" y="11398"/>
                  </a:lnTo>
                  <a:lnTo>
                    <a:pt x="19121" y="11395"/>
                  </a:lnTo>
                  <a:lnTo>
                    <a:pt x="19123" y="11392"/>
                  </a:lnTo>
                  <a:lnTo>
                    <a:pt x="19122" y="11386"/>
                  </a:lnTo>
                  <a:lnTo>
                    <a:pt x="19119" y="11384"/>
                  </a:lnTo>
                  <a:lnTo>
                    <a:pt x="19116" y="11381"/>
                  </a:lnTo>
                  <a:lnTo>
                    <a:pt x="19109" y="11372"/>
                  </a:lnTo>
                  <a:lnTo>
                    <a:pt x="19110" y="11367"/>
                  </a:lnTo>
                  <a:lnTo>
                    <a:pt x="19112" y="11347"/>
                  </a:lnTo>
                  <a:lnTo>
                    <a:pt x="19108" y="11340"/>
                  </a:lnTo>
                  <a:lnTo>
                    <a:pt x="19104" y="11333"/>
                  </a:lnTo>
                  <a:lnTo>
                    <a:pt x="19099" y="11329"/>
                  </a:lnTo>
                  <a:lnTo>
                    <a:pt x="19092" y="11329"/>
                  </a:lnTo>
                  <a:lnTo>
                    <a:pt x="19106" y="11304"/>
                  </a:lnTo>
                  <a:lnTo>
                    <a:pt x="19114" y="11294"/>
                  </a:lnTo>
                  <a:lnTo>
                    <a:pt x="19125" y="11292"/>
                  </a:lnTo>
                  <a:lnTo>
                    <a:pt x="19145" y="11294"/>
                  </a:lnTo>
                  <a:lnTo>
                    <a:pt x="19154" y="11291"/>
                  </a:lnTo>
                  <a:lnTo>
                    <a:pt x="19165" y="11283"/>
                  </a:lnTo>
                  <a:lnTo>
                    <a:pt x="19161" y="11309"/>
                  </a:lnTo>
                  <a:lnTo>
                    <a:pt x="19155" y="11318"/>
                  </a:lnTo>
                  <a:lnTo>
                    <a:pt x="19134" y="11320"/>
                  </a:lnTo>
                  <a:lnTo>
                    <a:pt x="19124" y="11328"/>
                  </a:lnTo>
                  <a:lnTo>
                    <a:pt x="19124" y="11338"/>
                  </a:lnTo>
                  <a:lnTo>
                    <a:pt x="19129" y="11348"/>
                  </a:lnTo>
                  <a:lnTo>
                    <a:pt x="19139" y="11355"/>
                  </a:lnTo>
                  <a:lnTo>
                    <a:pt x="19139" y="11360"/>
                  </a:lnTo>
                  <a:lnTo>
                    <a:pt x="19134" y="11372"/>
                  </a:lnTo>
                  <a:lnTo>
                    <a:pt x="19141" y="11379"/>
                  </a:lnTo>
                  <a:lnTo>
                    <a:pt x="19160" y="11384"/>
                  </a:lnTo>
                  <a:lnTo>
                    <a:pt x="19159" y="11390"/>
                  </a:lnTo>
                  <a:lnTo>
                    <a:pt x="19158" y="11394"/>
                  </a:lnTo>
                  <a:lnTo>
                    <a:pt x="19156" y="11396"/>
                  </a:lnTo>
                  <a:lnTo>
                    <a:pt x="19153" y="11399"/>
                  </a:lnTo>
                  <a:lnTo>
                    <a:pt x="19160" y="11411"/>
                  </a:lnTo>
                  <a:lnTo>
                    <a:pt x="19166" y="11418"/>
                  </a:lnTo>
                  <a:lnTo>
                    <a:pt x="19182" y="11425"/>
                  </a:lnTo>
                  <a:lnTo>
                    <a:pt x="19180" y="11419"/>
                  </a:lnTo>
                  <a:lnTo>
                    <a:pt x="19178" y="11415"/>
                  </a:lnTo>
                  <a:lnTo>
                    <a:pt x="19175" y="11412"/>
                  </a:lnTo>
                  <a:lnTo>
                    <a:pt x="19172" y="11410"/>
                  </a:lnTo>
                  <a:lnTo>
                    <a:pt x="19174" y="11401"/>
                  </a:lnTo>
                  <a:lnTo>
                    <a:pt x="19177" y="11395"/>
                  </a:lnTo>
                  <a:lnTo>
                    <a:pt x="19182" y="11395"/>
                  </a:lnTo>
                  <a:lnTo>
                    <a:pt x="19188" y="11398"/>
                  </a:lnTo>
                  <a:lnTo>
                    <a:pt x="19193" y="11366"/>
                  </a:lnTo>
                  <a:lnTo>
                    <a:pt x="19187" y="11350"/>
                  </a:lnTo>
                  <a:lnTo>
                    <a:pt x="19191" y="11343"/>
                  </a:lnTo>
                  <a:lnTo>
                    <a:pt x="19198" y="11344"/>
                  </a:lnTo>
                  <a:lnTo>
                    <a:pt x="19203" y="11359"/>
                  </a:lnTo>
                  <a:lnTo>
                    <a:pt x="19207" y="11386"/>
                  </a:lnTo>
                  <a:lnTo>
                    <a:pt x="19211" y="11400"/>
                  </a:lnTo>
                  <a:lnTo>
                    <a:pt x="19215" y="11406"/>
                  </a:lnTo>
                  <a:lnTo>
                    <a:pt x="19216" y="11412"/>
                  </a:lnTo>
                  <a:lnTo>
                    <a:pt x="19199" y="11419"/>
                  </a:lnTo>
                  <a:lnTo>
                    <a:pt x="19202" y="11427"/>
                  </a:lnTo>
                  <a:lnTo>
                    <a:pt x="19205" y="11428"/>
                  </a:lnTo>
                  <a:lnTo>
                    <a:pt x="19208" y="11426"/>
                  </a:lnTo>
                  <a:lnTo>
                    <a:pt x="19212" y="11427"/>
                  </a:lnTo>
                  <a:lnTo>
                    <a:pt x="19218" y="11432"/>
                  </a:lnTo>
                  <a:lnTo>
                    <a:pt x="19222" y="11440"/>
                  </a:lnTo>
                  <a:lnTo>
                    <a:pt x="19228" y="11432"/>
                  </a:lnTo>
                  <a:lnTo>
                    <a:pt x="19228" y="11419"/>
                  </a:lnTo>
                  <a:lnTo>
                    <a:pt x="19226" y="11408"/>
                  </a:lnTo>
                  <a:lnTo>
                    <a:pt x="19222" y="11403"/>
                  </a:lnTo>
                  <a:lnTo>
                    <a:pt x="19221" y="11397"/>
                  </a:lnTo>
                  <a:lnTo>
                    <a:pt x="19219" y="11385"/>
                  </a:lnTo>
                  <a:lnTo>
                    <a:pt x="19222" y="11377"/>
                  </a:lnTo>
                  <a:lnTo>
                    <a:pt x="19232" y="11381"/>
                  </a:lnTo>
                  <a:lnTo>
                    <a:pt x="19236" y="11389"/>
                  </a:lnTo>
                  <a:lnTo>
                    <a:pt x="19245" y="11409"/>
                  </a:lnTo>
                  <a:lnTo>
                    <a:pt x="19259" y="11419"/>
                  </a:lnTo>
                  <a:lnTo>
                    <a:pt x="19264" y="11419"/>
                  </a:lnTo>
                  <a:lnTo>
                    <a:pt x="19265" y="11409"/>
                  </a:lnTo>
                  <a:lnTo>
                    <a:pt x="19265" y="11400"/>
                  </a:lnTo>
                  <a:lnTo>
                    <a:pt x="19267" y="11395"/>
                  </a:lnTo>
                  <a:lnTo>
                    <a:pt x="19270" y="11396"/>
                  </a:lnTo>
                  <a:lnTo>
                    <a:pt x="19277" y="11410"/>
                  </a:lnTo>
                  <a:lnTo>
                    <a:pt x="19284" y="11411"/>
                  </a:lnTo>
                  <a:lnTo>
                    <a:pt x="19312" y="11402"/>
                  </a:lnTo>
                  <a:lnTo>
                    <a:pt x="19315" y="11397"/>
                  </a:lnTo>
                  <a:lnTo>
                    <a:pt x="19318" y="11383"/>
                  </a:lnTo>
                  <a:lnTo>
                    <a:pt x="19322" y="11375"/>
                  </a:lnTo>
                  <a:lnTo>
                    <a:pt x="19337" y="11361"/>
                  </a:lnTo>
                  <a:lnTo>
                    <a:pt x="19343" y="11357"/>
                  </a:lnTo>
                  <a:lnTo>
                    <a:pt x="19342" y="11352"/>
                  </a:lnTo>
                  <a:lnTo>
                    <a:pt x="19336" y="11341"/>
                  </a:lnTo>
                  <a:lnTo>
                    <a:pt x="19336" y="11321"/>
                  </a:lnTo>
                  <a:lnTo>
                    <a:pt x="19340" y="11307"/>
                  </a:lnTo>
                  <a:lnTo>
                    <a:pt x="19349" y="11312"/>
                  </a:lnTo>
                  <a:lnTo>
                    <a:pt x="19346" y="11320"/>
                  </a:lnTo>
                  <a:lnTo>
                    <a:pt x="19351" y="11323"/>
                  </a:lnTo>
                  <a:lnTo>
                    <a:pt x="19354" y="11321"/>
                  </a:lnTo>
                  <a:lnTo>
                    <a:pt x="19354" y="11314"/>
                  </a:lnTo>
                  <a:lnTo>
                    <a:pt x="19353" y="11302"/>
                  </a:lnTo>
                  <a:lnTo>
                    <a:pt x="19355" y="11294"/>
                  </a:lnTo>
                  <a:lnTo>
                    <a:pt x="19358" y="11287"/>
                  </a:lnTo>
                  <a:lnTo>
                    <a:pt x="19359" y="11278"/>
                  </a:lnTo>
                  <a:lnTo>
                    <a:pt x="19354" y="11267"/>
                  </a:lnTo>
                  <a:lnTo>
                    <a:pt x="19364" y="11257"/>
                  </a:lnTo>
                  <a:lnTo>
                    <a:pt x="19366" y="11253"/>
                  </a:lnTo>
                  <a:lnTo>
                    <a:pt x="19368" y="11246"/>
                  </a:lnTo>
                  <a:lnTo>
                    <a:pt x="19367" y="11242"/>
                  </a:lnTo>
                  <a:lnTo>
                    <a:pt x="19365" y="11238"/>
                  </a:lnTo>
                  <a:lnTo>
                    <a:pt x="19364" y="11233"/>
                  </a:lnTo>
                  <a:lnTo>
                    <a:pt x="19363" y="11227"/>
                  </a:lnTo>
                  <a:lnTo>
                    <a:pt x="19363" y="11222"/>
                  </a:lnTo>
                  <a:lnTo>
                    <a:pt x="19370" y="11217"/>
                  </a:lnTo>
                  <a:lnTo>
                    <a:pt x="19372" y="11214"/>
                  </a:lnTo>
                  <a:lnTo>
                    <a:pt x="19389" y="11164"/>
                  </a:lnTo>
                  <a:lnTo>
                    <a:pt x="19389" y="11155"/>
                  </a:lnTo>
                  <a:lnTo>
                    <a:pt x="19387" y="11141"/>
                  </a:lnTo>
                  <a:lnTo>
                    <a:pt x="19386" y="11126"/>
                  </a:lnTo>
                  <a:lnTo>
                    <a:pt x="19387" y="11112"/>
                  </a:lnTo>
                  <a:lnTo>
                    <a:pt x="19393" y="11130"/>
                  </a:lnTo>
                  <a:lnTo>
                    <a:pt x="19400" y="11145"/>
                  </a:lnTo>
                  <a:lnTo>
                    <a:pt x="19408" y="11149"/>
                  </a:lnTo>
                  <a:lnTo>
                    <a:pt x="19417" y="11138"/>
                  </a:lnTo>
                  <a:lnTo>
                    <a:pt x="19418" y="11140"/>
                  </a:lnTo>
                  <a:lnTo>
                    <a:pt x="19419" y="11143"/>
                  </a:lnTo>
                  <a:lnTo>
                    <a:pt x="19420" y="11146"/>
                  </a:lnTo>
                  <a:lnTo>
                    <a:pt x="19421" y="11149"/>
                  </a:lnTo>
                  <a:lnTo>
                    <a:pt x="19418" y="11151"/>
                  </a:lnTo>
                  <a:lnTo>
                    <a:pt x="19413" y="11157"/>
                  </a:lnTo>
                  <a:lnTo>
                    <a:pt x="19414" y="11164"/>
                  </a:lnTo>
                  <a:lnTo>
                    <a:pt x="19426" y="11159"/>
                  </a:lnTo>
                  <a:lnTo>
                    <a:pt x="19432" y="11155"/>
                  </a:lnTo>
                  <a:lnTo>
                    <a:pt x="19435" y="11149"/>
                  </a:lnTo>
                  <a:lnTo>
                    <a:pt x="19436" y="11143"/>
                  </a:lnTo>
                  <a:lnTo>
                    <a:pt x="19434" y="11135"/>
                  </a:lnTo>
                  <a:lnTo>
                    <a:pt x="19434" y="11129"/>
                  </a:lnTo>
                  <a:lnTo>
                    <a:pt x="19437" y="11124"/>
                  </a:lnTo>
                  <a:lnTo>
                    <a:pt x="19440" y="11122"/>
                  </a:lnTo>
                  <a:lnTo>
                    <a:pt x="19442" y="11118"/>
                  </a:lnTo>
                  <a:lnTo>
                    <a:pt x="19444" y="11113"/>
                  </a:lnTo>
                  <a:lnTo>
                    <a:pt x="19447" y="11093"/>
                  </a:lnTo>
                  <a:lnTo>
                    <a:pt x="19445" y="11084"/>
                  </a:lnTo>
                  <a:lnTo>
                    <a:pt x="19433" y="11063"/>
                  </a:lnTo>
                  <a:lnTo>
                    <a:pt x="19427" y="11049"/>
                  </a:lnTo>
                  <a:lnTo>
                    <a:pt x="19426" y="11043"/>
                  </a:lnTo>
                  <a:lnTo>
                    <a:pt x="19436" y="11038"/>
                  </a:lnTo>
                  <a:lnTo>
                    <a:pt x="19446" y="11034"/>
                  </a:lnTo>
                  <a:lnTo>
                    <a:pt x="19447" y="11028"/>
                  </a:lnTo>
                  <a:lnTo>
                    <a:pt x="19444" y="11010"/>
                  </a:lnTo>
                  <a:lnTo>
                    <a:pt x="19441" y="10998"/>
                  </a:lnTo>
                  <a:lnTo>
                    <a:pt x="19433" y="10985"/>
                  </a:lnTo>
                  <a:lnTo>
                    <a:pt x="19431" y="10977"/>
                  </a:lnTo>
                  <a:lnTo>
                    <a:pt x="19431" y="10964"/>
                  </a:lnTo>
                  <a:lnTo>
                    <a:pt x="19433" y="10951"/>
                  </a:lnTo>
                  <a:lnTo>
                    <a:pt x="19435" y="10937"/>
                  </a:lnTo>
                  <a:lnTo>
                    <a:pt x="19433" y="10921"/>
                  </a:lnTo>
                  <a:lnTo>
                    <a:pt x="19430" y="10916"/>
                  </a:lnTo>
                  <a:lnTo>
                    <a:pt x="19421" y="10901"/>
                  </a:lnTo>
                  <a:lnTo>
                    <a:pt x="19420" y="10890"/>
                  </a:lnTo>
                  <a:lnTo>
                    <a:pt x="19394" y="10843"/>
                  </a:lnTo>
                  <a:lnTo>
                    <a:pt x="19379" y="10824"/>
                  </a:lnTo>
                  <a:lnTo>
                    <a:pt x="19363" y="10812"/>
                  </a:lnTo>
                  <a:lnTo>
                    <a:pt x="19364" y="10821"/>
                  </a:lnTo>
                  <a:lnTo>
                    <a:pt x="19364" y="10829"/>
                  </a:lnTo>
                  <a:lnTo>
                    <a:pt x="19363" y="10837"/>
                  </a:lnTo>
                  <a:lnTo>
                    <a:pt x="19361" y="10844"/>
                  </a:lnTo>
                  <a:lnTo>
                    <a:pt x="19366" y="10843"/>
                  </a:lnTo>
                  <a:lnTo>
                    <a:pt x="19371" y="10843"/>
                  </a:lnTo>
                  <a:lnTo>
                    <a:pt x="19375" y="10845"/>
                  </a:lnTo>
                  <a:lnTo>
                    <a:pt x="19380" y="10850"/>
                  </a:lnTo>
                  <a:lnTo>
                    <a:pt x="19373" y="10860"/>
                  </a:lnTo>
                  <a:lnTo>
                    <a:pt x="19364" y="10860"/>
                  </a:lnTo>
                  <a:lnTo>
                    <a:pt x="19355" y="10857"/>
                  </a:lnTo>
                  <a:lnTo>
                    <a:pt x="19346" y="10857"/>
                  </a:lnTo>
                  <a:lnTo>
                    <a:pt x="19349" y="10866"/>
                  </a:lnTo>
                  <a:lnTo>
                    <a:pt x="19354" y="10877"/>
                  </a:lnTo>
                  <a:lnTo>
                    <a:pt x="19360" y="10884"/>
                  </a:lnTo>
                  <a:lnTo>
                    <a:pt x="19369" y="10887"/>
                  </a:lnTo>
                  <a:lnTo>
                    <a:pt x="19371" y="10893"/>
                  </a:lnTo>
                  <a:lnTo>
                    <a:pt x="19371" y="10899"/>
                  </a:lnTo>
                  <a:lnTo>
                    <a:pt x="19368" y="10903"/>
                  </a:lnTo>
                  <a:lnTo>
                    <a:pt x="19365" y="10903"/>
                  </a:lnTo>
                  <a:lnTo>
                    <a:pt x="19354" y="10897"/>
                  </a:lnTo>
                  <a:lnTo>
                    <a:pt x="19344" y="10881"/>
                  </a:lnTo>
                  <a:lnTo>
                    <a:pt x="19336" y="10872"/>
                  </a:lnTo>
                  <a:lnTo>
                    <a:pt x="19334" y="10876"/>
                  </a:lnTo>
                  <a:lnTo>
                    <a:pt x="19332" y="10884"/>
                  </a:lnTo>
                  <a:lnTo>
                    <a:pt x="19320" y="10905"/>
                  </a:lnTo>
                  <a:lnTo>
                    <a:pt x="19318" y="10913"/>
                  </a:lnTo>
                  <a:lnTo>
                    <a:pt x="19332" y="11019"/>
                  </a:lnTo>
                  <a:lnTo>
                    <a:pt x="19333" y="11049"/>
                  </a:lnTo>
                  <a:lnTo>
                    <a:pt x="19327" y="11123"/>
                  </a:lnTo>
                  <a:lnTo>
                    <a:pt x="19325" y="11124"/>
                  </a:lnTo>
                  <a:lnTo>
                    <a:pt x="19322" y="11118"/>
                  </a:lnTo>
                  <a:lnTo>
                    <a:pt x="19321" y="11113"/>
                  </a:lnTo>
                  <a:lnTo>
                    <a:pt x="19320" y="11110"/>
                  </a:lnTo>
                  <a:lnTo>
                    <a:pt x="19320" y="11107"/>
                  </a:lnTo>
                  <a:lnTo>
                    <a:pt x="19309" y="11116"/>
                  </a:lnTo>
                  <a:lnTo>
                    <a:pt x="19298" y="11121"/>
                  </a:lnTo>
                  <a:lnTo>
                    <a:pt x="19288" y="11118"/>
                  </a:lnTo>
                  <a:lnTo>
                    <a:pt x="19278" y="11098"/>
                  </a:lnTo>
                  <a:lnTo>
                    <a:pt x="19287" y="11095"/>
                  </a:lnTo>
                  <a:lnTo>
                    <a:pt x="19302" y="11098"/>
                  </a:lnTo>
                  <a:lnTo>
                    <a:pt x="19314" y="11098"/>
                  </a:lnTo>
                  <a:lnTo>
                    <a:pt x="19320" y="11082"/>
                  </a:lnTo>
                  <a:lnTo>
                    <a:pt x="19317" y="11081"/>
                  </a:lnTo>
                  <a:lnTo>
                    <a:pt x="19312" y="11072"/>
                  </a:lnTo>
                  <a:lnTo>
                    <a:pt x="19308" y="11062"/>
                  </a:lnTo>
                  <a:lnTo>
                    <a:pt x="19312" y="11055"/>
                  </a:lnTo>
                  <a:lnTo>
                    <a:pt x="19313" y="11050"/>
                  </a:lnTo>
                  <a:lnTo>
                    <a:pt x="19310" y="11040"/>
                  </a:lnTo>
                  <a:lnTo>
                    <a:pt x="19305" y="11031"/>
                  </a:lnTo>
                  <a:lnTo>
                    <a:pt x="19301" y="11028"/>
                  </a:lnTo>
                  <a:lnTo>
                    <a:pt x="19304" y="11026"/>
                  </a:lnTo>
                  <a:lnTo>
                    <a:pt x="19298" y="11028"/>
                  </a:lnTo>
                  <a:lnTo>
                    <a:pt x="19291" y="11028"/>
                  </a:lnTo>
                  <a:lnTo>
                    <a:pt x="19284" y="11025"/>
                  </a:lnTo>
                  <a:lnTo>
                    <a:pt x="19278" y="11022"/>
                  </a:lnTo>
                  <a:lnTo>
                    <a:pt x="19274" y="11013"/>
                  </a:lnTo>
                  <a:lnTo>
                    <a:pt x="19279" y="11012"/>
                  </a:lnTo>
                  <a:lnTo>
                    <a:pt x="19291" y="11014"/>
                  </a:lnTo>
                  <a:lnTo>
                    <a:pt x="19302" y="11004"/>
                  </a:lnTo>
                  <a:lnTo>
                    <a:pt x="19301" y="10981"/>
                  </a:lnTo>
                  <a:lnTo>
                    <a:pt x="19293" y="10958"/>
                  </a:lnTo>
                  <a:lnTo>
                    <a:pt x="19282" y="10948"/>
                  </a:lnTo>
                  <a:lnTo>
                    <a:pt x="19282" y="10943"/>
                  </a:lnTo>
                  <a:lnTo>
                    <a:pt x="19290" y="10936"/>
                  </a:lnTo>
                  <a:lnTo>
                    <a:pt x="19296" y="10921"/>
                  </a:lnTo>
                  <a:lnTo>
                    <a:pt x="19299" y="10900"/>
                  </a:lnTo>
                  <a:lnTo>
                    <a:pt x="19300" y="10880"/>
                  </a:lnTo>
                  <a:lnTo>
                    <a:pt x="19295" y="10885"/>
                  </a:lnTo>
                  <a:lnTo>
                    <a:pt x="19282" y="10899"/>
                  </a:lnTo>
                  <a:lnTo>
                    <a:pt x="19281" y="10868"/>
                  </a:lnTo>
                  <a:lnTo>
                    <a:pt x="19285" y="10858"/>
                  </a:lnTo>
                  <a:lnTo>
                    <a:pt x="19295" y="10863"/>
                  </a:lnTo>
                  <a:lnTo>
                    <a:pt x="19294" y="10849"/>
                  </a:lnTo>
                  <a:lnTo>
                    <a:pt x="19284" y="10839"/>
                  </a:lnTo>
                  <a:lnTo>
                    <a:pt x="19272" y="10834"/>
                  </a:lnTo>
                  <a:lnTo>
                    <a:pt x="19262" y="10833"/>
                  </a:lnTo>
                  <a:lnTo>
                    <a:pt x="19224" y="10853"/>
                  </a:lnTo>
                  <a:lnTo>
                    <a:pt x="19190" y="10884"/>
                  </a:lnTo>
                  <a:lnTo>
                    <a:pt x="19183" y="10901"/>
                  </a:lnTo>
                  <a:lnTo>
                    <a:pt x="19188" y="10909"/>
                  </a:lnTo>
                  <a:lnTo>
                    <a:pt x="19197" y="10914"/>
                  </a:lnTo>
                  <a:lnTo>
                    <a:pt x="19204" y="10923"/>
                  </a:lnTo>
                  <a:lnTo>
                    <a:pt x="19194" y="10926"/>
                  </a:lnTo>
                  <a:lnTo>
                    <a:pt x="19175" y="10919"/>
                  </a:lnTo>
                  <a:lnTo>
                    <a:pt x="19166" y="10919"/>
                  </a:lnTo>
                  <a:lnTo>
                    <a:pt x="19162" y="10924"/>
                  </a:lnTo>
                  <a:lnTo>
                    <a:pt x="19159" y="10931"/>
                  </a:lnTo>
                  <a:lnTo>
                    <a:pt x="19156" y="10934"/>
                  </a:lnTo>
                  <a:lnTo>
                    <a:pt x="19153" y="10930"/>
                  </a:lnTo>
                  <a:lnTo>
                    <a:pt x="19152" y="10925"/>
                  </a:lnTo>
                  <a:lnTo>
                    <a:pt x="19152" y="10917"/>
                  </a:lnTo>
                  <a:lnTo>
                    <a:pt x="19152" y="10908"/>
                  </a:lnTo>
                  <a:lnTo>
                    <a:pt x="19149" y="10900"/>
                  </a:lnTo>
                  <a:lnTo>
                    <a:pt x="19135" y="10898"/>
                  </a:lnTo>
                  <a:lnTo>
                    <a:pt x="19114" y="10914"/>
                  </a:lnTo>
                  <a:lnTo>
                    <a:pt x="19095" y="10937"/>
                  </a:lnTo>
                  <a:lnTo>
                    <a:pt x="19084" y="10956"/>
                  </a:lnTo>
                  <a:lnTo>
                    <a:pt x="19081" y="10957"/>
                  </a:lnTo>
                  <a:lnTo>
                    <a:pt x="19070" y="10956"/>
                  </a:lnTo>
                  <a:lnTo>
                    <a:pt x="19014" y="10976"/>
                  </a:lnTo>
                  <a:lnTo>
                    <a:pt x="19013" y="10969"/>
                  </a:lnTo>
                  <a:lnTo>
                    <a:pt x="19023" y="10930"/>
                  </a:lnTo>
                  <a:lnTo>
                    <a:pt x="19024" y="10917"/>
                  </a:lnTo>
                  <a:lnTo>
                    <a:pt x="19018" y="10917"/>
                  </a:lnTo>
                  <a:lnTo>
                    <a:pt x="19015" y="10911"/>
                  </a:lnTo>
                  <a:lnTo>
                    <a:pt x="19014" y="10900"/>
                  </a:lnTo>
                  <a:lnTo>
                    <a:pt x="19012" y="10891"/>
                  </a:lnTo>
                  <a:lnTo>
                    <a:pt x="19008" y="10885"/>
                  </a:lnTo>
                  <a:lnTo>
                    <a:pt x="19004" y="10880"/>
                  </a:lnTo>
                  <a:lnTo>
                    <a:pt x="19000" y="10873"/>
                  </a:lnTo>
                  <a:lnTo>
                    <a:pt x="18994" y="10850"/>
                  </a:lnTo>
                  <a:lnTo>
                    <a:pt x="18986" y="10832"/>
                  </a:lnTo>
                  <a:lnTo>
                    <a:pt x="18984" y="10823"/>
                  </a:lnTo>
                  <a:lnTo>
                    <a:pt x="18977" y="10766"/>
                  </a:lnTo>
                  <a:lnTo>
                    <a:pt x="18976" y="10748"/>
                  </a:lnTo>
                  <a:lnTo>
                    <a:pt x="18978" y="10731"/>
                  </a:lnTo>
                  <a:lnTo>
                    <a:pt x="18983" y="10713"/>
                  </a:lnTo>
                  <a:lnTo>
                    <a:pt x="18988" y="10699"/>
                  </a:lnTo>
                  <a:lnTo>
                    <a:pt x="18990" y="10691"/>
                  </a:lnTo>
                  <a:lnTo>
                    <a:pt x="18989" y="10680"/>
                  </a:lnTo>
                  <a:lnTo>
                    <a:pt x="18987" y="10672"/>
                  </a:lnTo>
                  <a:lnTo>
                    <a:pt x="18978" y="10660"/>
                  </a:lnTo>
                  <a:lnTo>
                    <a:pt x="18974" y="10651"/>
                  </a:lnTo>
                  <a:lnTo>
                    <a:pt x="18984" y="10654"/>
                  </a:lnTo>
                  <a:lnTo>
                    <a:pt x="18992" y="10660"/>
                  </a:lnTo>
                  <a:lnTo>
                    <a:pt x="18998" y="10674"/>
                  </a:lnTo>
                  <a:lnTo>
                    <a:pt x="18997" y="10699"/>
                  </a:lnTo>
                  <a:lnTo>
                    <a:pt x="18995" y="10708"/>
                  </a:lnTo>
                  <a:lnTo>
                    <a:pt x="18991" y="10722"/>
                  </a:lnTo>
                  <a:lnTo>
                    <a:pt x="18990" y="10732"/>
                  </a:lnTo>
                  <a:lnTo>
                    <a:pt x="18989" y="10772"/>
                  </a:lnTo>
                  <a:lnTo>
                    <a:pt x="18994" y="10794"/>
                  </a:lnTo>
                  <a:lnTo>
                    <a:pt x="19008" y="10829"/>
                  </a:lnTo>
                  <a:lnTo>
                    <a:pt x="19019" y="10874"/>
                  </a:lnTo>
                  <a:lnTo>
                    <a:pt x="19029" y="10886"/>
                  </a:lnTo>
                  <a:lnTo>
                    <a:pt x="19039" y="10883"/>
                  </a:lnTo>
                  <a:lnTo>
                    <a:pt x="19043" y="10860"/>
                  </a:lnTo>
                  <a:lnTo>
                    <a:pt x="19048" y="10866"/>
                  </a:lnTo>
                  <a:lnTo>
                    <a:pt x="19063" y="10893"/>
                  </a:lnTo>
                  <a:lnTo>
                    <a:pt x="19068" y="10895"/>
                  </a:lnTo>
                  <a:lnTo>
                    <a:pt x="19076" y="10893"/>
                  </a:lnTo>
                  <a:lnTo>
                    <a:pt x="19089" y="10886"/>
                  </a:lnTo>
                  <a:lnTo>
                    <a:pt x="19099" y="10878"/>
                  </a:lnTo>
                  <a:lnTo>
                    <a:pt x="19110" y="10863"/>
                  </a:lnTo>
                  <a:lnTo>
                    <a:pt x="19121" y="10843"/>
                  </a:lnTo>
                  <a:lnTo>
                    <a:pt x="19128" y="10823"/>
                  </a:lnTo>
                  <a:lnTo>
                    <a:pt x="19124" y="10824"/>
                  </a:lnTo>
                  <a:lnTo>
                    <a:pt x="19122" y="10825"/>
                  </a:lnTo>
                  <a:lnTo>
                    <a:pt x="19121" y="10818"/>
                  </a:lnTo>
                  <a:lnTo>
                    <a:pt x="19127" y="10809"/>
                  </a:lnTo>
                  <a:lnTo>
                    <a:pt x="19166" y="10783"/>
                  </a:lnTo>
                  <a:lnTo>
                    <a:pt x="19165" y="10777"/>
                  </a:lnTo>
                  <a:lnTo>
                    <a:pt x="19158" y="10776"/>
                  </a:lnTo>
                  <a:lnTo>
                    <a:pt x="19145" y="10772"/>
                  </a:lnTo>
                  <a:lnTo>
                    <a:pt x="19134" y="10764"/>
                  </a:lnTo>
                  <a:lnTo>
                    <a:pt x="19128" y="10757"/>
                  </a:lnTo>
                  <a:lnTo>
                    <a:pt x="19125" y="10751"/>
                  </a:lnTo>
                  <a:lnTo>
                    <a:pt x="19109" y="10742"/>
                  </a:lnTo>
                  <a:lnTo>
                    <a:pt x="19105" y="10737"/>
                  </a:lnTo>
                  <a:lnTo>
                    <a:pt x="19101" y="10730"/>
                  </a:lnTo>
                  <a:lnTo>
                    <a:pt x="19093" y="10711"/>
                  </a:lnTo>
                  <a:lnTo>
                    <a:pt x="19102" y="10717"/>
                  </a:lnTo>
                  <a:lnTo>
                    <a:pt x="19110" y="10726"/>
                  </a:lnTo>
                  <a:lnTo>
                    <a:pt x="19118" y="10731"/>
                  </a:lnTo>
                  <a:lnTo>
                    <a:pt x="19124" y="10725"/>
                  </a:lnTo>
                  <a:lnTo>
                    <a:pt x="19133" y="10741"/>
                  </a:lnTo>
                  <a:lnTo>
                    <a:pt x="19146" y="10749"/>
                  </a:lnTo>
                  <a:lnTo>
                    <a:pt x="19192" y="10766"/>
                  </a:lnTo>
                  <a:lnTo>
                    <a:pt x="19203" y="10766"/>
                  </a:lnTo>
                  <a:lnTo>
                    <a:pt x="19212" y="10759"/>
                  </a:lnTo>
                  <a:lnTo>
                    <a:pt x="19211" y="10754"/>
                  </a:lnTo>
                  <a:lnTo>
                    <a:pt x="19203" y="10745"/>
                  </a:lnTo>
                  <a:lnTo>
                    <a:pt x="19184" y="10716"/>
                  </a:lnTo>
                  <a:lnTo>
                    <a:pt x="19179" y="10710"/>
                  </a:lnTo>
                  <a:lnTo>
                    <a:pt x="19175" y="10709"/>
                  </a:lnTo>
                  <a:lnTo>
                    <a:pt x="19170" y="10705"/>
                  </a:lnTo>
                  <a:lnTo>
                    <a:pt x="19166" y="10698"/>
                  </a:lnTo>
                  <a:lnTo>
                    <a:pt x="19163" y="10691"/>
                  </a:lnTo>
                  <a:lnTo>
                    <a:pt x="19162" y="10680"/>
                  </a:lnTo>
                  <a:lnTo>
                    <a:pt x="19164" y="10679"/>
                  </a:lnTo>
                  <a:lnTo>
                    <a:pt x="19172" y="10688"/>
                  </a:lnTo>
                  <a:lnTo>
                    <a:pt x="19185" y="10699"/>
                  </a:lnTo>
                  <a:lnTo>
                    <a:pt x="19189" y="10701"/>
                  </a:lnTo>
                  <a:lnTo>
                    <a:pt x="19192" y="10704"/>
                  </a:lnTo>
                  <a:lnTo>
                    <a:pt x="19201" y="10721"/>
                  </a:lnTo>
                  <a:lnTo>
                    <a:pt x="19216" y="10730"/>
                  </a:lnTo>
                  <a:lnTo>
                    <a:pt x="19220" y="10731"/>
                  </a:lnTo>
                  <a:lnTo>
                    <a:pt x="19224" y="10731"/>
                  </a:lnTo>
                  <a:lnTo>
                    <a:pt x="19237" y="10725"/>
                  </a:lnTo>
                  <a:lnTo>
                    <a:pt x="19236" y="10720"/>
                  </a:lnTo>
                  <a:lnTo>
                    <a:pt x="19233" y="10721"/>
                  </a:lnTo>
                  <a:lnTo>
                    <a:pt x="19233" y="10714"/>
                  </a:lnTo>
                  <a:lnTo>
                    <a:pt x="19247" y="10706"/>
                  </a:lnTo>
                  <a:lnTo>
                    <a:pt x="19251" y="10701"/>
                  </a:lnTo>
                  <a:lnTo>
                    <a:pt x="19259" y="10688"/>
                  </a:lnTo>
                  <a:lnTo>
                    <a:pt x="19261" y="10682"/>
                  </a:lnTo>
                  <a:lnTo>
                    <a:pt x="19256" y="10681"/>
                  </a:lnTo>
                  <a:lnTo>
                    <a:pt x="19250" y="10678"/>
                  </a:lnTo>
                  <a:lnTo>
                    <a:pt x="19244" y="10659"/>
                  </a:lnTo>
                  <a:lnTo>
                    <a:pt x="19233" y="10654"/>
                  </a:lnTo>
                  <a:lnTo>
                    <a:pt x="19228" y="10645"/>
                  </a:lnTo>
                  <a:lnTo>
                    <a:pt x="19219" y="10627"/>
                  </a:lnTo>
                  <a:lnTo>
                    <a:pt x="19212" y="10619"/>
                  </a:lnTo>
                  <a:lnTo>
                    <a:pt x="19202" y="10610"/>
                  </a:lnTo>
                  <a:lnTo>
                    <a:pt x="19192" y="10604"/>
                  </a:lnTo>
                  <a:lnTo>
                    <a:pt x="19183" y="10604"/>
                  </a:lnTo>
                  <a:lnTo>
                    <a:pt x="19181" y="10600"/>
                  </a:lnTo>
                  <a:lnTo>
                    <a:pt x="19182" y="10589"/>
                  </a:lnTo>
                  <a:lnTo>
                    <a:pt x="19184" y="10577"/>
                  </a:lnTo>
                  <a:lnTo>
                    <a:pt x="19187" y="10571"/>
                  </a:lnTo>
                  <a:lnTo>
                    <a:pt x="19193" y="10572"/>
                  </a:lnTo>
                  <a:lnTo>
                    <a:pt x="19193" y="10577"/>
                  </a:lnTo>
                  <a:lnTo>
                    <a:pt x="19191" y="10585"/>
                  </a:lnTo>
                  <a:lnTo>
                    <a:pt x="19188" y="10590"/>
                  </a:lnTo>
                  <a:lnTo>
                    <a:pt x="19211" y="10593"/>
                  </a:lnTo>
                  <a:lnTo>
                    <a:pt x="19218" y="10596"/>
                  </a:lnTo>
                  <a:lnTo>
                    <a:pt x="19227" y="10606"/>
                  </a:lnTo>
                  <a:lnTo>
                    <a:pt x="19236" y="10617"/>
                  </a:lnTo>
                  <a:lnTo>
                    <a:pt x="19240" y="10620"/>
                  </a:lnTo>
                  <a:lnTo>
                    <a:pt x="19248" y="10621"/>
                  </a:lnTo>
                  <a:lnTo>
                    <a:pt x="19251" y="10624"/>
                  </a:lnTo>
                  <a:lnTo>
                    <a:pt x="19265" y="10647"/>
                  </a:lnTo>
                  <a:lnTo>
                    <a:pt x="19273" y="10656"/>
                  </a:lnTo>
                  <a:lnTo>
                    <a:pt x="19282" y="10658"/>
                  </a:lnTo>
                  <a:lnTo>
                    <a:pt x="19290" y="10657"/>
                  </a:lnTo>
                  <a:lnTo>
                    <a:pt x="19321" y="10662"/>
                  </a:lnTo>
                  <a:lnTo>
                    <a:pt x="19320" y="10656"/>
                  </a:lnTo>
                  <a:lnTo>
                    <a:pt x="19314" y="10654"/>
                  </a:lnTo>
                  <a:lnTo>
                    <a:pt x="19307" y="10649"/>
                  </a:lnTo>
                  <a:lnTo>
                    <a:pt x="19295" y="10635"/>
                  </a:lnTo>
                  <a:lnTo>
                    <a:pt x="19299" y="10628"/>
                  </a:lnTo>
                  <a:lnTo>
                    <a:pt x="19297" y="10615"/>
                  </a:lnTo>
                  <a:lnTo>
                    <a:pt x="19292" y="10599"/>
                  </a:lnTo>
                  <a:lnTo>
                    <a:pt x="19284" y="10568"/>
                  </a:lnTo>
                  <a:lnTo>
                    <a:pt x="19280" y="10562"/>
                  </a:lnTo>
                  <a:lnTo>
                    <a:pt x="19275" y="10558"/>
                  </a:lnTo>
                  <a:lnTo>
                    <a:pt x="19269" y="10547"/>
                  </a:lnTo>
                  <a:lnTo>
                    <a:pt x="19277" y="10544"/>
                  </a:lnTo>
                  <a:lnTo>
                    <a:pt x="19284" y="10548"/>
                  </a:lnTo>
                  <a:lnTo>
                    <a:pt x="19297" y="10560"/>
                  </a:lnTo>
                  <a:lnTo>
                    <a:pt x="19293" y="10579"/>
                  </a:lnTo>
                  <a:lnTo>
                    <a:pt x="19297" y="10585"/>
                  </a:lnTo>
                  <a:lnTo>
                    <a:pt x="19303" y="10587"/>
                  </a:lnTo>
                  <a:lnTo>
                    <a:pt x="19309" y="10592"/>
                  </a:lnTo>
                  <a:lnTo>
                    <a:pt x="19311" y="10598"/>
                  </a:lnTo>
                  <a:lnTo>
                    <a:pt x="19313" y="10610"/>
                  </a:lnTo>
                  <a:lnTo>
                    <a:pt x="19315" y="10615"/>
                  </a:lnTo>
                  <a:lnTo>
                    <a:pt x="19318" y="10619"/>
                  </a:lnTo>
                  <a:lnTo>
                    <a:pt x="19328" y="10628"/>
                  </a:lnTo>
                  <a:lnTo>
                    <a:pt x="19335" y="10640"/>
                  </a:lnTo>
                  <a:lnTo>
                    <a:pt x="19339" y="10649"/>
                  </a:lnTo>
                  <a:lnTo>
                    <a:pt x="19341" y="10657"/>
                  </a:lnTo>
                  <a:lnTo>
                    <a:pt x="19341" y="10664"/>
                  </a:lnTo>
                  <a:lnTo>
                    <a:pt x="19340" y="10672"/>
                  </a:lnTo>
                  <a:lnTo>
                    <a:pt x="19340" y="10680"/>
                  </a:lnTo>
                  <a:lnTo>
                    <a:pt x="19343" y="10687"/>
                  </a:lnTo>
                  <a:lnTo>
                    <a:pt x="19356" y="10709"/>
                  </a:lnTo>
                  <a:lnTo>
                    <a:pt x="19365" y="10719"/>
                  </a:lnTo>
                  <a:lnTo>
                    <a:pt x="19372" y="10723"/>
                  </a:lnTo>
                  <a:lnTo>
                    <a:pt x="19379" y="10714"/>
                  </a:lnTo>
                  <a:lnTo>
                    <a:pt x="19375" y="10700"/>
                  </a:lnTo>
                  <a:lnTo>
                    <a:pt x="19368" y="10683"/>
                  </a:lnTo>
                  <a:lnTo>
                    <a:pt x="19362" y="10668"/>
                  </a:lnTo>
                  <a:lnTo>
                    <a:pt x="19359" y="10655"/>
                  </a:lnTo>
                  <a:lnTo>
                    <a:pt x="19324" y="10564"/>
                  </a:lnTo>
                  <a:lnTo>
                    <a:pt x="19322" y="10554"/>
                  </a:lnTo>
                  <a:lnTo>
                    <a:pt x="19317" y="10541"/>
                  </a:lnTo>
                  <a:lnTo>
                    <a:pt x="19300" y="10511"/>
                  </a:lnTo>
                  <a:lnTo>
                    <a:pt x="19295" y="10499"/>
                  </a:lnTo>
                  <a:lnTo>
                    <a:pt x="19292" y="10459"/>
                  </a:lnTo>
                  <a:lnTo>
                    <a:pt x="19288" y="10436"/>
                  </a:lnTo>
                  <a:lnTo>
                    <a:pt x="19283" y="10439"/>
                  </a:lnTo>
                  <a:lnTo>
                    <a:pt x="19282" y="10457"/>
                  </a:lnTo>
                  <a:lnTo>
                    <a:pt x="19281" y="10468"/>
                  </a:lnTo>
                  <a:lnTo>
                    <a:pt x="19279" y="10468"/>
                  </a:lnTo>
                  <a:lnTo>
                    <a:pt x="19281" y="10477"/>
                  </a:lnTo>
                  <a:lnTo>
                    <a:pt x="19283" y="10483"/>
                  </a:lnTo>
                  <a:lnTo>
                    <a:pt x="19287" y="10488"/>
                  </a:lnTo>
                  <a:lnTo>
                    <a:pt x="19291" y="10494"/>
                  </a:lnTo>
                  <a:lnTo>
                    <a:pt x="19282" y="10488"/>
                  </a:lnTo>
                  <a:lnTo>
                    <a:pt x="19269" y="10469"/>
                  </a:lnTo>
                  <a:lnTo>
                    <a:pt x="19261" y="10450"/>
                  </a:lnTo>
                  <a:lnTo>
                    <a:pt x="19268" y="10441"/>
                  </a:lnTo>
                  <a:lnTo>
                    <a:pt x="19258" y="10435"/>
                  </a:lnTo>
                  <a:lnTo>
                    <a:pt x="19247" y="10424"/>
                  </a:lnTo>
                  <a:lnTo>
                    <a:pt x="19238" y="10410"/>
                  </a:lnTo>
                  <a:lnTo>
                    <a:pt x="19233" y="10393"/>
                  </a:lnTo>
                  <a:lnTo>
                    <a:pt x="19231" y="10380"/>
                  </a:lnTo>
                  <a:lnTo>
                    <a:pt x="19231" y="10362"/>
                  </a:lnTo>
                  <a:lnTo>
                    <a:pt x="19230" y="10352"/>
                  </a:lnTo>
                  <a:lnTo>
                    <a:pt x="19229" y="10350"/>
                  </a:lnTo>
                  <a:lnTo>
                    <a:pt x="19227" y="10343"/>
                  </a:lnTo>
                  <a:lnTo>
                    <a:pt x="19224" y="10337"/>
                  </a:lnTo>
                  <a:lnTo>
                    <a:pt x="19222" y="10330"/>
                  </a:lnTo>
                  <a:lnTo>
                    <a:pt x="19220" y="10318"/>
                  </a:lnTo>
                  <a:lnTo>
                    <a:pt x="19237" y="10347"/>
                  </a:lnTo>
                  <a:lnTo>
                    <a:pt x="19240" y="10353"/>
                  </a:lnTo>
                  <a:lnTo>
                    <a:pt x="19253" y="10361"/>
                  </a:lnTo>
                  <a:lnTo>
                    <a:pt x="19255" y="10373"/>
                  </a:lnTo>
                  <a:lnTo>
                    <a:pt x="19258" y="10384"/>
                  </a:lnTo>
                  <a:lnTo>
                    <a:pt x="19267" y="10387"/>
                  </a:lnTo>
                  <a:lnTo>
                    <a:pt x="19284" y="10380"/>
                  </a:lnTo>
                  <a:lnTo>
                    <a:pt x="19288" y="10377"/>
                  </a:lnTo>
                  <a:lnTo>
                    <a:pt x="19287" y="10371"/>
                  </a:lnTo>
                  <a:lnTo>
                    <a:pt x="19284" y="10364"/>
                  </a:lnTo>
                  <a:lnTo>
                    <a:pt x="19282" y="10356"/>
                  </a:lnTo>
                  <a:lnTo>
                    <a:pt x="19279" y="10333"/>
                  </a:lnTo>
                  <a:lnTo>
                    <a:pt x="19279" y="10332"/>
                  </a:lnTo>
                  <a:lnTo>
                    <a:pt x="19274" y="10310"/>
                  </a:lnTo>
                  <a:lnTo>
                    <a:pt x="19267" y="10317"/>
                  </a:lnTo>
                  <a:lnTo>
                    <a:pt x="19261" y="10328"/>
                  </a:lnTo>
                  <a:lnTo>
                    <a:pt x="19265" y="10336"/>
                  </a:lnTo>
                  <a:lnTo>
                    <a:pt x="19265" y="10337"/>
                  </a:lnTo>
                  <a:lnTo>
                    <a:pt x="19263" y="10343"/>
                  </a:lnTo>
                  <a:lnTo>
                    <a:pt x="19258" y="10346"/>
                  </a:lnTo>
                  <a:lnTo>
                    <a:pt x="19255" y="10341"/>
                  </a:lnTo>
                  <a:lnTo>
                    <a:pt x="19255" y="10339"/>
                  </a:lnTo>
                  <a:lnTo>
                    <a:pt x="19246" y="10293"/>
                  </a:lnTo>
                  <a:lnTo>
                    <a:pt x="19240" y="10203"/>
                  </a:lnTo>
                  <a:lnTo>
                    <a:pt x="19241" y="10193"/>
                  </a:lnTo>
                  <a:lnTo>
                    <a:pt x="19245" y="10193"/>
                  </a:lnTo>
                  <a:lnTo>
                    <a:pt x="19250" y="10196"/>
                  </a:lnTo>
                  <a:lnTo>
                    <a:pt x="19254" y="10200"/>
                  </a:lnTo>
                  <a:lnTo>
                    <a:pt x="19257" y="10209"/>
                  </a:lnTo>
                  <a:lnTo>
                    <a:pt x="19274" y="10266"/>
                  </a:lnTo>
                  <a:lnTo>
                    <a:pt x="19277" y="10272"/>
                  </a:lnTo>
                  <a:lnTo>
                    <a:pt x="19283" y="10281"/>
                  </a:lnTo>
                  <a:lnTo>
                    <a:pt x="19285" y="10287"/>
                  </a:lnTo>
                  <a:lnTo>
                    <a:pt x="19286" y="10297"/>
                  </a:lnTo>
                  <a:lnTo>
                    <a:pt x="19286" y="10307"/>
                  </a:lnTo>
                  <a:lnTo>
                    <a:pt x="19286" y="10317"/>
                  </a:lnTo>
                  <a:lnTo>
                    <a:pt x="19290" y="10328"/>
                  </a:lnTo>
                  <a:lnTo>
                    <a:pt x="19290" y="10329"/>
                  </a:lnTo>
                  <a:lnTo>
                    <a:pt x="19291" y="10333"/>
                  </a:lnTo>
                  <a:lnTo>
                    <a:pt x="19300" y="10361"/>
                  </a:lnTo>
                  <a:lnTo>
                    <a:pt x="19307" y="10390"/>
                  </a:lnTo>
                  <a:lnTo>
                    <a:pt x="19315" y="10408"/>
                  </a:lnTo>
                  <a:lnTo>
                    <a:pt x="19318" y="10422"/>
                  </a:lnTo>
                  <a:lnTo>
                    <a:pt x="19327" y="10441"/>
                  </a:lnTo>
                  <a:lnTo>
                    <a:pt x="19329" y="10452"/>
                  </a:lnTo>
                  <a:lnTo>
                    <a:pt x="19339" y="10507"/>
                  </a:lnTo>
                  <a:lnTo>
                    <a:pt x="19345" y="10530"/>
                  </a:lnTo>
                  <a:lnTo>
                    <a:pt x="19344" y="10530"/>
                  </a:lnTo>
                  <a:lnTo>
                    <a:pt x="19343" y="10532"/>
                  </a:lnTo>
                  <a:lnTo>
                    <a:pt x="19342" y="10535"/>
                  </a:lnTo>
                  <a:lnTo>
                    <a:pt x="19344" y="10539"/>
                  </a:lnTo>
                  <a:lnTo>
                    <a:pt x="19351" y="10547"/>
                  </a:lnTo>
                  <a:lnTo>
                    <a:pt x="19367" y="10582"/>
                  </a:lnTo>
                  <a:lnTo>
                    <a:pt x="19375" y="10608"/>
                  </a:lnTo>
                  <a:lnTo>
                    <a:pt x="19384" y="10631"/>
                  </a:lnTo>
                  <a:lnTo>
                    <a:pt x="19392" y="10656"/>
                  </a:lnTo>
                  <a:lnTo>
                    <a:pt x="19392" y="10678"/>
                  </a:lnTo>
                  <a:lnTo>
                    <a:pt x="19393" y="10684"/>
                  </a:lnTo>
                  <a:lnTo>
                    <a:pt x="19398" y="10697"/>
                  </a:lnTo>
                  <a:lnTo>
                    <a:pt x="19402" y="10712"/>
                  </a:lnTo>
                  <a:lnTo>
                    <a:pt x="19407" y="10724"/>
                  </a:lnTo>
                  <a:lnTo>
                    <a:pt x="19414" y="10731"/>
                  </a:lnTo>
                  <a:lnTo>
                    <a:pt x="19418" y="10723"/>
                  </a:lnTo>
                  <a:lnTo>
                    <a:pt x="19422" y="10726"/>
                  </a:lnTo>
                  <a:lnTo>
                    <a:pt x="19427" y="10737"/>
                  </a:lnTo>
                  <a:lnTo>
                    <a:pt x="19430" y="10749"/>
                  </a:lnTo>
                  <a:lnTo>
                    <a:pt x="19421" y="10758"/>
                  </a:lnTo>
                  <a:lnTo>
                    <a:pt x="19418" y="10758"/>
                  </a:lnTo>
                  <a:lnTo>
                    <a:pt x="19413" y="10750"/>
                  </a:lnTo>
                  <a:lnTo>
                    <a:pt x="19414" y="10766"/>
                  </a:lnTo>
                  <a:lnTo>
                    <a:pt x="19419" y="10775"/>
                  </a:lnTo>
                  <a:lnTo>
                    <a:pt x="19426" y="10776"/>
                  </a:lnTo>
                  <a:lnTo>
                    <a:pt x="19430" y="10768"/>
                  </a:lnTo>
                  <a:lnTo>
                    <a:pt x="19433" y="10768"/>
                  </a:lnTo>
                  <a:lnTo>
                    <a:pt x="19468" y="10822"/>
                  </a:lnTo>
                  <a:lnTo>
                    <a:pt x="19477" y="10842"/>
                  </a:lnTo>
                  <a:lnTo>
                    <a:pt x="19482" y="10872"/>
                  </a:lnTo>
                  <a:lnTo>
                    <a:pt x="19487" y="10887"/>
                  </a:lnTo>
                  <a:lnTo>
                    <a:pt x="19497" y="10893"/>
                  </a:lnTo>
                  <a:lnTo>
                    <a:pt x="19498" y="10900"/>
                  </a:lnTo>
                  <a:lnTo>
                    <a:pt x="19499" y="10908"/>
                  </a:lnTo>
                  <a:lnTo>
                    <a:pt x="19501" y="10913"/>
                  </a:lnTo>
                  <a:lnTo>
                    <a:pt x="19504" y="10915"/>
                  </a:lnTo>
                  <a:lnTo>
                    <a:pt x="19513" y="10918"/>
                  </a:lnTo>
                  <a:lnTo>
                    <a:pt x="19516" y="10920"/>
                  </a:lnTo>
                  <a:lnTo>
                    <a:pt x="19498" y="10874"/>
                  </a:lnTo>
                  <a:lnTo>
                    <a:pt x="19489" y="10840"/>
                  </a:lnTo>
                  <a:lnTo>
                    <a:pt x="19403" y="10662"/>
                  </a:lnTo>
                  <a:lnTo>
                    <a:pt x="19374" y="10580"/>
                  </a:lnTo>
                  <a:lnTo>
                    <a:pt x="19357" y="10543"/>
                  </a:lnTo>
                  <a:lnTo>
                    <a:pt x="19353" y="10529"/>
                  </a:lnTo>
                  <a:lnTo>
                    <a:pt x="19350" y="10509"/>
                  </a:lnTo>
                  <a:lnTo>
                    <a:pt x="19346" y="10492"/>
                  </a:lnTo>
                  <a:lnTo>
                    <a:pt x="19336" y="10459"/>
                  </a:lnTo>
                  <a:lnTo>
                    <a:pt x="19301" y="10325"/>
                  </a:lnTo>
                  <a:lnTo>
                    <a:pt x="19301" y="10324"/>
                  </a:lnTo>
                  <a:lnTo>
                    <a:pt x="19292" y="10290"/>
                  </a:lnTo>
                  <a:lnTo>
                    <a:pt x="19232" y="10117"/>
                  </a:lnTo>
                  <a:lnTo>
                    <a:pt x="19215" y="10049"/>
                  </a:lnTo>
                  <a:lnTo>
                    <a:pt x="19204" y="10029"/>
                  </a:lnTo>
                  <a:lnTo>
                    <a:pt x="19195" y="10032"/>
                  </a:lnTo>
                  <a:lnTo>
                    <a:pt x="19184" y="10042"/>
                  </a:lnTo>
                  <a:lnTo>
                    <a:pt x="19172" y="10047"/>
                  </a:lnTo>
                  <a:lnTo>
                    <a:pt x="19154" y="10042"/>
                  </a:lnTo>
                  <a:lnTo>
                    <a:pt x="19134" y="10046"/>
                  </a:lnTo>
                  <a:lnTo>
                    <a:pt x="19093" y="10036"/>
                  </a:lnTo>
                  <a:lnTo>
                    <a:pt x="19079" y="10041"/>
                  </a:lnTo>
                  <a:lnTo>
                    <a:pt x="19073" y="10060"/>
                  </a:lnTo>
                  <a:lnTo>
                    <a:pt x="19075" y="10073"/>
                  </a:lnTo>
                  <a:lnTo>
                    <a:pt x="19080" y="10076"/>
                  </a:lnTo>
                  <a:lnTo>
                    <a:pt x="19083" y="10081"/>
                  </a:lnTo>
                  <a:lnTo>
                    <a:pt x="19079" y="10097"/>
                  </a:lnTo>
                  <a:lnTo>
                    <a:pt x="19079" y="10107"/>
                  </a:lnTo>
                  <a:lnTo>
                    <a:pt x="19084" y="10117"/>
                  </a:lnTo>
                  <a:lnTo>
                    <a:pt x="19093" y="10132"/>
                  </a:lnTo>
                  <a:lnTo>
                    <a:pt x="19086" y="10133"/>
                  </a:lnTo>
                  <a:lnTo>
                    <a:pt x="19079" y="10128"/>
                  </a:lnTo>
                  <a:lnTo>
                    <a:pt x="19074" y="10120"/>
                  </a:lnTo>
                  <a:lnTo>
                    <a:pt x="19073" y="10109"/>
                  </a:lnTo>
                  <a:lnTo>
                    <a:pt x="19064" y="10103"/>
                  </a:lnTo>
                  <a:lnTo>
                    <a:pt x="19052" y="10102"/>
                  </a:lnTo>
                  <a:lnTo>
                    <a:pt x="19041" y="10105"/>
                  </a:lnTo>
                  <a:lnTo>
                    <a:pt x="19031" y="10113"/>
                  </a:lnTo>
                  <a:lnTo>
                    <a:pt x="19023" y="10124"/>
                  </a:lnTo>
                  <a:lnTo>
                    <a:pt x="19017" y="10138"/>
                  </a:lnTo>
                  <a:lnTo>
                    <a:pt x="19009" y="10150"/>
                  </a:lnTo>
                  <a:lnTo>
                    <a:pt x="18999" y="10156"/>
                  </a:lnTo>
                  <a:lnTo>
                    <a:pt x="18998" y="10149"/>
                  </a:lnTo>
                  <a:lnTo>
                    <a:pt x="19008" y="10131"/>
                  </a:lnTo>
                  <a:lnTo>
                    <a:pt x="19012" y="10119"/>
                  </a:lnTo>
                  <a:lnTo>
                    <a:pt x="19013" y="10110"/>
                  </a:lnTo>
                  <a:lnTo>
                    <a:pt x="19010" y="10099"/>
                  </a:lnTo>
                  <a:lnTo>
                    <a:pt x="19005" y="10091"/>
                  </a:lnTo>
                  <a:lnTo>
                    <a:pt x="19003" y="10082"/>
                  </a:lnTo>
                  <a:lnTo>
                    <a:pt x="19009" y="10072"/>
                  </a:lnTo>
                  <a:lnTo>
                    <a:pt x="19008" y="10066"/>
                  </a:lnTo>
                  <a:lnTo>
                    <a:pt x="18981" y="10052"/>
                  </a:lnTo>
                  <a:lnTo>
                    <a:pt x="18974" y="10045"/>
                  </a:lnTo>
                  <a:lnTo>
                    <a:pt x="18971" y="10043"/>
                  </a:lnTo>
                  <a:lnTo>
                    <a:pt x="18967" y="10042"/>
                  </a:lnTo>
                  <a:lnTo>
                    <a:pt x="18962" y="10043"/>
                  </a:lnTo>
                  <a:lnTo>
                    <a:pt x="18959" y="10041"/>
                  </a:lnTo>
                  <a:lnTo>
                    <a:pt x="18959" y="10035"/>
                  </a:lnTo>
                  <a:lnTo>
                    <a:pt x="18960" y="10033"/>
                  </a:lnTo>
                  <a:lnTo>
                    <a:pt x="18963" y="10027"/>
                  </a:lnTo>
                  <a:lnTo>
                    <a:pt x="18963" y="10021"/>
                  </a:lnTo>
                  <a:lnTo>
                    <a:pt x="18937" y="10019"/>
                  </a:lnTo>
                  <a:lnTo>
                    <a:pt x="18930" y="10015"/>
                  </a:lnTo>
                  <a:lnTo>
                    <a:pt x="18926" y="10004"/>
                  </a:lnTo>
                  <a:lnTo>
                    <a:pt x="18919" y="9951"/>
                  </a:lnTo>
                  <a:lnTo>
                    <a:pt x="18908" y="9903"/>
                  </a:lnTo>
                  <a:lnTo>
                    <a:pt x="18904" y="9895"/>
                  </a:lnTo>
                  <a:lnTo>
                    <a:pt x="18899" y="9901"/>
                  </a:lnTo>
                  <a:lnTo>
                    <a:pt x="18891" y="9929"/>
                  </a:lnTo>
                  <a:lnTo>
                    <a:pt x="18883" y="9933"/>
                  </a:lnTo>
                  <a:lnTo>
                    <a:pt x="18875" y="9927"/>
                  </a:lnTo>
                  <a:lnTo>
                    <a:pt x="18858" y="9906"/>
                  </a:lnTo>
                  <a:lnTo>
                    <a:pt x="18852" y="9902"/>
                  </a:lnTo>
                  <a:lnTo>
                    <a:pt x="18816" y="9916"/>
                  </a:lnTo>
                  <a:lnTo>
                    <a:pt x="18807" y="9913"/>
                  </a:lnTo>
                  <a:lnTo>
                    <a:pt x="18790" y="9899"/>
                  </a:lnTo>
                  <a:lnTo>
                    <a:pt x="18780" y="9898"/>
                  </a:lnTo>
                  <a:lnTo>
                    <a:pt x="18776" y="9892"/>
                  </a:lnTo>
                  <a:lnTo>
                    <a:pt x="18772" y="9875"/>
                  </a:lnTo>
                  <a:lnTo>
                    <a:pt x="18767" y="9860"/>
                  </a:lnTo>
                  <a:lnTo>
                    <a:pt x="18757" y="9857"/>
                  </a:lnTo>
                  <a:lnTo>
                    <a:pt x="18754" y="9861"/>
                  </a:lnTo>
                  <a:lnTo>
                    <a:pt x="18745" y="9883"/>
                  </a:lnTo>
                  <a:lnTo>
                    <a:pt x="18740" y="9889"/>
                  </a:lnTo>
                  <a:lnTo>
                    <a:pt x="18736" y="9885"/>
                  </a:lnTo>
                  <a:lnTo>
                    <a:pt x="18732" y="9877"/>
                  </a:lnTo>
                  <a:lnTo>
                    <a:pt x="18729" y="9874"/>
                  </a:lnTo>
                  <a:lnTo>
                    <a:pt x="18695" y="9886"/>
                  </a:lnTo>
                  <a:lnTo>
                    <a:pt x="18667" y="9878"/>
                  </a:lnTo>
                  <a:lnTo>
                    <a:pt x="18663" y="9882"/>
                  </a:lnTo>
                  <a:lnTo>
                    <a:pt x="18661" y="9880"/>
                  </a:lnTo>
                  <a:lnTo>
                    <a:pt x="18657" y="9880"/>
                  </a:lnTo>
                  <a:lnTo>
                    <a:pt x="18653" y="9876"/>
                  </a:lnTo>
                  <a:lnTo>
                    <a:pt x="18650" y="9866"/>
                  </a:lnTo>
                  <a:lnTo>
                    <a:pt x="18659" y="9844"/>
                  </a:lnTo>
                  <a:lnTo>
                    <a:pt x="18667" y="9855"/>
                  </a:lnTo>
                  <a:lnTo>
                    <a:pt x="18673" y="9858"/>
                  </a:lnTo>
                  <a:lnTo>
                    <a:pt x="18690" y="9851"/>
                  </a:lnTo>
                  <a:lnTo>
                    <a:pt x="18692" y="9852"/>
                  </a:lnTo>
                  <a:lnTo>
                    <a:pt x="18700" y="9858"/>
                  </a:lnTo>
                  <a:lnTo>
                    <a:pt x="18704" y="9858"/>
                  </a:lnTo>
                  <a:lnTo>
                    <a:pt x="18708" y="9856"/>
                  </a:lnTo>
                  <a:lnTo>
                    <a:pt x="18716" y="9847"/>
                  </a:lnTo>
                  <a:lnTo>
                    <a:pt x="18721" y="9842"/>
                  </a:lnTo>
                  <a:lnTo>
                    <a:pt x="18724" y="9840"/>
                  </a:lnTo>
                  <a:lnTo>
                    <a:pt x="18728" y="9842"/>
                  </a:lnTo>
                  <a:lnTo>
                    <a:pt x="18733" y="9847"/>
                  </a:lnTo>
                  <a:lnTo>
                    <a:pt x="18735" y="9852"/>
                  </a:lnTo>
                  <a:lnTo>
                    <a:pt x="18739" y="9863"/>
                  </a:lnTo>
                  <a:lnTo>
                    <a:pt x="18743" y="9870"/>
                  </a:lnTo>
                  <a:lnTo>
                    <a:pt x="18744" y="9865"/>
                  </a:lnTo>
                  <a:lnTo>
                    <a:pt x="18746" y="9859"/>
                  </a:lnTo>
                  <a:lnTo>
                    <a:pt x="18756" y="9837"/>
                  </a:lnTo>
                  <a:lnTo>
                    <a:pt x="18760" y="9831"/>
                  </a:lnTo>
                  <a:lnTo>
                    <a:pt x="18765" y="9832"/>
                  </a:lnTo>
                  <a:lnTo>
                    <a:pt x="18769" y="9837"/>
                  </a:lnTo>
                  <a:lnTo>
                    <a:pt x="18785" y="9867"/>
                  </a:lnTo>
                  <a:lnTo>
                    <a:pt x="18790" y="9880"/>
                  </a:lnTo>
                  <a:lnTo>
                    <a:pt x="18796" y="9888"/>
                  </a:lnTo>
                  <a:lnTo>
                    <a:pt x="18806" y="9882"/>
                  </a:lnTo>
                  <a:lnTo>
                    <a:pt x="18812" y="9870"/>
                  </a:lnTo>
                  <a:lnTo>
                    <a:pt x="18815" y="9860"/>
                  </a:lnTo>
                  <a:lnTo>
                    <a:pt x="18816" y="9851"/>
                  </a:lnTo>
                  <a:lnTo>
                    <a:pt x="18813" y="9828"/>
                  </a:lnTo>
                  <a:lnTo>
                    <a:pt x="18814" y="9818"/>
                  </a:lnTo>
                  <a:lnTo>
                    <a:pt x="18817" y="9810"/>
                  </a:lnTo>
                  <a:lnTo>
                    <a:pt x="18820" y="9826"/>
                  </a:lnTo>
                  <a:lnTo>
                    <a:pt x="18822" y="9845"/>
                  </a:lnTo>
                  <a:lnTo>
                    <a:pt x="18825" y="9862"/>
                  </a:lnTo>
                  <a:lnTo>
                    <a:pt x="18831" y="9867"/>
                  </a:lnTo>
                  <a:lnTo>
                    <a:pt x="18837" y="9868"/>
                  </a:lnTo>
                  <a:lnTo>
                    <a:pt x="18853" y="9874"/>
                  </a:lnTo>
                  <a:lnTo>
                    <a:pt x="18860" y="9875"/>
                  </a:lnTo>
                  <a:lnTo>
                    <a:pt x="18864" y="9877"/>
                  </a:lnTo>
                  <a:lnTo>
                    <a:pt x="18866" y="9883"/>
                  </a:lnTo>
                  <a:lnTo>
                    <a:pt x="18869" y="9891"/>
                  </a:lnTo>
                  <a:lnTo>
                    <a:pt x="18872" y="9898"/>
                  </a:lnTo>
                  <a:lnTo>
                    <a:pt x="18876" y="9901"/>
                  </a:lnTo>
                  <a:lnTo>
                    <a:pt x="18878" y="9895"/>
                  </a:lnTo>
                  <a:lnTo>
                    <a:pt x="18878" y="9886"/>
                  </a:lnTo>
                  <a:lnTo>
                    <a:pt x="18879" y="9880"/>
                  </a:lnTo>
                  <a:lnTo>
                    <a:pt x="18886" y="9874"/>
                  </a:lnTo>
                  <a:lnTo>
                    <a:pt x="18903" y="9865"/>
                  </a:lnTo>
                  <a:lnTo>
                    <a:pt x="18908" y="9857"/>
                  </a:lnTo>
                  <a:lnTo>
                    <a:pt x="18917" y="9865"/>
                  </a:lnTo>
                  <a:lnTo>
                    <a:pt x="18926" y="9881"/>
                  </a:lnTo>
                  <a:lnTo>
                    <a:pt x="18932" y="9903"/>
                  </a:lnTo>
                  <a:lnTo>
                    <a:pt x="18931" y="9928"/>
                  </a:lnTo>
                  <a:lnTo>
                    <a:pt x="18934" y="9933"/>
                  </a:lnTo>
                  <a:lnTo>
                    <a:pt x="18941" y="9943"/>
                  </a:lnTo>
                  <a:lnTo>
                    <a:pt x="18951" y="9956"/>
                  </a:lnTo>
                  <a:lnTo>
                    <a:pt x="18961" y="9964"/>
                  </a:lnTo>
                  <a:lnTo>
                    <a:pt x="18968" y="9961"/>
                  </a:lnTo>
                  <a:lnTo>
                    <a:pt x="19010" y="10002"/>
                  </a:lnTo>
                  <a:lnTo>
                    <a:pt x="19016" y="10012"/>
                  </a:lnTo>
                  <a:lnTo>
                    <a:pt x="19025" y="10044"/>
                  </a:lnTo>
                  <a:lnTo>
                    <a:pt x="19031" y="10046"/>
                  </a:lnTo>
                  <a:lnTo>
                    <a:pt x="19036" y="10038"/>
                  </a:lnTo>
                  <a:lnTo>
                    <a:pt x="19045" y="10017"/>
                  </a:lnTo>
                  <a:lnTo>
                    <a:pt x="19051" y="10009"/>
                  </a:lnTo>
                  <a:lnTo>
                    <a:pt x="19057" y="10004"/>
                  </a:lnTo>
                  <a:lnTo>
                    <a:pt x="19067" y="10000"/>
                  </a:lnTo>
                  <a:lnTo>
                    <a:pt x="19074" y="9992"/>
                  </a:lnTo>
                  <a:lnTo>
                    <a:pt x="19078" y="9978"/>
                  </a:lnTo>
                  <a:lnTo>
                    <a:pt x="19079" y="9960"/>
                  </a:lnTo>
                  <a:lnTo>
                    <a:pt x="19078" y="9941"/>
                  </a:lnTo>
                  <a:lnTo>
                    <a:pt x="19075" y="9916"/>
                  </a:lnTo>
                  <a:lnTo>
                    <a:pt x="19070" y="9912"/>
                  </a:lnTo>
                  <a:lnTo>
                    <a:pt x="19055" y="9926"/>
                  </a:lnTo>
                  <a:lnTo>
                    <a:pt x="19048" y="9923"/>
                  </a:lnTo>
                  <a:lnTo>
                    <a:pt x="19051" y="9911"/>
                  </a:lnTo>
                  <a:lnTo>
                    <a:pt x="19059" y="9897"/>
                  </a:lnTo>
                  <a:lnTo>
                    <a:pt x="19063" y="9892"/>
                  </a:lnTo>
                  <a:lnTo>
                    <a:pt x="19059" y="9880"/>
                  </a:lnTo>
                  <a:lnTo>
                    <a:pt x="19050" y="9870"/>
                  </a:lnTo>
                  <a:lnTo>
                    <a:pt x="19037" y="9861"/>
                  </a:lnTo>
                  <a:lnTo>
                    <a:pt x="19036" y="9871"/>
                  </a:lnTo>
                  <a:lnTo>
                    <a:pt x="19031" y="9871"/>
                  </a:lnTo>
                  <a:lnTo>
                    <a:pt x="19026" y="9865"/>
                  </a:lnTo>
                  <a:lnTo>
                    <a:pt x="19022" y="9858"/>
                  </a:lnTo>
                  <a:lnTo>
                    <a:pt x="19021" y="9850"/>
                  </a:lnTo>
                  <a:lnTo>
                    <a:pt x="19020" y="9838"/>
                  </a:lnTo>
                  <a:lnTo>
                    <a:pt x="19020" y="9829"/>
                  </a:lnTo>
                  <a:lnTo>
                    <a:pt x="19021" y="9827"/>
                  </a:lnTo>
                  <a:lnTo>
                    <a:pt x="19015" y="9818"/>
                  </a:lnTo>
                  <a:lnTo>
                    <a:pt x="19008" y="9819"/>
                  </a:lnTo>
                  <a:lnTo>
                    <a:pt x="18991" y="9831"/>
                  </a:lnTo>
                  <a:lnTo>
                    <a:pt x="18983" y="9831"/>
                  </a:lnTo>
                  <a:lnTo>
                    <a:pt x="18973" y="9827"/>
                  </a:lnTo>
                  <a:lnTo>
                    <a:pt x="18954" y="9814"/>
                  </a:lnTo>
                  <a:lnTo>
                    <a:pt x="18923" y="9785"/>
                  </a:lnTo>
                  <a:lnTo>
                    <a:pt x="18894" y="9746"/>
                  </a:lnTo>
                  <a:lnTo>
                    <a:pt x="18882" y="9722"/>
                  </a:lnTo>
                  <a:lnTo>
                    <a:pt x="18875" y="9710"/>
                  </a:lnTo>
                  <a:lnTo>
                    <a:pt x="18861" y="9701"/>
                  </a:lnTo>
                  <a:lnTo>
                    <a:pt x="18837" y="9656"/>
                  </a:lnTo>
                  <a:lnTo>
                    <a:pt x="18833" y="9653"/>
                  </a:lnTo>
                  <a:lnTo>
                    <a:pt x="18829" y="9652"/>
                  </a:lnTo>
                  <a:lnTo>
                    <a:pt x="18825" y="9650"/>
                  </a:lnTo>
                  <a:lnTo>
                    <a:pt x="18822" y="9646"/>
                  </a:lnTo>
                  <a:lnTo>
                    <a:pt x="18821" y="9636"/>
                  </a:lnTo>
                  <a:lnTo>
                    <a:pt x="18821" y="9627"/>
                  </a:lnTo>
                  <a:lnTo>
                    <a:pt x="18822" y="9620"/>
                  </a:lnTo>
                  <a:lnTo>
                    <a:pt x="18826" y="9616"/>
                  </a:lnTo>
                  <a:lnTo>
                    <a:pt x="18850" y="9644"/>
                  </a:lnTo>
                  <a:lnTo>
                    <a:pt x="18867" y="9678"/>
                  </a:lnTo>
                  <a:lnTo>
                    <a:pt x="18877" y="9694"/>
                  </a:lnTo>
                  <a:lnTo>
                    <a:pt x="18887" y="9699"/>
                  </a:lnTo>
                  <a:lnTo>
                    <a:pt x="18894" y="9705"/>
                  </a:lnTo>
                  <a:lnTo>
                    <a:pt x="18926" y="9763"/>
                  </a:lnTo>
                  <a:lnTo>
                    <a:pt x="18930" y="9766"/>
                  </a:lnTo>
                  <a:lnTo>
                    <a:pt x="18935" y="9766"/>
                  </a:lnTo>
                  <a:lnTo>
                    <a:pt x="18939" y="9768"/>
                  </a:lnTo>
                  <a:lnTo>
                    <a:pt x="18945" y="9778"/>
                  </a:lnTo>
                  <a:lnTo>
                    <a:pt x="18957" y="9781"/>
                  </a:lnTo>
                  <a:lnTo>
                    <a:pt x="18975" y="9796"/>
                  </a:lnTo>
                  <a:lnTo>
                    <a:pt x="18983" y="9798"/>
                  </a:lnTo>
                  <a:lnTo>
                    <a:pt x="19013" y="9774"/>
                  </a:lnTo>
                  <a:lnTo>
                    <a:pt x="19014" y="9768"/>
                  </a:lnTo>
                  <a:lnTo>
                    <a:pt x="19011" y="9758"/>
                  </a:lnTo>
                  <a:lnTo>
                    <a:pt x="19006" y="9747"/>
                  </a:lnTo>
                  <a:lnTo>
                    <a:pt x="19002" y="9741"/>
                  </a:lnTo>
                  <a:lnTo>
                    <a:pt x="18998" y="9741"/>
                  </a:lnTo>
                  <a:lnTo>
                    <a:pt x="18986" y="9747"/>
                  </a:lnTo>
                  <a:lnTo>
                    <a:pt x="18985" y="9742"/>
                  </a:lnTo>
                  <a:lnTo>
                    <a:pt x="18995" y="9731"/>
                  </a:lnTo>
                  <a:lnTo>
                    <a:pt x="18997" y="9728"/>
                  </a:lnTo>
                  <a:lnTo>
                    <a:pt x="18995" y="9720"/>
                  </a:lnTo>
                  <a:lnTo>
                    <a:pt x="18993" y="9717"/>
                  </a:lnTo>
                  <a:lnTo>
                    <a:pt x="18990" y="9717"/>
                  </a:lnTo>
                  <a:lnTo>
                    <a:pt x="18977" y="9707"/>
                  </a:lnTo>
                  <a:lnTo>
                    <a:pt x="18975" y="9701"/>
                  </a:lnTo>
                  <a:lnTo>
                    <a:pt x="18975" y="9691"/>
                  </a:lnTo>
                  <a:lnTo>
                    <a:pt x="18978" y="9684"/>
                  </a:lnTo>
                  <a:lnTo>
                    <a:pt x="18983" y="9682"/>
                  </a:lnTo>
                  <a:lnTo>
                    <a:pt x="18987" y="9682"/>
                  </a:lnTo>
                  <a:lnTo>
                    <a:pt x="18992" y="9684"/>
                  </a:lnTo>
                  <a:lnTo>
                    <a:pt x="18990" y="9678"/>
                  </a:lnTo>
                  <a:lnTo>
                    <a:pt x="18987" y="9671"/>
                  </a:lnTo>
                  <a:lnTo>
                    <a:pt x="18983" y="9666"/>
                  </a:lnTo>
                  <a:lnTo>
                    <a:pt x="18978" y="9665"/>
                  </a:lnTo>
                  <a:lnTo>
                    <a:pt x="18981" y="9642"/>
                  </a:lnTo>
                  <a:lnTo>
                    <a:pt x="18989" y="9650"/>
                  </a:lnTo>
                  <a:lnTo>
                    <a:pt x="19006" y="9684"/>
                  </a:lnTo>
                  <a:lnTo>
                    <a:pt x="19014" y="9686"/>
                  </a:lnTo>
                  <a:lnTo>
                    <a:pt x="19019" y="9679"/>
                  </a:lnTo>
                  <a:lnTo>
                    <a:pt x="19024" y="9676"/>
                  </a:lnTo>
                  <a:lnTo>
                    <a:pt x="19026" y="9689"/>
                  </a:lnTo>
                  <a:lnTo>
                    <a:pt x="19047" y="9719"/>
                  </a:lnTo>
                  <a:lnTo>
                    <a:pt x="19052" y="9729"/>
                  </a:lnTo>
                  <a:lnTo>
                    <a:pt x="19054" y="9728"/>
                  </a:lnTo>
                  <a:lnTo>
                    <a:pt x="19052" y="9702"/>
                  </a:lnTo>
                  <a:lnTo>
                    <a:pt x="19056" y="9651"/>
                  </a:lnTo>
                  <a:lnTo>
                    <a:pt x="19053" y="9625"/>
                  </a:lnTo>
                  <a:lnTo>
                    <a:pt x="19048" y="9611"/>
                  </a:lnTo>
                  <a:lnTo>
                    <a:pt x="19043" y="9609"/>
                  </a:lnTo>
                  <a:lnTo>
                    <a:pt x="19038" y="9611"/>
                  </a:lnTo>
                  <a:lnTo>
                    <a:pt x="19033" y="9607"/>
                  </a:lnTo>
                  <a:lnTo>
                    <a:pt x="19032" y="9597"/>
                  </a:lnTo>
                  <a:lnTo>
                    <a:pt x="19035" y="9587"/>
                  </a:lnTo>
                  <a:lnTo>
                    <a:pt x="19039" y="9578"/>
                  </a:lnTo>
                  <a:lnTo>
                    <a:pt x="19043" y="9572"/>
                  </a:lnTo>
                  <a:lnTo>
                    <a:pt x="19042" y="9566"/>
                  </a:lnTo>
                  <a:lnTo>
                    <a:pt x="19029" y="9551"/>
                  </a:lnTo>
                  <a:lnTo>
                    <a:pt x="19023" y="9552"/>
                  </a:lnTo>
                  <a:lnTo>
                    <a:pt x="19023" y="9571"/>
                  </a:lnTo>
                  <a:lnTo>
                    <a:pt x="19020" y="9581"/>
                  </a:lnTo>
                  <a:lnTo>
                    <a:pt x="19011" y="9578"/>
                  </a:lnTo>
                  <a:lnTo>
                    <a:pt x="18995" y="9565"/>
                  </a:lnTo>
                  <a:lnTo>
                    <a:pt x="18987" y="9566"/>
                  </a:lnTo>
                  <a:lnTo>
                    <a:pt x="18980" y="9561"/>
                  </a:lnTo>
                  <a:lnTo>
                    <a:pt x="18979" y="9553"/>
                  </a:lnTo>
                  <a:lnTo>
                    <a:pt x="18989" y="9543"/>
                  </a:lnTo>
                  <a:lnTo>
                    <a:pt x="19007" y="9533"/>
                  </a:lnTo>
                  <a:lnTo>
                    <a:pt x="19013" y="9526"/>
                  </a:lnTo>
                  <a:lnTo>
                    <a:pt x="19019" y="9514"/>
                  </a:lnTo>
                  <a:lnTo>
                    <a:pt x="19001" y="9510"/>
                  </a:lnTo>
                  <a:lnTo>
                    <a:pt x="18984" y="9513"/>
                  </a:lnTo>
                  <a:lnTo>
                    <a:pt x="18969" y="9510"/>
                  </a:lnTo>
                  <a:lnTo>
                    <a:pt x="18956" y="9488"/>
                  </a:lnTo>
                  <a:lnTo>
                    <a:pt x="18951" y="9495"/>
                  </a:lnTo>
                  <a:lnTo>
                    <a:pt x="18943" y="9498"/>
                  </a:lnTo>
                  <a:lnTo>
                    <a:pt x="18917" y="9499"/>
                  </a:lnTo>
                  <a:lnTo>
                    <a:pt x="18910" y="9495"/>
                  </a:lnTo>
                  <a:lnTo>
                    <a:pt x="18904" y="9487"/>
                  </a:lnTo>
                  <a:lnTo>
                    <a:pt x="18896" y="9469"/>
                  </a:lnTo>
                  <a:lnTo>
                    <a:pt x="18890" y="9455"/>
                  </a:lnTo>
                  <a:lnTo>
                    <a:pt x="18889" y="9449"/>
                  </a:lnTo>
                  <a:lnTo>
                    <a:pt x="18888" y="9447"/>
                  </a:lnTo>
                  <a:lnTo>
                    <a:pt x="18883" y="9423"/>
                  </a:lnTo>
                  <a:lnTo>
                    <a:pt x="18879" y="9418"/>
                  </a:lnTo>
                  <a:lnTo>
                    <a:pt x="18866" y="9403"/>
                  </a:lnTo>
                  <a:lnTo>
                    <a:pt x="18862" y="9400"/>
                  </a:lnTo>
                  <a:lnTo>
                    <a:pt x="18843" y="9401"/>
                  </a:lnTo>
                  <a:lnTo>
                    <a:pt x="18843" y="9398"/>
                  </a:lnTo>
                  <a:lnTo>
                    <a:pt x="18842" y="9387"/>
                  </a:lnTo>
                  <a:lnTo>
                    <a:pt x="18841" y="9384"/>
                  </a:lnTo>
                  <a:lnTo>
                    <a:pt x="18839" y="9383"/>
                  </a:lnTo>
                  <a:lnTo>
                    <a:pt x="18837" y="9384"/>
                  </a:lnTo>
                  <a:lnTo>
                    <a:pt x="18836" y="9385"/>
                  </a:lnTo>
                  <a:lnTo>
                    <a:pt x="18831" y="9381"/>
                  </a:lnTo>
                  <a:lnTo>
                    <a:pt x="18821" y="9379"/>
                  </a:lnTo>
                  <a:lnTo>
                    <a:pt x="18819" y="9375"/>
                  </a:lnTo>
                  <a:lnTo>
                    <a:pt x="18814" y="9366"/>
                  </a:lnTo>
                  <a:lnTo>
                    <a:pt x="18812" y="9364"/>
                  </a:lnTo>
                  <a:lnTo>
                    <a:pt x="18808" y="9359"/>
                  </a:lnTo>
                  <a:lnTo>
                    <a:pt x="18795" y="9333"/>
                  </a:lnTo>
                  <a:lnTo>
                    <a:pt x="18792" y="9325"/>
                  </a:lnTo>
                  <a:lnTo>
                    <a:pt x="18789" y="9309"/>
                  </a:lnTo>
                  <a:lnTo>
                    <a:pt x="18785" y="9302"/>
                  </a:lnTo>
                  <a:lnTo>
                    <a:pt x="18771" y="9299"/>
                  </a:lnTo>
                  <a:lnTo>
                    <a:pt x="18766" y="9295"/>
                  </a:lnTo>
                  <a:lnTo>
                    <a:pt x="18758" y="9288"/>
                  </a:lnTo>
                  <a:lnTo>
                    <a:pt x="18752" y="9279"/>
                  </a:lnTo>
                  <a:lnTo>
                    <a:pt x="18746" y="9261"/>
                  </a:lnTo>
                  <a:lnTo>
                    <a:pt x="18741" y="9258"/>
                  </a:lnTo>
                  <a:lnTo>
                    <a:pt x="18736" y="9256"/>
                  </a:lnTo>
                  <a:lnTo>
                    <a:pt x="18732" y="9252"/>
                  </a:lnTo>
                  <a:lnTo>
                    <a:pt x="18727" y="9245"/>
                  </a:lnTo>
                  <a:lnTo>
                    <a:pt x="18725" y="9240"/>
                  </a:lnTo>
                  <a:lnTo>
                    <a:pt x="18716" y="9193"/>
                  </a:lnTo>
                  <a:lnTo>
                    <a:pt x="18714" y="9188"/>
                  </a:lnTo>
                  <a:lnTo>
                    <a:pt x="18705" y="9178"/>
                  </a:lnTo>
                  <a:lnTo>
                    <a:pt x="18702" y="9174"/>
                  </a:lnTo>
                  <a:lnTo>
                    <a:pt x="18697" y="9167"/>
                  </a:lnTo>
                  <a:lnTo>
                    <a:pt x="18667" y="9165"/>
                  </a:lnTo>
                  <a:lnTo>
                    <a:pt x="18663" y="9160"/>
                  </a:lnTo>
                  <a:lnTo>
                    <a:pt x="18660" y="9154"/>
                  </a:lnTo>
                  <a:lnTo>
                    <a:pt x="18657" y="9146"/>
                  </a:lnTo>
                  <a:lnTo>
                    <a:pt x="18655" y="9135"/>
                  </a:lnTo>
                  <a:lnTo>
                    <a:pt x="18653" y="9129"/>
                  </a:lnTo>
                  <a:lnTo>
                    <a:pt x="18650" y="9130"/>
                  </a:lnTo>
                  <a:lnTo>
                    <a:pt x="18646" y="9136"/>
                  </a:lnTo>
                  <a:lnTo>
                    <a:pt x="18632" y="9138"/>
                  </a:lnTo>
                  <a:lnTo>
                    <a:pt x="18625" y="9135"/>
                  </a:lnTo>
                  <a:lnTo>
                    <a:pt x="18621" y="9126"/>
                  </a:lnTo>
                  <a:lnTo>
                    <a:pt x="18623" y="9117"/>
                  </a:lnTo>
                  <a:lnTo>
                    <a:pt x="18630" y="9115"/>
                  </a:lnTo>
                  <a:lnTo>
                    <a:pt x="18649" y="9116"/>
                  </a:lnTo>
                  <a:lnTo>
                    <a:pt x="18655" y="9119"/>
                  </a:lnTo>
                  <a:lnTo>
                    <a:pt x="18661" y="9130"/>
                  </a:lnTo>
                  <a:lnTo>
                    <a:pt x="18667" y="9143"/>
                  </a:lnTo>
                  <a:lnTo>
                    <a:pt x="18672" y="9152"/>
                  </a:lnTo>
                  <a:lnTo>
                    <a:pt x="18675" y="9149"/>
                  </a:lnTo>
                  <a:lnTo>
                    <a:pt x="18694" y="9149"/>
                  </a:lnTo>
                  <a:lnTo>
                    <a:pt x="18701" y="9153"/>
                  </a:lnTo>
                  <a:lnTo>
                    <a:pt x="18707" y="9160"/>
                  </a:lnTo>
                  <a:lnTo>
                    <a:pt x="18717" y="9178"/>
                  </a:lnTo>
                  <a:lnTo>
                    <a:pt x="18733" y="9220"/>
                  </a:lnTo>
                  <a:lnTo>
                    <a:pt x="18738" y="9225"/>
                  </a:lnTo>
                  <a:lnTo>
                    <a:pt x="18756" y="9240"/>
                  </a:lnTo>
                  <a:lnTo>
                    <a:pt x="18764" y="9265"/>
                  </a:lnTo>
                  <a:lnTo>
                    <a:pt x="18791" y="9278"/>
                  </a:lnTo>
                  <a:lnTo>
                    <a:pt x="18800" y="9303"/>
                  </a:lnTo>
                  <a:lnTo>
                    <a:pt x="18820" y="9339"/>
                  </a:lnTo>
                  <a:lnTo>
                    <a:pt x="18826" y="9346"/>
                  </a:lnTo>
                  <a:lnTo>
                    <a:pt x="18832" y="9349"/>
                  </a:lnTo>
                  <a:lnTo>
                    <a:pt x="18837" y="9345"/>
                  </a:lnTo>
                  <a:lnTo>
                    <a:pt x="18841" y="9335"/>
                  </a:lnTo>
                  <a:lnTo>
                    <a:pt x="18842" y="9348"/>
                  </a:lnTo>
                  <a:lnTo>
                    <a:pt x="18845" y="9355"/>
                  </a:lnTo>
                  <a:lnTo>
                    <a:pt x="18849" y="9359"/>
                  </a:lnTo>
                  <a:lnTo>
                    <a:pt x="18853" y="9361"/>
                  </a:lnTo>
                  <a:lnTo>
                    <a:pt x="18856" y="9351"/>
                  </a:lnTo>
                  <a:lnTo>
                    <a:pt x="18859" y="9354"/>
                  </a:lnTo>
                  <a:lnTo>
                    <a:pt x="18862" y="9362"/>
                  </a:lnTo>
                  <a:lnTo>
                    <a:pt x="18865" y="9368"/>
                  </a:lnTo>
                  <a:lnTo>
                    <a:pt x="18878" y="9380"/>
                  </a:lnTo>
                  <a:lnTo>
                    <a:pt x="18881" y="9384"/>
                  </a:lnTo>
                  <a:lnTo>
                    <a:pt x="18886" y="9400"/>
                  </a:lnTo>
                  <a:lnTo>
                    <a:pt x="18904" y="9426"/>
                  </a:lnTo>
                  <a:lnTo>
                    <a:pt x="18910" y="9438"/>
                  </a:lnTo>
                  <a:lnTo>
                    <a:pt x="18911" y="9448"/>
                  </a:lnTo>
                  <a:lnTo>
                    <a:pt x="18916" y="9463"/>
                  </a:lnTo>
                  <a:lnTo>
                    <a:pt x="18922" y="9472"/>
                  </a:lnTo>
                  <a:lnTo>
                    <a:pt x="18928" y="9468"/>
                  </a:lnTo>
                  <a:lnTo>
                    <a:pt x="18929" y="9435"/>
                  </a:lnTo>
                  <a:lnTo>
                    <a:pt x="18931" y="9422"/>
                  </a:lnTo>
                  <a:lnTo>
                    <a:pt x="18938" y="9434"/>
                  </a:lnTo>
                  <a:lnTo>
                    <a:pt x="18940" y="9441"/>
                  </a:lnTo>
                  <a:lnTo>
                    <a:pt x="18944" y="9451"/>
                  </a:lnTo>
                  <a:lnTo>
                    <a:pt x="18948" y="9457"/>
                  </a:lnTo>
                  <a:lnTo>
                    <a:pt x="18949" y="9457"/>
                  </a:lnTo>
                  <a:lnTo>
                    <a:pt x="18951" y="9452"/>
                  </a:lnTo>
                  <a:lnTo>
                    <a:pt x="18956" y="9456"/>
                  </a:lnTo>
                  <a:lnTo>
                    <a:pt x="18961" y="9463"/>
                  </a:lnTo>
                  <a:lnTo>
                    <a:pt x="18963" y="9467"/>
                  </a:lnTo>
                  <a:lnTo>
                    <a:pt x="18987" y="9473"/>
                  </a:lnTo>
                  <a:lnTo>
                    <a:pt x="18999" y="9472"/>
                  </a:lnTo>
                  <a:lnTo>
                    <a:pt x="19004" y="9458"/>
                  </a:lnTo>
                  <a:lnTo>
                    <a:pt x="18998" y="9461"/>
                  </a:lnTo>
                  <a:lnTo>
                    <a:pt x="18996" y="9455"/>
                  </a:lnTo>
                  <a:lnTo>
                    <a:pt x="18989" y="9444"/>
                  </a:lnTo>
                  <a:lnTo>
                    <a:pt x="18987" y="9437"/>
                  </a:lnTo>
                  <a:lnTo>
                    <a:pt x="18988" y="9430"/>
                  </a:lnTo>
                  <a:lnTo>
                    <a:pt x="18991" y="9425"/>
                  </a:lnTo>
                  <a:lnTo>
                    <a:pt x="18992" y="9419"/>
                  </a:lnTo>
                  <a:lnTo>
                    <a:pt x="18989" y="9408"/>
                  </a:lnTo>
                  <a:lnTo>
                    <a:pt x="18993" y="9410"/>
                  </a:lnTo>
                  <a:lnTo>
                    <a:pt x="18998" y="9410"/>
                  </a:lnTo>
                  <a:lnTo>
                    <a:pt x="19002" y="9408"/>
                  </a:lnTo>
                  <a:lnTo>
                    <a:pt x="19005" y="9402"/>
                  </a:lnTo>
                  <a:lnTo>
                    <a:pt x="19003" y="9393"/>
                  </a:lnTo>
                  <a:lnTo>
                    <a:pt x="18989" y="9379"/>
                  </a:lnTo>
                  <a:lnTo>
                    <a:pt x="18984" y="9370"/>
                  </a:lnTo>
                  <a:lnTo>
                    <a:pt x="18985" y="9366"/>
                  </a:lnTo>
                  <a:lnTo>
                    <a:pt x="18987" y="9365"/>
                  </a:lnTo>
                  <a:lnTo>
                    <a:pt x="18990" y="9366"/>
                  </a:lnTo>
                  <a:lnTo>
                    <a:pt x="18992" y="9364"/>
                  </a:lnTo>
                  <a:lnTo>
                    <a:pt x="18993" y="9351"/>
                  </a:lnTo>
                  <a:lnTo>
                    <a:pt x="18993" y="9342"/>
                  </a:lnTo>
                  <a:lnTo>
                    <a:pt x="18992" y="9334"/>
                  </a:lnTo>
                  <a:lnTo>
                    <a:pt x="18989" y="9321"/>
                  </a:lnTo>
                  <a:lnTo>
                    <a:pt x="18978" y="9296"/>
                  </a:lnTo>
                  <a:lnTo>
                    <a:pt x="18973" y="9280"/>
                  </a:lnTo>
                  <a:lnTo>
                    <a:pt x="18976" y="9271"/>
                  </a:lnTo>
                  <a:lnTo>
                    <a:pt x="18983" y="9275"/>
                  </a:lnTo>
                  <a:lnTo>
                    <a:pt x="18998" y="9293"/>
                  </a:lnTo>
                  <a:lnTo>
                    <a:pt x="19005" y="9291"/>
                  </a:lnTo>
                  <a:lnTo>
                    <a:pt x="19008" y="9278"/>
                  </a:lnTo>
                  <a:lnTo>
                    <a:pt x="19007" y="9258"/>
                  </a:lnTo>
                  <a:lnTo>
                    <a:pt x="19002" y="9221"/>
                  </a:lnTo>
                  <a:lnTo>
                    <a:pt x="18998" y="9213"/>
                  </a:lnTo>
                  <a:lnTo>
                    <a:pt x="18990" y="9206"/>
                  </a:lnTo>
                  <a:lnTo>
                    <a:pt x="18981" y="9202"/>
                  </a:lnTo>
                  <a:lnTo>
                    <a:pt x="18942" y="9192"/>
                  </a:lnTo>
                  <a:lnTo>
                    <a:pt x="18925" y="9179"/>
                  </a:lnTo>
                  <a:lnTo>
                    <a:pt x="18905" y="9174"/>
                  </a:lnTo>
                  <a:lnTo>
                    <a:pt x="18900" y="9171"/>
                  </a:lnTo>
                  <a:lnTo>
                    <a:pt x="18903" y="9169"/>
                  </a:lnTo>
                  <a:lnTo>
                    <a:pt x="18905" y="9165"/>
                  </a:lnTo>
                  <a:lnTo>
                    <a:pt x="18907" y="9162"/>
                  </a:lnTo>
                  <a:lnTo>
                    <a:pt x="18903" y="9157"/>
                  </a:lnTo>
                  <a:lnTo>
                    <a:pt x="18899" y="9153"/>
                  </a:lnTo>
                  <a:lnTo>
                    <a:pt x="18894" y="9151"/>
                  </a:lnTo>
                  <a:lnTo>
                    <a:pt x="18889" y="9150"/>
                  </a:lnTo>
                  <a:lnTo>
                    <a:pt x="18875" y="9161"/>
                  </a:lnTo>
                  <a:lnTo>
                    <a:pt x="18873" y="9160"/>
                  </a:lnTo>
                  <a:lnTo>
                    <a:pt x="18871" y="9148"/>
                  </a:lnTo>
                  <a:lnTo>
                    <a:pt x="18870" y="9145"/>
                  </a:lnTo>
                  <a:lnTo>
                    <a:pt x="18874" y="9134"/>
                  </a:lnTo>
                  <a:lnTo>
                    <a:pt x="18874" y="9122"/>
                  </a:lnTo>
                  <a:lnTo>
                    <a:pt x="18867" y="9113"/>
                  </a:lnTo>
                  <a:lnTo>
                    <a:pt x="18852" y="9102"/>
                  </a:lnTo>
                  <a:lnTo>
                    <a:pt x="18841" y="9091"/>
                  </a:lnTo>
                  <a:lnTo>
                    <a:pt x="18838" y="9087"/>
                  </a:lnTo>
                  <a:lnTo>
                    <a:pt x="18837" y="9069"/>
                  </a:lnTo>
                  <a:lnTo>
                    <a:pt x="18835" y="9063"/>
                  </a:lnTo>
                  <a:lnTo>
                    <a:pt x="18831" y="9062"/>
                  </a:lnTo>
                  <a:lnTo>
                    <a:pt x="18827" y="9065"/>
                  </a:lnTo>
                  <a:lnTo>
                    <a:pt x="18819" y="9072"/>
                  </a:lnTo>
                  <a:lnTo>
                    <a:pt x="18814" y="9074"/>
                  </a:lnTo>
                  <a:lnTo>
                    <a:pt x="18811" y="9073"/>
                  </a:lnTo>
                  <a:lnTo>
                    <a:pt x="18808" y="9069"/>
                  </a:lnTo>
                  <a:lnTo>
                    <a:pt x="18804" y="9067"/>
                  </a:lnTo>
                  <a:lnTo>
                    <a:pt x="18800" y="9067"/>
                  </a:lnTo>
                  <a:lnTo>
                    <a:pt x="18796" y="9074"/>
                  </a:lnTo>
                  <a:lnTo>
                    <a:pt x="18788" y="9087"/>
                  </a:lnTo>
                  <a:lnTo>
                    <a:pt x="18779" y="9095"/>
                  </a:lnTo>
                  <a:lnTo>
                    <a:pt x="18773" y="9086"/>
                  </a:lnTo>
                  <a:lnTo>
                    <a:pt x="18770" y="9076"/>
                  </a:lnTo>
                  <a:lnTo>
                    <a:pt x="18763" y="9072"/>
                  </a:lnTo>
                  <a:lnTo>
                    <a:pt x="18755" y="9072"/>
                  </a:lnTo>
                  <a:lnTo>
                    <a:pt x="18747" y="9075"/>
                  </a:lnTo>
                  <a:lnTo>
                    <a:pt x="18730" y="9075"/>
                  </a:lnTo>
                  <a:lnTo>
                    <a:pt x="18710" y="9070"/>
                  </a:lnTo>
                  <a:lnTo>
                    <a:pt x="18693" y="9060"/>
                  </a:lnTo>
                  <a:lnTo>
                    <a:pt x="18685" y="9041"/>
                  </a:lnTo>
                  <a:lnTo>
                    <a:pt x="18685" y="9036"/>
                  </a:lnTo>
                  <a:lnTo>
                    <a:pt x="18686" y="9031"/>
                  </a:lnTo>
                  <a:lnTo>
                    <a:pt x="18684" y="9024"/>
                  </a:lnTo>
                  <a:lnTo>
                    <a:pt x="18681" y="9018"/>
                  </a:lnTo>
                  <a:lnTo>
                    <a:pt x="18676" y="9016"/>
                  </a:lnTo>
                  <a:lnTo>
                    <a:pt x="18672" y="9014"/>
                  </a:lnTo>
                  <a:lnTo>
                    <a:pt x="18669" y="9011"/>
                  </a:lnTo>
                  <a:lnTo>
                    <a:pt x="18647" y="8985"/>
                  </a:lnTo>
                  <a:lnTo>
                    <a:pt x="18645" y="8984"/>
                  </a:lnTo>
                  <a:lnTo>
                    <a:pt x="18641" y="8980"/>
                  </a:lnTo>
                  <a:lnTo>
                    <a:pt x="18638" y="8975"/>
                  </a:lnTo>
                  <a:lnTo>
                    <a:pt x="18640" y="8972"/>
                  </a:lnTo>
                  <a:lnTo>
                    <a:pt x="18647" y="8970"/>
                  </a:lnTo>
                  <a:lnTo>
                    <a:pt x="18651" y="8968"/>
                  </a:lnTo>
                  <a:lnTo>
                    <a:pt x="18653" y="8965"/>
                  </a:lnTo>
                  <a:lnTo>
                    <a:pt x="18655" y="8951"/>
                  </a:lnTo>
                  <a:lnTo>
                    <a:pt x="18653" y="8936"/>
                  </a:lnTo>
                  <a:lnTo>
                    <a:pt x="18650" y="8923"/>
                  </a:lnTo>
                  <a:lnTo>
                    <a:pt x="18646" y="8915"/>
                  </a:lnTo>
                  <a:lnTo>
                    <a:pt x="18635" y="8909"/>
                  </a:lnTo>
                  <a:lnTo>
                    <a:pt x="18627" y="8920"/>
                  </a:lnTo>
                  <a:lnTo>
                    <a:pt x="18618" y="8937"/>
                  </a:lnTo>
                  <a:lnTo>
                    <a:pt x="18600" y="8954"/>
                  </a:lnTo>
                  <a:lnTo>
                    <a:pt x="18589" y="8975"/>
                  </a:lnTo>
                  <a:lnTo>
                    <a:pt x="18582" y="8982"/>
                  </a:lnTo>
                  <a:lnTo>
                    <a:pt x="18557" y="8997"/>
                  </a:lnTo>
                  <a:lnTo>
                    <a:pt x="18540" y="8994"/>
                  </a:lnTo>
                  <a:lnTo>
                    <a:pt x="18521" y="8997"/>
                  </a:lnTo>
                  <a:lnTo>
                    <a:pt x="18520" y="8991"/>
                  </a:lnTo>
                  <a:lnTo>
                    <a:pt x="18524" y="8988"/>
                  </a:lnTo>
                  <a:lnTo>
                    <a:pt x="18538" y="8985"/>
                  </a:lnTo>
                  <a:lnTo>
                    <a:pt x="18541" y="8980"/>
                  </a:lnTo>
                  <a:lnTo>
                    <a:pt x="18539" y="8974"/>
                  </a:lnTo>
                  <a:lnTo>
                    <a:pt x="18534" y="8965"/>
                  </a:lnTo>
                  <a:lnTo>
                    <a:pt x="18530" y="8957"/>
                  </a:lnTo>
                  <a:lnTo>
                    <a:pt x="18513" y="8938"/>
                  </a:lnTo>
                  <a:lnTo>
                    <a:pt x="18507" y="8929"/>
                  </a:lnTo>
                  <a:lnTo>
                    <a:pt x="18513" y="8921"/>
                  </a:lnTo>
                  <a:lnTo>
                    <a:pt x="18518" y="8925"/>
                  </a:lnTo>
                  <a:lnTo>
                    <a:pt x="18528" y="8940"/>
                  </a:lnTo>
                  <a:lnTo>
                    <a:pt x="18521" y="8909"/>
                  </a:lnTo>
                  <a:lnTo>
                    <a:pt x="18521" y="8870"/>
                  </a:lnTo>
                  <a:lnTo>
                    <a:pt x="18523" y="8836"/>
                  </a:lnTo>
                  <a:lnTo>
                    <a:pt x="18522" y="8820"/>
                  </a:lnTo>
                  <a:lnTo>
                    <a:pt x="18521" y="8813"/>
                  </a:lnTo>
                  <a:lnTo>
                    <a:pt x="18524" y="8810"/>
                  </a:lnTo>
                  <a:lnTo>
                    <a:pt x="18530" y="8798"/>
                  </a:lnTo>
                  <a:lnTo>
                    <a:pt x="18528" y="8795"/>
                  </a:lnTo>
                  <a:lnTo>
                    <a:pt x="18526" y="8790"/>
                  </a:lnTo>
                  <a:lnTo>
                    <a:pt x="18524" y="8788"/>
                  </a:lnTo>
                  <a:lnTo>
                    <a:pt x="18528" y="8777"/>
                  </a:lnTo>
                  <a:lnTo>
                    <a:pt x="18530" y="8763"/>
                  </a:lnTo>
                  <a:lnTo>
                    <a:pt x="18532" y="8747"/>
                  </a:lnTo>
                  <a:lnTo>
                    <a:pt x="18531" y="8733"/>
                  </a:lnTo>
                  <a:lnTo>
                    <a:pt x="18532" y="8719"/>
                  </a:lnTo>
                  <a:lnTo>
                    <a:pt x="18537" y="8710"/>
                  </a:lnTo>
                  <a:lnTo>
                    <a:pt x="18543" y="8708"/>
                  </a:lnTo>
                  <a:lnTo>
                    <a:pt x="18546" y="8715"/>
                  </a:lnTo>
                  <a:lnTo>
                    <a:pt x="18548" y="8730"/>
                  </a:lnTo>
                  <a:lnTo>
                    <a:pt x="18551" y="8735"/>
                  </a:lnTo>
                  <a:lnTo>
                    <a:pt x="18555" y="8733"/>
                  </a:lnTo>
                  <a:lnTo>
                    <a:pt x="18561" y="8725"/>
                  </a:lnTo>
                  <a:lnTo>
                    <a:pt x="18565" y="8718"/>
                  </a:lnTo>
                  <a:lnTo>
                    <a:pt x="18568" y="8708"/>
                  </a:lnTo>
                  <a:lnTo>
                    <a:pt x="18567" y="8699"/>
                  </a:lnTo>
                  <a:lnTo>
                    <a:pt x="18560" y="8695"/>
                  </a:lnTo>
                  <a:lnTo>
                    <a:pt x="18557" y="8687"/>
                  </a:lnTo>
                  <a:lnTo>
                    <a:pt x="18555" y="8677"/>
                  </a:lnTo>
                  <a:lnTo>
                    <a:pt x="18559" y="8667"/>
                  </a:lnTo>
                  <a:lnTo>
                    <a:pt x="18565" y="8662"/>
                  </a:lnTo>
                  <a:lnTo>
                    <a:pt x="18565" y="8674"/>
                  </a:lnTo>
                  <a:lnTo>
                    <a:pt x="18568" y="8680"/>
                  </a:lnTo>
                  <a:lnTo>
                    <a:pt x="18571" y="8678"/>
                  </a:lnTo>
                  <a:lnTo>
                    <a:pt x="18571" y="8661"/>
                  </a:lnTo>
                  <a:lnTo>
                    <a:pt x="18574" y="8659"/>
                  </a:lnTo>
                  <a:lnTo>
                    <a:pt x="18578" y="8658"/>
                  </a:lnTo>
                  <a:lnTo>
                    <a:pt x="18582" y="8653"/>
                  </a:lnTo>
                  <a:lnTo>
                    <a:pt x="18589" y="8641"/>
                  </a:lnTo>
                  <a:lnTo>
                    <a:pt x="18595" y="8635"/>
                  </a:lnTo>
                  <a:lnTo>
                    <a:pt x="18598" y="8626"/>
                  </a:lnTo>
                  <a:lnTo>
                    <a:pt x="18597" y="8605"/>
                  </a:lnTo>
                  <a:lnTo>
                    <a:pt x="18586" y="8516"/>
                  </a:lnTo>
                  <a:lnTo>
                    <a:pt x="18585" y="8513"/>
                  </a:lnTo>
                  <a:lnTo>
                    <a:pt x="18582" y="8503"/>
                  </a:lnTo>
                  <a:lnTo>
                    <a:pt x="18580" y="8499"/>
                  </a:lnTo>
                  <a:lnTo>
                    <a:pt x="18571" y="8483"/>
                  </a:lnTo>
                  <a:lnTo>
                    <a:pt x="18571" y="8483"/>
                  </a:lnTo>
                  <a:lnTo>
                    <a:pt x="18588" y="8493"/>
                  </a:lnTo>
                  <a:lnTo>
                    <a:pt x="18596" y="8534"/>
                  </a:lnTo>
                  <a:lnTo>
                    <a:pt x="18599" y="8562"/>
                  </a:lnTo>
                  <a:lnTo>
                    <a:pt x="18601" y="8577"/>
                  </a:lnTo>
                  <a:lnTo>
                    <a:pt x="18610" y="8596"/>
                  </a:lnTo>
                  <a:lnTo>
                    <a:pt x="18609" y="8604"/>
                  </a:lnTo>
                  <a:lnTo>
                    <a:pt x="18608" y="8610"/>
                  </a:lnTo>
                  <a:lnTo>
                    <a:pt x="18606" y="8614"/>
                  </a:lnTo>
                  <a:lnTo>
                    <a:pt x="18604" y="8618"/>
                  </a:lnTo>
                  <a:lnTo>
                    <a:pt x="18610" y="8634"/>
                  </a:lnTo>
                  <a:lnTo>
                    <a:pt x="18607" y="8645"/>
                  </a:lnTo>
                  <a:lnTo>
                    <a:pt x="18592" y="8659"/>
                  </a:lnTo>
                  <a:lnTo>
                    <a:pt x="18587" y="8666"/>
                  </a:lnTo>
                  <a:lnTo>
                    <a:pt x="18584" y="8671"/>
                  </a:lnTo>
                  <a:lnTo>
                    <a:pt x="18582" y="8678"/>
                  </a:lnTo>
                  <a:lnTo>
                    <a:pt x="18581" y="8687"/>
                  </a:lnTo>
                  <a:lnTo>
                    <a:pt x="18581" y="8701"/>
                  </a:lnTo>
                  <a:lnTo>
                    <a:pt x="18579" y="8717"/>
                  </a:lnTo>
                  <a:lnTo>
                    <a:pt x="18578" y="8732"/>
                  </a:lnTo>
                  <a:lnTo>
                    <a:pt x="18577" y="8738"/>
                  </a:lnTo>
                  <a:lnTo>
                    <a:pt x="18573" y="8741"/>
                  </a:lnTo>
                  <a:lnTo>
                    <a:pt x="18565" y="8744"/>
                  </a:lnTo>
                  <a:lnTo>
                    <a:pt x="18562" y="8746"/>
                  </a:lnTo>
                  <a:lnTo>
                    <a:pt x="18560" y="8752"/>
                  </a:lnTo>
                  <a:lnTo>
                    <a:pt x="18557" y="8754"/>
                  </a:lnTo>
                  <a:lnTo>
                    <a:pt x="18556" y="8757"/>
                  </a:lnTo>
                  <a:lnTo>
                    <a:pt x="18554" y="8764"/>
                  </a:lnTo>
                  <a:lnTo>
                    <a:pt x="18554" y="8774"/>
                  </a:lnTo>
                  <a:lnTo>
                    <a:pt x="18556" y="8779"/>
                  </a:lnTo>
                  <a:lnTo>
                    <a:pt x="18558" y="8780"/>
                  </a:lnTo>
                  <a:lnTo>
                    <a:pt x="18562" y="8774"/>
                  </a:lnTo>
                  <a:lnTo>
                    <a:pt x="18565" y="8779"/>
                  </a:lnTo>
                  <a:lnTo>
                    <a:pt x="18555" y="8792"/>
                  </a:lnTo>
                  <a:lnTo>
                    <a:pt x="18551" y="8797"/>
                  </a:lnTo>
                  <a:lnTo>
                    <a:pt x="18544" y="8805"/>
                  </a:lnTo>
                  <a:lnTo>
                    <a:pt x="18541" y="8823"/>
                  </a:lnTo>
                  <a:lnTo>
                    <a:pt x="18541" y="8841"/>
                  </a:lnTo>
                  <a:lnTo>
                    <a:pt x="18538" y="8850"/>
                  </a:lnTo>
                  <a:lnTo>
                    <a:pt x="18536" y="8862"/>
                  </a:lnTo>
                  <a:lnTo>
                    <a:pt x="18540" y="8886"/>
                  </a:lnTo>
                  <a:lnTo>
                    <a:pt x="18545" y="8911"/>
                  </a:lnTo>
                  <a:lnTo>
                    <a:pt x="18549" y="8927"/>
                  </a:lnTo>
                  <a:lnTo>
                    <a:pt x="18555" y="8940"/>
                  </a:lnTo>
                  <a:lnTo>
                    <a:pt x="18564" y="8955"/>
                  </a:lnTo>
                  <a:lnTo>
                    <a:pt x="18574" y="8962"/>
                  </a:lnTo>
                  <a:lnTo>
                    <a:pt x="18582" y="8954"/>
                  </a:lnTo>
                  <a:lnTo>
                    <a:pt x="18585" y="8947"/>
                  </a:lnTo>
                  <a:lnTo>
                    <a:pt x="18593" y="8937"/>
                  </a:lnTo>
                  <a:lnTo>
                    <a:pt x="18597" y="8927"/>
                  </a:lnTo>
                  <a:lnTo>
                    <a:pt x="18601" y="8895"/>
                  </a:lnTo>
                  <a:lnTo>
                    <a:pt x="18596" y="8885"/>
                  </a:lnTo>
                  <a:lnTo>
                    <a:pt x="18594" y="8882"/>
                  </a:lnTo>
                  <a:lnTo>
                    <a:pt x="18591" y="8880"/>
                  </a:lnTo>
                  <a:lnTo>
                    <a:pt x="18595" y="8871"/>
                  </a:lnTo>
                  <a:lnTo>
                    <a:pt x="18600" y="8864"/>
                  </a:lnTo>
                  <a:lnTo>
                    <a:pt x="18601" y="8866"/>
                  </a:lnTo>
                  <a:lnTo>
                    <a:pt x="18602" y="8867"/>
                  </a:lnTo>
                  <a:lnTo>
                    <a:pt x="18602" y="8867"/>
                  </a:lnTo>
                  <a:lnTo>
                    <a:pt x="18604" y="8869"/>
                  </a:lnTo>
                  <a:lnTo>
                    <a:pt x="18604" y="8875"/>
                  </a:lnTo>
                  <a:lnTo>
                    <a:pt x="18603" y="8883"/>
                  </a:lnTo>
                  <a:lnTo>
                    <a:pt x="18605" y="8892"/>
                  </a:lnTo>
                  <a:lnTo>
                    <a:pt x="18609" y="8900"/>
                  </a:lnTo>
                  <a:lnTo>
                    <a:pt x="18614" y="8903"/>
                  </a:lnTo>
                  <a:lnTo>
                    <a:pt x="18618" y="8899"/>
                  </a:lnTo>
                  <a:lnTo>
                    <a:pt x="18623" y="8891"/>
                  </a:lnTo>
                  <a:lnTo>
                    <a:pt x="18627" y="8873"/>
                  </a:lnTo>
                  <a:lnTo>
                    <a:pt x="18628" y="8866"/>
                  </a:lnTo>
                  <a:lnTo>
                    <a:pt x="18629" y="8858"/>
                  </a:lnTo>
                  <a:lnTo>
                    <a:pt x="18629" y="8850"/>
                  </a:lnTo>
                  <a:lnTo>
                    <a:pt x="18628" y="8841"/>
                  </a:lnTo>
                  <a:lnTo>
                    <a:pt x="18636" y="8852"/>
                  </a:lnTo>
                  <a:lnTo>
                    <a:pt x="18644" y="8871"/>
                  </a:lnTo>
                  <a:lnTo>
                    <a:pt x="18663" y="8931"/>
                  </a:lnTo>
                  <a:lnTo>
                    <a:pt x="18671" y="8945"/>
                  </a:lnTo>
                  <a:lnTo>
                    <a:pt x="18704" y="8985"/>
                  </a:lnTo>
                  <a:lnTo>
                    <a:pt x="18716" y="8992"/>
                  </a:lnTo>
                  <a:lnTo>
                    <a:pt x="18723" y="8989"/>
                  </a:lnTo>
                  <a:lnTo>
                    <a:pt x="18722" y="8967"/>
                  </a:lnTo>
                  <a:lnTo>
                    <a:pt x="18717" y="8944"/>
                  </a:lnTo>
                  <a:lnTo>
                    <a:pt x="18710" y="8924"/>
                  </a:lnTo>
                  <a:lnTo>
                    <a:pt x="18696" y="8890"/>
                  </a:lnTo>
                  <a:lnTo>
                    <a:pt x="18710" y="8900"/>
                  </a:lnTo>
                  <a:lnTo>
                    <a:pt x="18721" y="8914"/>
                  </a:lnTo>
                  <a:lnTo>
                    <a:pt x="18728" y="8935"/>
                  </a:lnTo>
                  <a:lnTo>
                    <a:pt x="18734" y="8966"/>
                  </a:lnTo>
                  <a:lnTo>
                    <a:pt x="18736" y="8973"/>
                  </a:lnTo>
                  <a:lnTo>
                    <a:pt x="18740" y="8984"/>
                  </a:lnTo>
                  <a:lnTo>
                    <a:pt x="18749" y="9000"/>
                  </a:lnTo>
                  <a:lnTo>
                    <a:pt x="18756" y="9008"/>
                  </a:lnTo>
                  <a:lnTo>
                    <a:pt x="18762" y="9009"/>
                  </a:lnTo>
                  <a:lnTo>
                    <a:pt x="18799" y="8987"/>
                  </a:lnTo>
                  <a:lnTo>
                    <a:pt x="18813" y="8985"/>
                  </a:lnTo>
                  <a:lnTo>
                    <a:pt x="18826" y="8993"/>
                  </a:lnTo>
                  <a:lnTo>
                    <a:pt x="18832" y="9001"/>
                  </a:lnTo>
                  <a:lnTo>
                    <a:pt x="18838" y="9005"/>
                  </a:lnTo>
                  <a:lnTo>
                    <a:pt x="18844" y="9012"/>
                  </a:lnTo>
                  <a:lnTo>
                    <a:pt x="18850" y="9024"/>
                  </a:lnTo>
                  <a:lnTo>
                    <a:pt x="18854" y="9035"/>
                  </a:lnTo>
                  <a:lnTo>
                    <a:pt x="18859" y="9055"/>
                  </a:lnTo>
                  <a:lnTo>
                    <a:pt x="18861" y="9062"/>
                  </a:lnTo>
                  <a:lnTo>
                    <a:pt x="18867" y="9066"/>
                  </a:lnTo>
                  <a:lnTo>
                    <a:pt x="18869" y="9058"/>
                  </a:lnTo>
                  <a:lnTo>
                    <a:pt x="18869" y="9035"/>
                  </a:lnTo>
                  <a:lnTo>
                    <a:pt x="18879" y="9049"/>
                  </a:lnTo>
                  <a:lnTo>
                    <a:pt x="18885" y="9053"/>
                  </a:lnTo>
                  <a:lnTo>
                    <a:pt x="18887" y="9040"/>
                  </a:lnTo>
                  <a:lnTo>
                    <a:pt x="18888" y="9034"/>
                  </a:lnTo>
                  <a:lnTo>
                    <a:pt x="18889" y="9027"/>
                  </a:lnTo>
                  <a:lnTo>
                    <a:pt x="18889" y="9018"/>
                  </a:lnTo>
                  <a:lnTo>
                    <a:pt x="18888" y="9013"/>
                  </a:lnTo>
                  <a:lnTo>
                    <a:pt x="18884" y="9000"/>
                  </a:lnTo>
                  <a:lnTo>
                    <a:pt x="18883" y="8993"/>
                  </a:lnTo>
                  <a:lnTo>
                    <a:pt x="18894" y="9004"/>
                  </a:lnTo>
                  <a:lnTo>
                    <a:pt x="18900" y="9031"/>
                  </a:lnTo>
                  <a:lnTo>
                    <a:pt x="18905" y="9058"/>
                  </a:lnTo>
                  <a:lnTo>
                    <a:pt x="18911" y="9068"/>
                  </a:lnTo>
                  <a:lnTo>
                    <a:pt x="18922" y="9071"/>
                  </a:lnTo>
                  <a:lnTo>
                    <a:pt x="18957" y="9106"/>
                  </a:lnTo>
                  <a:lnTo>
                    <a:pt x="18955" y="9094"/>
                  </a:lnTo>
                  <a:lnTo>
                    <a:pt x="18951" y="9087"/>
                  </a:lnTo>
                  <a:lnTo>
                    <a:pt x="18948" y="9082"/>
                  </a:lnTo>
                  <a:lnTo>
                    <a:pt x="18944" y="9074"/>
                  </a:lnTo>
                  <a:lnTo>
                    <a:pt x="18943" y="9061"/>
                  </a:lnTo>
                  <a:lnTo>
                    <a:pt x="18944" y="9043"/>
                  </a:lnTo>
                  <a:lnTo>
                    <a:pt x="18945" y="9025"/>
                  </a:lnTo>
                  <a:lnTo>
                    <a:pt x="18940" y="9011"/>
                  </a:lnTo>
                  <a:lnTo>
                    <a:pt x="18924" y="8983"/>
                  </a:lnTo>
                  <a:lnTo>
                    <a:pt x="18911" y="8971"/>
                  </a:lnTo>
                  <a:lnTo>
                    <a:pt x="18908" y="8965"/>
                  </a:lnTo>
                  <a:lnTo>
                    <a:pt x="18904" y="8950"/>
                  </a:lnTo>
                  <a:lnTo>
                    <a:pt x="18904" y="8936"/>
                  </a:lnTo>
                  <a:lnTo>
                    <a:pt x="18906" y="8923"/>
                  </a:lnTo>
                  <a:lnTo>
                    <a:pt x="18906" y="8907"/>
                  </a:lnTo>
                  <a:lnTo>
                    <a:pt x="18901" y="8896"/>
                  </a:lnTo>
                  <a:lnTo>
                    <a:pt x="18892" y="8899"/>
                  </a:lnTo>
                  <a:lnTo>
                    <a:pt x="18882" y="8907"/>
                  </a:lnTo>
                  <a:lnTo>
                    <a:pt x="18873" y="8911"/>
                  </a:lnTo>
                  <a:lnTo>
                    <a:pt x="18864" y="8905"/>
                  </a:lnTo>
                  <a:lnTo>
                    <a:pt x="18855" y="8893"/>
                  </a:lnTo>
                  <a:lnTo>
                    <a:pt x="18848" y="8878"/>
                  </a:lnTo>
                  <a:lnTo>
                    <a:pt x="18845" y="8863"/>
                  </a:lnTo>
                  <a:lnTo>
                    <a:pt x="18840" y="8859"/>
                  </a:lnTo>
                  <a:lnTo>
                    <a:pt x="18812" y="8847"/>
                  </a:lnTo>
                  <a:lnTo>
                    <a:pt x="18796" y="8831"/>
                  </a:lnTo>
                  <a:lnTo>
                    <a:pt x="18783" y="8812"/>
                  </a:lnTo>
                  <a:lnTo>
                    <a:pt x="18773" y="8785"/>
                  </a:lnTo>
                  <a:lnTo>
                    <a:pt x="18767" y="8754"/>
                  </a:lnTo>
                  <a:lnTo>
                    <a:pt x="18765" y="8748"/>
                  </a:lnTo>
                  <a:lnTo>
                    <a:pt x="18762" y="8744"/>
                  </a:lnTo>
                  <a:lnTo>
                    <a:pt x="18764" y="8736"/>
                  </a:lnTo>
                  <a:lnTo>
                    <a:pt x="18760" y="8724"/>
                  </a:lnTo>
                  <a:lnTo>
                    <a:pt x="18756" y="8706"/>
                  </a:lnTo>
                  <a:lnTo>
                    <a:pt x="18746" y="8644"/>
                  </a:lnTo>
                  <a:lnTo>
                    <a:pt x="18746" y="8634"/>
                  </a:lnTo>
                  <a:lnTo>
                    <a:pt x="18744" y="8627"/>
                  </a:lnTo>
                  <a:lnTo>
                    <a:pt x="18745" y="8621"/>
                  </a:lnTo>
                  <a:lnTo>
                    <a:pt x="18751" y="8641"/>
                  </a:lnTo>
                  <a:lnTo>
                    <a:pt x="18779" y="8767"/>
                  </a:lnTo>
                  <a:lnTo>
                    <a:pt x="18781" y="8773"/>
                  </a:lnTo>
                  <a:lnTo>
                    <a:pt x="18786" y="8777"/>
                  </a:lnTo>
                  <a:lnTo>
                    <a:pt x="18820" y="8826"/>
                  </a:lnTo>
                  <a:lnTo>
                    <a:pt x="18827" y="8832"/>
                  </a:lnTo>
                  <a:lnTo>
                    <a:pt x="18840" y="8832"/>
                  </a:lnTo>
                  <a:lnTo>
                    <a:pt x="18845" y="8834"/>
                  </a:lnTo>
                  <a:lnTo>
                    <a:pt x="18853" y="8838"/>
                  </a:lnTo>
                  <a:lnTo>
                    <a:pt x="18856" y="8843"/>
                  </a:lnTo>
                  <a:lnTo>
                    <a:pt x="18857" y="8848"/>
                  </a:lnTo>
                  <a:lnTo>
                    <a:pt x="18858" y="8853"/>
                  </a:lnTo>
                  <a:lnTo>
                    <a:pt x="18861" y="8860"/>
                  </a:lnTo>
                  <a:lnTo>
                    <a:pt x="18869" y="8871"/>
                  </a:lnTo>
                  <a:lnTo>
                    <a:pt x="18875" y="8874"/>
                  </a:lnTo>
                  <a:lnTo>
                    <a:pt x="18889" y="8868"/>
                  </a:lnTo>
                  <a:lnTo>
                    <a:pt x="18897" y="8858"/>
                  </a:lnTo>
                  <a:lnTo>
                    <a:pt x="18896" y="8841"/>
                  </a:lnTo>
                  <a:lnTo>
                    <a:pt x="18891" y="8822"/>
                  </a:lnTo>
                  <a:lnTo>
                    <a:pt x="18886" y="8808"/>
                  </a:lnTo>
                  <a:lnTo>
                    <a:pt x="18871" y="8782"/>
                  </a:lnTo>
                  <a:lnTo>
                    <a:pt x="18837" y="8738"/>
                  </a:lnTo>
                  <a:lnTo>
                    <a:pt x="18825" y="8708"/>
                  </a:lnTo>
                  <a:lnTo>
                    <a:pt x="18822" y="8689"/>
                  </a:lnTo>
                  <a:lnTo>
                    <a:pt x="18819" y="8633"/>
                  </a:lnTo>
                  <a:lnTo>
                    <a:pt x="18815" y="8618"/>
                  </a:lnTo>
                  <a:lnTo>
                    <a:pt x="18811" y="8603"/>
                  </a:lnTo>
                  <a:lnTo>
                    <a:pt x="18807" y="8587"/>
                  </a:lnTo>
                  <a:lnTo>
                    <a:pt x="18808" y="8567"/>
                  </a:lnTo>
                  <a:lnTo>
                    <a:pt x="18794" y="8550"/>
                  </a:lnTo>
                  <a:lnTo>
                    <a:pt x="18788" y="8537"/>
                  </a:lnTo>
                  <a:lnTo>
                    <a:pt x="18785" y="8520"/>
                  </a:lnTo>
                  <a:lnTo>
                    <a:pt x="18788" y="8506"/>
                  </a:lnTo>
                  <a:lnTo>
                    <a:pt x="18801" y="8485"/>
                  </a:lnTo>
                  <a:lnTo>
                    <a:pt x="18804" y="8470"/>
                  </a:lnTo>
                  <a:lnTo>
                    <a:pt x="18804" y="8451"/>
                  </a:lnTo>
                  <a:lnTo>
                    <a:pt x="18800" y="8453"/>
                  </a:lnTo>
                  <a:lnTo>
                    <a:pt x="18790" y="8469"/>
                  </a:lnTo>
                  <a:lnTo>
                    <a:pt x="18786" y="8464"/>
                  </a:lnTo>
                  <a:lnTo>
                    <a:pt x="18787" y="8435"/>
                  </a:lnTo>
                  <a:lnTo>
                    <a:pt x="18783" y="8429"/>
                  </a:lnTo>
                  <a:lnTo>
                    <a:pt x="18780" y="8424"/>
                  </a:lnTo>
                  <a:lnTo>
                    <a:pt x="18779" y="8422"/>
                  </a:lnTo>
                  <a:lnTo>
                    <a:pt x="18779" y="8419"/>
                  </a:lnTo>
                  <a:lnTo>
                    <a:pt x="18788" y="8415"/>
                  </a:lnTo>
                  <a:lnTo>
                    <a:pt x="18792" y="8415"/>
                  </a:lnTo>
                  <a:lnTo>
                    <a:pt x="18795" y="8418"/>
                  </a:lnTo>
                  <a:lnTo>
                    <a:pt x="18800" y="8405"/>
                  </a:lnTo>
                  <a:lnTo>
                    <a:pt x="18795" y="8395"/>
                  </a:lnTo>
                  <a:lnTo>
                    <a:pt x="18780" y="8387"/>
                  </a:lnTo>
                  <a:lnTo>
                    <a:pt x="18775" y="8379"/>
                  </a:lnTo>
                  <a:lnTo>
                    <a:pt x="18770" y="8367"/>
                  </a:lnTo>
                  <a:lnTo>
                    <a:pt x="18769" y="8357"/>
                  </a:lnTo>
                  <a:lnTo>
                    <a:pt x="18776" y="8352"/>
                  </a:lnTo>
                  <a:lnTo>
                    <a:pt x="18784" y="8357"/>
                  </a:lnTo>
                  <a:lnTo>
                    <a:pt x="18801" y="8379"/>
                  </a:lnTo>
                  <a:lnTo>
                    <a:pt x="18809" y="8382"/>
                  </a:lnTo>
                  <a:lnTo>
                    <a:pt x="18810" y="8372"/>
                  </a:lnTo>
                  <a:lnTo>
                    <a:pt x="18803" y="8353"/>
                  </a:lnTo>
                  <a:lnTo>
                    <a:pt x="18782" y="8315"/>
                  </a:lnTo>
                  <a:lnTo>
                    <a:pt x="18771" y="8301"/>
                  </a:lnTo>
                  <a:lnTo>
                    <a:pt x="18766" y="8297"/>
                  </a:lnTo>
                  <a:lnTo>
                    <a:pt x="18757" y="8294"/>
                  </a:lnTo>
                  <a:lnTo>
                    <a:pt x="18753" y="8290"/>
                  </a:lnTo>
                  <a:lnTo>
                    <a:pt x="18749" y="8282"/>
                  </a:lnTo>
                  <a:lnTo>
                    <a:pt x="18748" y="8274"/>
                  </a:lnTo>
                  <a:lnTo>
                    <a:pt x="18749" y="8266"/>
                  </a:lnTo>
                  <a:lnTo>
                    <a:pt x="18753" y="8262"/>
                  </a:lnTo>
                  <a:lnTo>
                    <a:pt x="18758" y="8264"/>
                  </a:lnTo>
                  <a:lnTo>
                    <a:pt x="18763" y="8272"/>
                  </a:lnTo>
                  <a:lnTo>
                    <a:pt x="18771" y="8286"/>
                  </a:lnTo>
                  <a:lnTo>
                    <a:pt x="18798" y="8318"/>
                  </a:lnTo>
                  <a:lnTo>
                    <a:pt x="18800" y="8315"/>
                  </a:lnTo>
                  <a:lnTo>
                    <a:pt x="18802" y="8308"/>
                  </a:lnTo>
                  <a:lnTo>
                    <a:pt x="18805" y="8304"/>
                  </a:lnTo>
                  <a:lnTo>
                    <a:pt x="18814" y="8299"/>
                  </a:lnTo>
                  <a:lnTo>
                    <a:pt x="18820" y="8293"/>
                  </a:lnTo>
                  <a:lnTo>
                    <a:pt x="18820" y="8284"/>
                  </a:lnTo>
                  <a:lnTo>
                    <a:pt x="18813" y="8270"/>
                  </a:lnTo>
                  <a:lnTo>
                    <a:pt x="18805" y="8263"/>
                  </a:lnTo>
                  <a:lnTo>
                    <a:pt x="18782" y="8254"/>
                  </a:lnTo>
                  <a:lnTo>
                    <a:pt x="18773" y="8254"/>
                  </a:lnTo>
                  <a:lnTo>
                    <a:pt x="18770" y="8253"/>
                  </a:lnTo>
                  <a:lnTo>
                    <a:pt x="18767" y="8247"/>
                  </a:lnTo>
                  <a:lnTo>
                    <a:pt x="18765" y="8239"/>
                  </a:lnTo>
                  <a:lnTo>
                    <a:pt x="18766" y="8233"/>
                  </a:lnTo>
                  <a:lnTo>
                    <a:pt x="18770" y="8233"/>
                  </a:lnTo>
                  <a:lnTo>
                    <a:pt x="18785" y="8244"/>
                  </a:lnTo>
                  <a:lnTo>
                    <a:pt x="18789" y="8236"/>
                  </a:lnTo>
                  <a:lnTo>
                    <a:pt x="18794" y="8236"/>
                  </a:lnTo>
                  <a:lnTo>
                    <a:pt x="18799" y="8242"/>
                  </a:lnTo>
                  <a:lnTo>
                    <a:pt x="18802" y="8250"/>
                  </a:lnTo>
                  <a:lnTo>
                    <a:pt x="18805" y="8249"/>
                  </a:lnTo>
                  <a:lnTo>
                    <a:pt x="18805" y="8229"/>
                  </a:lnTo>
                  <a:lnTo>
                    <a:pt x="18798" y="8212"/>
                  </a:lnTo>
                  <a:lnTo>
                    <a:pt x="18790" y="8196"/>
                  </a:lnTo>
                  <a:lnTo>
                    <a:pt x="18781" y="8167"/>
                  </a:lnTo>
                  <a:lnTo>
                    <a:pt x="18776" y="8170"/>
                  </a:lnTo>
                  <a:lnTo>
                    <a:pt x="18769" y="8183"/>
                  </a:lnTo>
                  <a:lnTo>
                    <a:pt x="18764" y="8179"/>
                  </a:lnTo>
                  <a:lnTo>
                    <a:pt x="18757" y="8166"/>
                  </a:lnTo>
                  <a:lnTo>
                    <a:pt x="18754" y="8163"/>
                  </a:lnTo>
                  <a:lnTo>
                    <a:pt x="18752" y="8159"/>
                  </a:lnTo>
                  <a:lnTo>
                    <a:pt x="18749" y="8150"/>
                  </a:lnTo>
                  <a:lnTo>
                    <a:pt x="18745" y="8141"/>
                  </a:lnTo>
                  <a:lnTo>
                    <a:pt x="18732" y="8139"/>
                  </a:lnTo>
                  <a:lnTo>
                    <a:pt x="18729" y="8134"/>
                  </a:lnTo>
                  <a:lnTo>
                    <a:pt x="18727" y="8127"/>
                  </a:lnTo>
                  <a:lnTo>
                    <a:pt x="18722" y="8120"/>
                  </a:lnTo>
                  <a:lnTo>
                    <a:pt x="18719" y="8120"/>
                  </a:lnTo>
                  <a:lnTo>
                    <a:pt x="18712" y="8119"/>
                  </a:lnTo>
                  <a:lnTo>
                    <a:pt x="18706" y="8116"/>
                  </a:lnTo>
                  <a:lnTo>
                    <a:pt x="18709" y="8113"/>
                  </a:lnTo>
                  <a:lnTo>
                    <a:pt x="18718" y="8108"/>
                  </a:lnTo>
                  <a:lnTo>
                    <a:pt x="18722" y="8104"/>
                  </a:lnTo>
                  <a:lnTo>
                    <a:pt x="18725" y="8095"/>
                  </a:lnTo>
                  <a:lnTo>
                    <a:pt x="18730" y="8101"/>
                  </a:lnTo>
                  <a:lnTo>
                    <a:pt x="18751" y="8109"/>
                  </a:lnTo>
                  <a:lnTo>
                    <a:pt x="18758" y="8117"/>
                  </a:lnTo>
                  <a:lnTo>
                    <a:pt x="18763" y="8125"/>
                  </a:lnTo>
                  <a:lnTo>
                    <a:pt x="18768" y="8130"/>
                  </a:lnTo>
                  <a:lnTo>
                    <a:pt x="18770" y="8127"/>
                  </a:lnTo>
                  <a:lnTo>
                    <a:pt x="18773" y="8132"/>
                  </a:lnTo>
                  <a:lnTo>
                    <a:pt x="18776" y="8126"/>
                  </a:lnTo>
                  <a:lnTo>
                    <a:pt x="18779" y="8124"/>
                  </a:lnTo>
                  <a:lnTo>
                    <a:pt x="18783" y="8127"/>
                  </a:lnTo>
                  <a:lnTo>
                    <a:pt x="18788" y="8132"/>
                  </a:lnTo>
                  <a:lnTo>
                    <a:pt x="18801" y="8109"/>
                  </a:lnTo>
                  <a:lnTo>
                    <a:pt x="18801" y="8104"/>
                  </a:lnTo>
                  <a:lnTo>
                    <a:pt x="18787" y="8105"/>
                  </a:lnTo>
                  <a:lnTo>
                    <a:pt x="18775" y="8093"/>
                  </a:lnTo>
                  <a:lnTo>
                    <a:pt x="18764" y="8074"/>
                  </a:lnTo>
                  <a:lnTo>
                    <a:pt x="18755" y="8052"/>
                  </a:lnTo>
                  <a:lnTo>
                    <a:pt x="18769" y="8055"/>
                  </a:lnTo>
                  <a:lnTo>
                    <a:pt x="18773" y="8058"/>
                  </a:lnTo>
                  <a:lnTo>
                    <a:pt x="18781" y="8075"/>
                  </a:lnTo>
                  <a:lnTo>
                    <a:pt x="18786" y="8083"/>
                  </a:lnTo>
                  <a:lnTo>
                    <a:pt x="18793" y="8087"/>
                  </a:lnTo>
                  <a:lnTo>
                    <a:pt x="18796" y="8078"/>
                  </a:lnTo>
                  <a:lnTo>
                    <a:pt x="18795" y="8072"/>
                  </a:lnTo>
                  <a:lnTo>
                    <a:pt x="18779" y="8048"/>
                  </a:lnTo>
                  <a:lnTo>
                    <a:pt x="18775" y="8038"/>
                  </a:lnTo>
                  <a:lnTo>
                    <a:pt x="18777" y="8033"/>
                  </a:lnTo>
                  <a:lnTo>
                    <a:pt x="18799" y="8033"/>
                  </a:lnTo>
                  <a:lnTo>
                    <a:pt x="18800" y="8030"/>
                  </a:lnTo>
                  <a:lnTo>
                    <a:pt x="18796" y="8019"/>
                  </a:lnTo>
                  <a:lnTo>
                    <a:pt x="18799" y="8012"/>
                  </a:lnTo>
                  <a:lnTo>
                    <a:pt x="18803" y="8010"/>
                  </a:lnTo>
                  <a:lnTo>
                    <a:pt x="18807" y="8006"/>
                  </a:lnTo>
                  <a:lnTo>
                    <a:pt x="18809" y="7996"/>
                  </a:lnTo>
                  <a:lnTo>
                    <a:pt x="18807" y="7997"/>
                  </a:lnTo>
                  <a:lnTo>
                    <a:pt x="18806" y="7981"/>
                  </a:lnTo>
                  <a:lnTo>
                    <a:pt x="18797" y="7977"/>
                  </a:lnTo>
                  <a:lnTo>
                    <a:pt x="18786" y="7977"/>
                  </a:lnTo>
                  <a:lnTo>
                    <a:pt x="18778" y="7970"/>
                  </a:lnTo>
                  <a:lnTo>
                    <a:pt x="18806" y="7946"/>
                  </a:lnTo>
                  <a:lnTo>
                    <a:pt x="18812" y="7949"/>
                  </a:lnTo>
                  <a:lnTo>
                    <a:pt x="18825" y="7985"/>
                  </a:lnTo>
                  <a:lnTo>
                    <a:pt x="18832" y="8023"/>
                  </a:lnTo>
                  <a:lnTo>
                    <a:pt x="18841" y="7994"/>
                  </a:lnTo>
                  <a:lnTo>
                    <a:pt x="18844" y="7989"/>
                  </a:lnTo>
                  <a:lnTo>
                    <a:pt x="18843" y="7984"/>
                  </a:lnTo>
                  <a:lnTo>
                    <a:pt x="18839" y="7975"/>
                  </a:lnTo>
                  <a:lnTo>
                    <a:pt x="18832" y="7962"/>
                  </a:lnTo>
                  <a:lnTo>
                    <a:pt x="18829" y="7896"/>
                  </a:lnTo>
                  <a:lnTo>
                    <a:pt x="18831" y="7892"/>
                  </a:lnTo>
                  <a:lnTo>
                    <a:pt x="18833" y="7883"/>
                  </a:lnTo>
                  <a:lnTo>
                    <a:pt x="18835" y="7876"/>
                  </a:lnTo>
                  <a:lnTo>
                    <a:pt x="18839" y="7874"/>
                  </a:lnTo>
                  <a:lnTo>
                    <a:pt x="18842" y="7879"/>
                  </a:lnTo>
                  <a:lnTo>
                    <a:pt x="18843" y="7886"/>
                  </a:lnTo>
                  <a:lnTo>
                    <a:pt x="18842" y="7903"/>
                  </a:lnTo>
                  <a:lnTo>
                    <a:pt x="18844" y="7941"/>
                  </a:lnTo>
                  <a:lnTo>
                    <a:pt x="18848" y="7957"/>
                  </a:lnTo>
                  <a:lnTo>
                    <a:pt x="18856" y="7966"/>
                  </a:lnTo>
                  <a:lnTo>
                    <a:pt x="18864" y="7947"/>
                  </a:lnTo>
                  <a:lnTo>
                    <a:pt x="18884" y="7914"/>
                  </a:lnTo>
                  <a:lnTo>
                    <a:pt x="18899" y="7874"/>
                  </a:lnTo>
                  <a:lnTo>
                    <a:pt x="18901" y="7866"/>
                  </a:lnTo>
                  <a:lnTo>
                    <a:pt x="18900" y="7854"/>
                  </a:lnTo>
                  <a:lnTo>
                    <a:pt x="18897" y="7852"/>
                  </a:lnTo>
                  <a:lnTo>
                    <a:pt x="18881" y="7849"/>
                  </a:lnTo>
                  <a:lnTo>
                    <a:pt x="18876" y="7842"/>
                  </a:lnTo>
                  <a:lnTo>
                    <a:pt x="18881" y="7790"/>
                  </a:lnTo>
                  <a:lnTo>
                    <a:pt x="18884" y="7783"/>
                  </a:lnTo>
                  <a:lnTo>
                    <a:pt x="18888" y="7777"/>
                  </a:lnTo>
                  <a:lnTo>
                    <a:pt x="18893" y="7774"/>
                  </a:lnTo>
                  <a:lnTo>
                    <a:pt x="18919" y="7764"/>
                  </a:lnTo>
                  <a:lnTo>
                    <a:pt x="18923" y="7759"/>
                  </a:lnTo>
                  <a:lnTo>
                    <a:pt x="18927" y="7737"/>
                  </a:lnTo>
                  <a:lnTo>
                    <a:pt x="18930" y="7726"/>
                  </a:lnTo>
                  <a:lnTo>
                    <a:pt x="18936" y="7721"/>
                  </a:lnTo>
                  <a:lnTo>
                    <a:pt x="18936" y="7756"/>
                  </a:lnTo>
                  <a:lnTo>
                    <a:pt x="18935" y="7772"/>
                  </a:lnTo>
                  <a:lnTo>
                    <a:pt x="18932" y="7786"/>
                  </a:lnTo>
                  <a:lnTo>
                    <a:pt x="18925" y="7814"/>
                  </a:lnTo>
                  <a:lnTo>
                    <a:pt x="18924" y="7832"/>
                  </a:lnTo>
                  <a:lnTo>
                    <a:pt x="18927" y="7847"/>
                  </a:lnTo>
                  <a:lnTo>
                    <a:pt x="18932" y="7830"/>
                  </a:lnTo>
                  <a:lnTo>
                    <a:pt x="18955" y="7781"/>
                  </a:lnTo>
                  <a:lnTo>
                    <a:pt x="18960" y="7764"/>
                  </a:lnTo>
                  <a:lnTo>
                    <a:pt x="18964" y="7747"/>
                  </a:lnTo>
                  <a:lnTo>
                    <a:pt x="18970" y="7732"/>
                  </a:lnTo>
                  <a:lnTo>
                    <a:pt x="18978" y="7723"/>
                  </a:lnTo>
                  <a:lnTo>
                    <a:pt x="18978" y="7743"/>
                  </a:lnTo>
                  <a:lnTo>
                    <a:pt x="18976" y="7765"/>
                  </a:lnTo>
                  <a:lnTo>
                    <a:pt x="18971" y="7784"/>
                  </a:lnTo>
                  <a:lnTo>
                    <a:pt x="18962" y="7796"/>
                  </a:lnTo>
                  <a:lnTo>
                    <a:pt x="18968" y="7809"/>
                  </a:lnTo>
                  <a:lnTo>
                    <a:pt x="18975" y="7817"/>
                  </a:lnTo>
                  <a:lnTo>
                    <a:pt x="18988" y="7824"/>
                  </a:lnTo>
                  <a:lnTo>
                    <a:pt x="18989" y="7829"/>
                  </a:lnTo>
                  <a:lnTo>
                    <a:pt x="18978" y="7830"/>
                  </a:lnTo>
                  <a:lnTo>
                    <a:pt x="18959" y="7827"/>
                  </a:lnTo>
                  <a:lnTo>
                    <a:pt x="18950" y="7832"/>
                  </a:lnTo>
                  <a:lnTo>
                    <a:pt x="18945" y="7842"/>
                  </a:lnTo>
                  <a:lnTo>
                    <a:pt x="18938" y="7858"/>
                  </a:lnTo>
                  <a:lnTo>
                    <a:pt x="18926" y="7893"/>
                  </a:lnTo>
                  <a:lnTo>
                    <a:pt x="18927" y="7909"/>
                  </a:lnTo>
                  <a:lnTo>
                    <a:pt x="18937" y="7911"/>
                  </a:lnTo>
                  <a:lnTo>
                    <a:pt x="18981" y="7895"/>
                  </a:lnTo>
                  <a:lnTo>
                    <a:pt x="18992" y="7896"/>
                  </a:lnTo>
                  <a:lnTo>
                    <a:pt x="18999" y="7905"/>
                  </a:lnTo>
                  <a:lnTo>
                    <a:pt x="18989" y="7910"/>
                  </a:lnTo>
                  <a:lnTo>
                    <a:pt x="18986" y="7910"/>
                  </a:lnTo>
                  <a:lnTo>
                    <a:pt x="18969" y="7918"/>
                  </a:lnTo>
                  <a:lnTo>
                    <a:pt x="18925" y="7932"/>
                  </a:lnTo>
                  <a:lnTo>
                    <a:pt x="18892" y="7952"/>
                  </a:lnTo>
                  <a:lnTo>
                    <a:pt x="18891" y="7957"/>
                  </a:lnTo>
                  <a:lnTo>
                    <a:pt x="18890" y="7976"/>
                  </a:lnTo>
                  <a:lnTo>
                    <a:pt x="18889" y="7984"/>
                  </a:lnTo>
                  <a:lnTo>
                    <a:pt x="18886" y="7989"/>
                  </a:lnTo>
                  <a:lnTo>
                    <a:pt x="18877" y="7995"/>
                  </a:lnTo>
                  <a:lnTo>
                    <a:pt x="18874" y="8002"/>
                  </a:lnTo>
                  <a:lnTo>
                    <a:pt x="18874" y="8010"/>
                  </a:lnTo>
                  <a:lnTo>
                    <a:pt x="18875" y="8027"/>
                  </a:lnTo>
                  <a:lnTo>
                    <a:pt x="18874" y="8036"/>
                  </a:lnTo>
                  <a:lnTo>
                    <a:pt x="18863" y="8104"/>
                  </a:lnTo>
                  <a:lnTo>
                    <a:pt x="18861" y="8136"/>
                  </a:lnTo>
                  <a:lnTo>
                    <a:pt x="18859" y="8142"/>
                  </a:lnTo>
                  <a:lnTo>
                    <a:pt x="18858" y="8153"/>
                  </a:lnTo>
                  <a:lnTo>
                    <a:pt x="18859" y="8162"/>
                  </a:lnTo>
                  <a:lnTo>
                    <a:pt x="18869" y="8167"/>
                  </a:lnTo>
                  <a:lnTo>
                    <a:pt x="18873" y="8173"/>
                  </a:lnTo>
                  <a:lnTo>
                    <a:pt x="18876" y="8181"/>
                  </a:lnTo>
                  <a:lnTo>
                    <a:pt x="18878" y="8187"/>
                  </a:lnTo>
                  <a:lnTo>
                    <a:pt x="18882" y="8225"/>
                  </a:lnTo>
                  <a:lnTo>
                    <a:pt x="18884" y="8241"/>
                  </a:lnTo>
                  <a:lnTo>
                    <a:pt x="18888" y="8248"/>
                  </a:lnTo>
                  <a:lnTo>
                    <a:pt x="18894" y="8234"/>
                  </a:lnTo>
                  <a:lnTo>
                    <a:pt x="18893" y="8201"/>
                  </a:lnTo>
                  <a:lnTo>
                    <a:pt x="18895" y="8167"/>
                  </a:lnTo>
                  <a:lnTo>
                    <a:pt x="18907" y="8149"/>
                  </a:lnTo>
                  <a:lnTo>
                    <a:pt x="18907" y="8155"/>
                  </a:lnTo>
                  <a:lnTo>
                    <a:pt x="18903" y="8163"/>
                  </a:lnTo>
                  <a:lnTo>
                    <a:pt x="18913" y="8165"/>
                  </a:lnTo>
                  <a:lnTo>
                    <a:pt x="18920" y="8155"/>
                  </a:lnTo>
                  <a:lnTo>
                    <a:pt x="18927" y="8141"/>
                  </a:lnTo>
                  <a:lnTo>
                    <a:pt x="18935" y="8131"/>
                  </a:lnTo>
                  <a:lnTo>
                    <a:pt x="18932" y="8148"/>
                  </a:lnTo>
                  <a:lnTo>
                    <a:pt x="18919" y="8186"/>
                  </a:lnTo>
                  <a:lnTo>
                    <a:pt x="18914" y="8208"/>
                  </a:lnTo>
                  <a:lnTo>
                    <a:pt x="18918" y="8213"/>
                  </a:lnTo>
                  <a:lnTo>
                    <a:pt x="18914" y="8217"/>
                  </a:lnTo>
                  <a:lnTo>
                    <a:pt x="18905" y="8223"/>
                  </a:lnTo>
                  <a:lnTo>
                    <a:pt x="18907" y="8231"/>
                  </a:lnTo>
                  <a:lnTo>
                    <a:pt x="18909" y="8237"/>
                  </a:lnTo>
                  <a:lnTo>
                    <a:pt x="18912" y="8241"/>
                  </a:lnTo>
                  <a:lnTo>
                    <a:pt x="18916" y="8243"/>
                  </a:lnTo>
                  <a:lnTo>
                    <a:pt x="18917" y="8261"/>
                  </a:lnTo>
                  <a:lnTo>
                    <a:pt x="18911" y="8275"/>
                  </a:lnTo>
                  <a:lnTo>
                    <a:pt x="18903" y="8284"/>
                  </a:lnTo>
                  <a:lnTo>
                    <a:pt x="18895" y="8289"/>
                  </a:lnTo>
                  <a:lnTo>
                    <a:pt x="18883" y="8290"/>
                  </a:lnTo>
                  <a:lnTo>
                    <a:pt x="18876" y="8285"/>
                  </a:lnTo>
                  <a:lnTo>
                    <a:pt x="18863" y="8270"/>
                  </a:lnTo>
                  <a:lnTo>
                    <a:pt x="18859" y="8267"/>
                  </a:lnTo>
                  <a:lnTo>
                    <a:pt x="18854" y="8265"/>
                  </a:lnTo>
                  <a:lnTo>
                    <a:pt x="18850" y="8268"/>
                  </a:lnTo>
                  <a:lnTo>
                    <a:pt x="18850" y="8289"/>
                  </a:lnTo>
                  <a:lnTo>
                    <a:pt x="18847" y="8309"/>
                  </a:lnTo>
                  <a:lnTo>
                    <a:pt x="18847" y="8316"/>
                  </a:lnTo>
                  <a:lnTo>
                    <a:pt x="18848" y="8338"/>
                  </a:lnTo>
                  <a:lnTo>
                    <a:pt x="18849" y="8404"/>
                  </a:lnTo>
                  <a:lnTo>
                    <a:pt x="18852" y="8419"/>
                  </a:lnTo>
                  <a:lnTo>
                    <a:pt x="18858" y="8416"/>
                  </a:lnTo>
                  <a:lnTo>
                    <a:pt x="18865" y="8405"/>
                  </a:lnTo>
                  <a:lnTo>
                    <a:pt x="18868" y="8394"/>
                  </a:lnTo>
                  <a:lnTo>
                    <a:pt x="18865" y="8389"/>
                  </a:lnTo>
                  <a:lnTo>
                    <a:pt x="18861" y="8383"/>
                  </a:lnTo>
                  <a:lnTo>
                    <a:pt x="18857" y="8375"/>
                  </a:lnTo>
                  <a:lnTo>
                    <a:pt x="18857" y="8367"/>
                  </a:lnTo>
                  <a:lnTo>
                    <a:pt x="18860" y="8360"/>
                  </a:lnTo>
                  <a:lnTo>
                    <a:pt x="18863" y="8357"/>
                  </a:lnTo>
                  <a:lnTo>
                    <a:pt x="18875" y="8351"/>
                  </a:lnTo>
                  <a:lnTo>
                    <a:pt x="18877" y="8349"/>
                  </a:lnTo>
                  <a:lnTo>
                    <a:pt x="18881" y="8343"/>
                  </a:lnTo>
                  <a:lnTo>
                    <a:pt x="18881" y="8341"/>
                  </a:lnTo>
                  <a:lnTo>
                    <a:pt x="18883" y="8332"/>
                  </a:lnTo>
                  <a:lnTo>
                    <a:pt x="18885" y="8325"/>
                  </a:lnTo>
                  <a:lnTo>
                    <a:pt x="18887" y="8325"/>
                  </a:lnTo>
                  <a:lnTo>
                    <a:pt x="18888" y="8310"/>
                  </a:lnTo>
                  <a:lnTo>
                    <a:pt x="18895" y="8312"/>
                  </a:lnTo>
                  <a:lnTo>
                    <a:pt x="18910" y="8326"/>
                  </a:lnTo>
                  <a:lnTo>
                    <a:pt x="18909" y="8336"/>
                  </a:lnTo>
                  <a:lnTo>
                    <a:pt x="18910" y="8351"/>
                  </a:lnTo>
                  <a:lnTo>
                    <a:pt x="18913" y="8362"/>
                  </a:lnTo>
                  <a:lnTo>
                    <a:pt x="18919" y="8366"/>
                  </a:lnTo>
                  <a:lnTo>
                    <a:pt x="18921" y="8360"/>
                  </a:lnTo>
                  <a:lnTo>
                    <a:pt x="18921" y="8339"/>
                  </a:lnTo>
                  <a:lnTo>
                    <a:pt x="18921" y="8333"/>
                  </a:lnTo>
                  <a:lnTo>
                    <a:pt x="18927" y="8333"/>
                  </a:lnTo>
                  <a:lnTo>
                    <a:pt x="18928" y="8340"/>
                  </a:lnTo>
                  <a:lnTo>
                    <a:pt x="18927" y="8359"/>
                  </a:lnTo>
                  <a:lnTo>
                    <a:pt x="18930" y="8361"/>
                  </a:lnTo>
                  <a:lnTo>
                    <a:pt x="18948" y="8367"/>
                  </a:lnTo>
                  <a:lnTo>
                    <a:pt x="18941" y="8380"/>
                  </a:lnTo>
                  <a:lnTo>
                    <a:pt x="18931" y="8391"/>
                  </a:lnTo>
                  <a:lnTo>
                    <a:pt x="18924" y="8406"/>
                  </a:lnTo>
                  <a:lnTo>
                    <a:pt x="18925" y="8430"/>
                  </a:lnTo>
                  <a:lnTo>
                    <a:pt x="18933" y="8448"/>
                  </a:lnTo>
                  <a:lnTo>
                    <a:pt x="18942" y="8448"/>
                  </a:lnTo>
                  <a:lnTo>
                    <a:pt x="18949" y="8436"/>
                  </a:lnTo>
                  <a:lnTo>
                    <a:pt x="18952" y="8420"/>
                  </a:lnTo>
                  <a:lnTo>
                    <a:pt x="18955" y="8433"/>
                  </a:lnTo>
                  <a:lnTo>
                    <a:pt x="18954" y="8448"/>
                  </a:lnTo>
                  <a:lnTo>
                    <a:pt x="18950" y="8460"/>
                  </a:lnTo>
                  <a:lnTo>
                    <a:pt x="18945" y="8466"/>
                  </a:lnTo>
                  <a:lnTo>
                    <a:pt x="18938" y="8467"/>
                  </a:lnTo>
                  <a:lnTo>
                    <a:pt x="18930" y="8465"/>
                  </a:lnTo>
                  <a:lnTo>
                    <a:pt x="18923" y="8460"/>
                  </a:lnTo>
                  <a:lnTo>
                    <a:pt x="18917" y="8452"/>
                  </a:lnTo>
                  <a:lnTo>
                    <a:pt x="18911" y="8434"/>
                  </a:lnTo>
                  <a:lnTo>
                    <a:pt x="18910" y="8431"/>
                  </a:lnTo>
                  <a:lnTo>
                    <a:pt x="18906" y="8431"/>
                  </a:lnTo>
                  <a:lnTo>
                    <a:pt x="18903" y="8428"/>
                  </a:lnTo>
                  <a:lnTo>
                    <a:pt x="18897" y="8419"/>
                  </a:lnTo>
                  <a:lnTo>
                    <a:pt x="18891" y="8416"/>
                  </a:lnTo>
                  <a:lnTo>
                    <a:pt x="18885" y="8424"/>
                  </a:lnTo>
                  <a:lnTo>
                    <a:pt x="18877" y="8443"/>
                  </a:lnTo>
                  <a:lnTo>
                    <a:pt x="18877" y="8451"/>
                  </a:lnTo>
                  <a:lnTo>
                    <a:pt x="18876" y="8460"/>
                  </a:lnTo>
                  <a:lnTo>
                    <a:pt x="18875" y="8513"/>
                  </a:lnTo>
                  <a:lnTo>
                    <a:pt x="18873" y="8529"/>
                  </a:lnTo>
                  <a:lnTo>
                    <a:pt x="18873" y="8542"/>
                  </a:lnTo>
                  <a:lnTo>
                    <a:pt x="18875" y="8563"/>
                  </a:lnTo>
                  <a:lnTo>
                    <a:pt x="18877" y="8567"/>
                  </a:lnTo>
                  <a:lnTo>
                    <a:pt x="18883" y="8563"/>
                  </a:lnTo>
                  <a:lnTo>
                    <a:pt x="18887" y="8556"/>
                  </a:lnTo>
                  <a:lnTo>
                    <a:pt x="18890" y="8548"/>
                  </a:lnTo>
                  <a:lnTo>
                    <a:pt x="18887" y="8537"/>
                  </a:lnTo>
                  <a:lnTo>
                    <a:pt x="18885" y="8517"/>
                  </a:lnTo>
                  <a:lnTo>
                    <a:pt x="18885" y="8496"/>
                  </a:lnTo>
                  <a:lnTo>
                    <a:pt x="18887" y="8482"/>
                  </a:lnTo>
                  <a:lnTo>
                    <a:pt x="18892" y="8469"/>
                  </a:lnTo>
                  <a:lnTo>
                    <a:pt x="18893" y="8476"/>
                  </a:lnTo>
                  <a:lnTo>
                    <a:pt x="18894" y="8513"/>
                  </a:lnTo>
                  <a:lnTo>
                    <a:pt x="18898" y="8520"/>
                  </a:lnTo>
                  <a:lnTo>
                    <a:pt x="18904" y="8505"/>
                  </a:lnTo>
                  <a:lnTo>
                    <a:pt x="18912" y="8472"/>
                  </a:lnTo>
                  <a:lnTo>
                    <a:pt x="18921" y="8475"/>
                  </a:lnTo>
                  <a:lnTo>
                    <a:pt x="18921" y="8490"/>
                  </a:lnTo>
                  <a:lnTo>
                    <a:pt x="18917" y="8519"/>
                  </a:lnTo>
                  <a:lnTo>
                    <a:pt x="18923" y="8523"/>
                  </a:lnTo>
                  <a:lnTo>
                    <a:pt x="18929" y="8541"/>
                  </a:lnTo>
                  <a:lnTo>
                    <a:pt x="18933" y="8544"/>
                  </a:lnTo>
                  <a:lnTo>
                    <a:pt x="18937" y="8539"/>
                  </a:lnTo>
                  <a:lnTo>
                    <a:pt x="18938" y="8528"/>
                  </a:lnTo>
                  <a:lnTo>
                    <a:pt x="18938" y="8516"/>
                  </a:lnTo>
                  <a:lnTo>
                    <a:pt x="18940" y="8504"/>
                  </a:lnTo>
                  <a:lnTo>
                    <a:pt x="18943" y="8512"/>
                  </a:lnTo>
                  <a:lnTo>
                    <a:pt x="18944" y="8520"/>
                  </a:lnTo>
                  <a:lnTo>
                    <a:pt x="18943" y="8528"/>
                  </a:lnTo>
                  <a:lnTo>
                    <a:pt x="18941" y="8535"/>
                  </a:lnTo>
                  <a:lnTo>
                    <a:pt x="18946" y="8544"/>
                  </a:lnTo>
                  <a:lnTo>
                    <a:pt x="18953" y="8541"/>
                  </a:lnTo>
                  <a:lnTo>
                    <a:pt x="18961" y="8535"/>
                  </a:lnTo>
                  <a:lnTo>
                    <a:pt x="18969" y="8531"/>
                  </a:lnTo>
                  <a:lnTo>
                    <a:pt x="18970" y="8536"/>
                  </a:lnTo>
                  <a:lnTo>
                    <a:pt x="18965" y="8542"/>
                  </a:lnTo>
                  <a:lnTo>
                    <a:pt x="18956" y="8555"/>
                  </a:lnTo>
                  <a:lnTo>
                    <a:pt x="18953" y="8561"/>
                  </a:lnTo>
                  <a:lnTo>
                    <a:pt x="18954" y="8566"/>
                  </a:lnTo>
                  <a:lnTo>
                    <a:pt x="18962" y="8569"/>
                  </a:lnTo>
                  <a:lnTo>
                    <a:pt x="18967" y="8565"/>
                  </a:lnTo>
                  <a:lnTo>
                    <a:pt x="18972" y="8558"/>
                  </a:lnTo>
                  <a:lnTo>
                    <a:pt x="18977" y="8552"/>
                  </a:lnTo>
                  <a:lnTo>
                    <a:pt x="18977" y="8570"/>
                  </a:lnTo>
                  <a:lnTo>
                    <a:pt x="18986" y="8582"/>
                  </a:lnTo>
                  <a:lnTo>
                    <a:pt x="18999" y="8588"/>
                  </a:lnTo>
                  <a:lnTo>
                    <a:pt x="19009" y="8589"/>
                  </a:lnTo>
                  <a:lnTo>
                    <a:pt x="19017" y="8581"/>
                  </a:lnTo>
                  <a:lnTo>
                    <a:pt x="19021" y="8566"/>
                  </a:lnTo>
                  <a:lnTo>
                    <a:pt x="19026" y="8533"/>
                  </a:lnTo>
                  <a:lnTo>
                    <a:pt x="19028" y="8532"/>
                  </a:lnTo>
                  <a:lnTo>
                    <a:pt x="19029" y="8535"/>
                  </a:lnTo>
                  <a:lnTo>
                    <a:pt x="19031" y="8537"/>
                  </a:lnTo>
                  <a:lnTo>
                    <a:pt x="19029" y="8551"/>
                  </a:lnTo>
                  <a:lnTo>
                    <a:pt x="19031" y="8578"/>
                  </a:lnTo>
                  <a:lnTo>
                    <a:pt x="19028" y="8594"/>
                  </a:lnTo>
                  <a:lnTo>
                    <a:pt x="19024" y="8602"/>
                  </a:lnTo>
                  <a:lnTo>
                    <a:pt x="19018" y="8607"/>
                  </a:lnTo>
                  <a:lnTo>
                    <a:pt x="19006" y="8614"/>
                  </a:lnTo>
                  <a:lnTo>
                    <a:pt x="18963" y="8603"/>
                  </a:lnTo>
                  <a:lnTo>
                    <a:pt x="18956" y="8609"/>
                  </a:lnTo>
                  <a:lnTo>
                    <a:pt x="18951" y="8605"/>
                  </a:lnTo>
                  <a:lnTo>
                    <a:pt x="18947" y="8600"/>
                  </a:lnTo>
                  <a:lnTo>
                    <a:pt x="18949" y="8597"/>
                  </a:lnTo>
                  <a:lnTo>
                    <a:pt x="18953" y="8586"/>
                  </a:lnTo>
                  <a:lnTo>
                    <a:pt x="18948" y="8590"/>
                  </a:lnTo>
                  <a:lnTo>
                    <a:pt x="18939" y="8601"/>
                  </a:lnTo>
                  <a:lnTo>
                    <a:pt x="18933" y="8605"/>
                  </a:lnTo>
                  <a:lnTo>
                    <a:pt x="18927" y="8608"/>
                  </a:lnTo>
                  <a:lnTo>
                    <a:pt x="18909" y="8609"/>
                  </a:lnTo>
                  <a:lnTo>
                    <a:pt x="18914" y="8618"/>
                  </a:lnTo>
                  <a:lnTo>
                    <a:pt x="18916" y="8621"/>
                  </a:lnTo>
                  <a:lnTo>
                    <a:pt x="18919" y="8623"/>
                  </a:lnTo>
                  <a:lnTo>
                    <a:pt x="18920" y="8629"/>
                  </a:lnTo>
                  <a:lnTo>
                    <a:pt x="18913" y="8650"/>
                  </a:lnTo>
                  <a:lnTo>
                    <a:pt x="18912" y="8663"/>
                  </a:lnTo>
                  <a:lnTo>
                    <a:pt x="18917" y="8666"/>
                  </a:lnTo>
                  <a:lnTo>
                    <a:pt x="18929" y="8662"/>
                  </a:lnTo>
                  <a:lnTo>
                    <a:pt x="18934" y="8657"/>
                  </a:lnTo>
                  <a:lnTo>
                    <a:pt x="18937" y="8650"/>
                  </a:lnTo>
                  <a:lnTo>
                    <a:pt x="18939" y="8643"/>
                  </a:lnTo>
                  <a:lnTo>
                    <a:pt x="18938" y="8638"/>
                  </a:lnTo>
                  <a:lnTo>
                    <a:pt x="18939" y="8635"/>
                  </a:lnTo>
                  <a:lnTo>
                    <a:pt x="18944" y="8632"/>
                  </a:lnTo>
                  <a:lnTo>
                    <a:pt x="18947" y="8631"/>
                  </a:lnTo>
                  <a:lnTo>
                    <a:pt x="18949" y="8631"/>
                  </a:lnTo>
                  <a:lnTo>
                    <a:pt x="18952" y="8632"/>
                  </a:lnTo>
                  <a:lnTo>
                    <a:pt x="18954" y="8634"/>
                  </a:lnTo>
                  <a:lnTo>
                    <a:pt x="18956" y="8643"/>
                  </a:lnTo>
                  <a:lnTo>
                    <a:pt x="18951" y="8656"/>
                  </a:lnTo>
                  <a:lnTo>
                    <a:pt x="18955" y="8665"/>
                  </a:lnTo>
                  <a:lnTo>
                    <a:pt x="18948" y="8674"/>
                  </a:lnTo>
                  <a:lnTo>
                    <a:pt x="18940" y="8682"/>
                  </a:lnTo>
                  <a:lnTo>
                    <a:pt x="18933" y="8692"/>
                  </a:lnTo>
                  <a:lnTo>
                    <a:pt x="18932" y="8707"/>
                  </a:lnTo>
                  <a:lnTo>
                    <a:pt x="18933" y="8729"/>
                  </a:lnTo>
                  <a:lnTo>
                    <a:pt x="18931" y="8743"/>
                  </a:lnTo>
                  <a:lnTo>
                    <a:pt x="18927" y="8743"/>
                  </a:lnTo>
                  <a:lnTo>
                    <a:pt x="18923" y="8723"/>
                  </a:lnTo>
                  <a:lnTo>
                    <a:pt x="18918" y="8717"/>
                  </a:lnTo>
                  <a:lnTo>
                    <a:pt x="18911" y="8717"/>
                  </a:lnTo>
                  <a:lnTo>
                    <a:pt x="18906" y="8726"/>
                  </a:lnTo>
                  <a:lnTo>
                    <a:pt x="18908" y="8744"/>
                  </a:lnTo>
                  <a:lnTo>
                    <a:pt x="18911" y="8747"/>
                  </a:lnTo>
                  <a:lnTo>
                    <a:pt x="18915" y="8751"/>
                  </a:lnTo>
                  <a:lnTo>
                    <a:pt x="18920" y="8756"/>
                  </a:lnTo>
                  <a:lnTo>
                    <a:pt x="18924" y="8774"/>
                  </a:lnTo>
                  <a:lnTo>
                    <a:pt x="18928" y="8783"/>
                  </a:lnTo>
                  <a:lnTo>
                    <a:pt x="18932" y="8791"/>
                  </a:lnTo>
                  <a:lnTo>
                    <a:pt x="18935" y="8795"/>
                  </a:lnTo>
                  <a:lnTo>
                    <a:pt x="18951" y="8823"/>
                  </a:lnTo>
                  <a:lnTo>
                    <a:pt x="18961" y="8841"/>
                  </a:lnTo>
                  <a:lnTo>
                    <a:pt x="18966" y="8863"/>
                  </a:lnTo>
                  <a:lnTo>
                    <a:pt x="18968" y="8862"/>
                  </a:lnTo>
                  <a:lnTo>
                    <a:pt x="18967" y="8843"/>
                  </a:lnTo>
                  <a:lnTo>
                    <a:pt x="18956" y="8807"/>
                  </a:lnTo>
                  <a:lnTo>
                    <a:pt x="18960" y="8798"/>
                  </a:lnTo>
                  <a:lnTo>
                    <a:pt x="18968" y="8803"/>
                  </a:lnTo>
                  <a:lnTo>
                    <a:pt x="18997" y="8845"/>
                  </a:lnTo>
                  <a:lnTo>
                    <a:pt x="19003" y="8860"/>
                  </a:lnTo>
                  <a:lnTo>
                    <a:pt x="19006" y="8864"/>
                  </a:lnTo>
                  <a:lnTo>
                    <a:pt x="19017" y="8865"/>
                  </a:lnTo>
                  <a:lnTo>
                    <a:pt x="19022" y="8871"/>
                  </a:lnTo>
                  <a:lnTo>
                    <a:pt x="19040" y="8904"/>
                  </a:lnTo>
                  <a:lnTo>
                    <a:pt x="19045" y="8909"/>
                  </a:lnTo>
                  <a:lnTo>
                    <a:pt x="19047" y="8899"/>
                  </a:lnTo>
                  <a:lnTo>
                    <a:pt x="19049" y="8875"/>
                  </a:lnTo>
                  <a:lnTo>
                    <a:pt x="19047" y="8863"/>
                  </a:lnTo>
                  <a:lnTo>
                    <a:pt x="19045" y="8853"/>
                  </a:lnTo>
                  <a:lnTo>
                    <a:pt x="19041" y="8846"/>
                  </a:lnTo>
                  <a:lnTo>
                    <a:pt x="19037" y="8843"/>
                  </a:lnTo>
                  <a:lnTo>
                    <a:pt x="19041" y="8818"/>
                  </a:lnTo>
                  <a:lnTo>
                    <a:pt x="19049" y="8791"/>
                  </a:lnTo>
                  <a:lnTo>
                    <a:pt x="19058" y="8777"/>
                  </a:lnTo>
                  <a:lnTo>
                    <a:pt x="19064" y="8795"/>
                  </a:lnTo>
                  <a:lnTo>
                    <a:pt x="19063" y="8809"/>
                  </a:lnTo>
                  <a:lnTo>
                    <a:pt x="19053" y="8821"/>
                  </a:lnTo>
                  <a:lnTo>
                    <a:pt x="19052" y="8833"/>
                  </a:lnTo>
                  <a:lnTo>
                    <a:pt x="19055" y="8841"/>
                  </a:lnTo>
                  <a:lnTo>
                    <a:pt x="19059" y="8847"/>
                  </a:lnTo>
                  <a:lnTo>
                    <a:pt x="19064" y="8851"/>
                  </a:lnTo>
                  <a:lnTo>
                    <a:pt x="19067" y="8856"/>
                  </a:lnTo>
                  <a:lnTo>
                    <a:pt x="19068" y="8864"/>
                  </a:lnTo>
                  <a:lnTo>
                    <a:pt x="19069" y="8872"/>
                  </a:lnTo>
                  <a:lnTo>
                    <a:pt x="19070" y="8880"/>
                  </a:lnTo>
                  <a:lnTo>
                    <a:pt x="19072" y="8884"/>
                  </a:lnTo>
                  <a:lnTo>
                    <a:pt x="19074" y="8875"/>
                  </a:lnTo>
                  <a:lnTo>
                    <a:pt x="19077" y="8820"/>
                  </a:lnTo>
                  <a:lnTo>
                    <a:pt x="19079" y="8813"/>
                  </a:lnTo>
                  <a:lnTo>
                    <a:pt x="19094" y="8765"/>
                  </a:lnTo>
                  <a:lnTo>
                    <a:pt x="19095" y="8756"/>
                  </a:lnTo>
                  <a:lnTo>
                    <a:pt x="19094" y="8746"/>
                  </a:lnTo>
                  <a:lnTo>
                    <a:pt x="19095" y="8737"/>
                  </a:lnTo>
                  <a:lnTo>
                    <a:pt x="19097" y="8733"/>
                  </a:lnTo>
                  <a:lnTo>
                    <a:pt x="19102" y="8732"/>
                  </a:lnTo>
                  <a:lnTo>
                    <a:pt x="19104" y="8735"/>
                  </a:lnTo>
                  <a:lnTo>
                    <a:pt x="19103" y="8740"/>
                  </a:lnTo>
                  <a:lnTo>
                    <a:pt x="19103" y="8759"/>
                  </a:lnTo>
                  <a:lnTo>
                    <a:pt x="19101" y="8774"/>
                  </a:lnTo>
                  <a:lnTo>
                    <a:pt x="19093" y="8816"/>
                  </a:lnTo>
                  <a:lnTo>
                    <a:pt x="19091" y="8836"/>
                  </a:lnTo>
                  <a:lnTo>
                    <a:pt x="19092" y="8856"/>
                  </a:lnTo>
                  <a:lnTo>
                    <a:pt x="19098" y="8871"/>
                  </a:lnTo>
                  <a:lnTo>
                    <a:pt x="19106" y="8876"/>
                  </a:lnTo>
                  <a:lnTo>
                    <a:pt x="19124" y="8871"/>
                  </a:lnTo>
                  <a:lnTo>
                    <a:pt x="19130" y="8874"/>
                  </a:lnTo>
                  <a:lnTo>
                    <a:pt x="19117" y="8892"/>
                  </a:lnTo>
                  <a:lnTo>
                    <a:pt x="19103" y="8906"/>
                  </a:lnTo>
                  <a:lnTo>
                    <a:pt x="19092" y="8925"/>
                  </a:lnTo>
                  <a:lnTo>
                    <a:pt x="19091" y="8960"/>
                  </a:lnTo>
                  <a:lnTo>
                    <a:pt x="19093" y="8977"/>
                  </a:lnTo>
                  <a:lnTo>
                    <a:pt x="19095" y="8983"/>
                  </a:lnTo>
                  <a:lnTo>
                    <a:pt x="19098" y="8985"/>
                  </a:lnTo>
                  <a:lnTo>
                    <a:pt x="19101" y="8981"/>
                  </a:lnTo>
                  <a:lnTo>
                    <a:pt x="19101" y="8974"/>
                  </a:lnTo>
                  <a:lnTo>
                    <a:pt x="19101" y="8966"/>
                  </a:lnTo>
                  <a:lnTo>
                    <a:pt x="19102" y="8959"/>
                  </a:lnTo>
                  <a:lnTo>
                    <a:pt x="19110" y="8952"/>
                  </a:lnTo>
                  <a:lnTo>
                    <a:pt x="19128" y="8949"/>
                  </a:lnTo>
                  <a:lnTo>
                    <a:pt x="19136" y="8939"/>
                  </a:lnTo>
                  <a:lnTo>
                    <a:pt x="19142" y="8939"/>
                  </a:lnTo>
                  <a:lnTo>
                    <a:pt x="19148" y="8935"/>
                  </a:lnTo>
                  <a:lnTo>
                    <a:pt x="19154" y="8936"/>
                  </a:lnTo>
                  <a:lnTo>
                    <a:pt x="19157" y="8944"/>
                  </a:lnTo>
                  <a:lnTo>
                    <a:pt x="19154" y="8950"/>
                  </a:lnTo>
                  <a:lnTo>
                    <a:pt x="19143" y="8958"/>
                  </a:lnTo>
                  <a:lnTo>
                    <a:pt x="19139" y="8963"/>
                  </a:lnTo>
                  <a:lnTo>
                    <a:pt x="19142" y="8968"/>
                  </a:lnTo>
                  <a:lnTo>
                    <a:pt x="19141" y="8976"/>
                  </a:lnTo>
                  <a:lnTo>
                    <a:pt x="19139" y="8984"/>
                  </a:lnTo>
                  <a:lnTo>
                    <a:pt x="19136" y="8991"/>
                  </a:lnTo>
                  <a:lnTo>
                    <a:pt x="19132" y="8996"/>
                  </a:lnTo>
                  <a:lnTo>
                    <a:pt x="19133" y="9002"/>
                  </a:lnTo>
                  <a:lnTo>
                    <a:pt x="19135" y="9003"/>
                  </a:lnTo>
                  <a:lnTo>
                    <a:pt x="19135" y="9004"/>
                  </a:lnTo>
                  <a:lnTo>
                    <a:pt x="19135" y="9005"/>
                  </a:lnTo>
                  <a:lnTo>
                    <a:pt x="19136" y="9007"/>
                  </a:lnTo>
                  <a:lnTo>
                    <a:pt x="19141" y="9000"/>
                  </a:lnTo>
                  <a:lnTo>
                    <a:pt x="19146" y="8997"/>
                  </a:lnTo>
                  <a:lnTo>
                    <a:pt x="19156" y="8993"/>
                  </a:lnTo>
                  <a:lnTo>
                    <a:pt x="19161" y="8987"/>
                  </a:lnTo>
                  <a:lnTo>
                    <a:pt x="19164" y="8976"/>
                  </a:lnTo>
                  <a:lnTo>
                    <a:pt x="19168" y="8968"/>
                  </a:lnTo>
                  <a:lnTo>
                    <a:pt x="19174" y="8968"/>
                  </a:lnTo>
                  <a:lnTo>
                    <a:pt x="19170" y="8986"/>
                  </a:lnTo>
                  <a:lnTo>
                    <a:pt x="19156" y="9022"/>
                  </a:lnTo>
                  <a:lnTo>
                    <a:pt x="19154" y="9034"/>
                  </a:lnTo>
                  <a:lnTo>
                    <a:pt x="19151" y="9038"/>
                  </a:lnTo>
                  <a:lnTo>
                    <a:pt x="19141" y="9045"/>
                  </a:lnTo>
                  <a:lnTo>
                    <a:pt x="19139" y="9052"/>
                  </a:lnTo>
                  <a:lnTo>
                    <a:pt x="19139" y="9062"/>
                  </a:lnTo>
                  <a:lnTo>
                    <a:pt x="19133" y="9088"/>
                  </a:lnTo>
                  <a:lnTo>
                    <a:pt x="19131" y="9095"/>
                  </a:lnTo>
                  <a:lnTo>
                    <a:pt x="19132" y="9096"/>
                  </a:lnTo>
                  <a:lnTo>
                    <a:pt x="19133" y="9095"/>
                  </a:lnTo>
                  <a:lnTo>
                    <a:pt x="19134" y="9096"/>
                  </a:lnTo>
                  <a:lnTo>
                    <a:pt x="19134" y="9101"/>
                  </a:lnTo>
                  <a:lnTo>
                    <a:pt x="19137" y="9099"/>
                  </a:lnTo>
                  <a:lnTo>
                    <a:pt x="19138" y="9094"/>
                  </a:lnTo>
                  <a:lnTo>
                    <a:pt x="19140" y="9089"/>
                  </a:lnTo>
                  <a:lnTo>
                    <a:pt x="19143" y="9086"/>
                  </a:lnTo>
                  <a:lnTo>
                    <a:pt x="19146" y="9084"/>
                  </a:lnTo>
                  <a:lnTo>
                    <a:pt x="19146" y="9095"/>
                  </a:lnTo>
                  <a:lnTo>
                    <a:pt x="19143" y="9104"/>
                  </a:lnTo>
                  <a:lnTo>
                    <a:pt x="19140" y="9110"/>
                  </a:lnTo>
                  <a:lnTo>
                    <a:pt x="19139" y="9117"/>
                  </a:lnTo>
                  <a:lnTo>
                    <a:pt x="19139" y="9125"/>
                  </a:lnTo>
                  <a:lnTo>
                    <a:pt x="19141" y="9128"/>
                  </a:lnTo>
                  <a:lnTo>
                    <a:pt x="19142" y="9131"/>
                  </a:lnTo>
                  <a:lnTo>
                    <a:pt x="19144" y="9137"/>
                  </a:lnTo>
                  <a:lnTo>
                    <a:pt x="19148" y="9139"/>
                  </a:lnTo>
                  <a:lnTo>
                    <a:pt x="19155" y="9128"/>
                  </a:lnTo>
                  <a:lnTo>
                    <a:pt x="19164" y="9104"/>
                  </a:lnTo>
                  <a:lnTo>
                    <a:pt x="19171" y="9090"/>
                  </a:lnTo>
                  <a:lnTo>
                    <a:pt x="19180" y="9085"/>
                  </a:lnTo>
                  <a:lnTo>
                    <a:pt x="19217" y="9076"/>
                  </a:lnTo>
                  <a:lnTo>
                    <a:pt x="19224" y="9077"/>
                  </a:lnTo>
                  <a:lnTo>
                    <a:pt x="19229" y="9079"/>
                  </a:lnTo>
                  <a:lnTo>
                    <a:pt x="19233" y="9080"/>
                  </a:lnTo>
                  <a:lnTo>
                    <a:pt x="19230" y="9091"/>
                  </a:lnTo>
                  <a:lnTo>
                    <a:pt x="19224" y="9098"/>
                  </a:lnTo>
                  <a:lnTo>
                    <a:pt x="19211" y="9107"/>
                  </a:lnTo>
                  <a:lnTo>
                    <a:pt x="19203" y="9121"/>
                  </a:lnTo>
                  <a:lnTo>
                    <a:pt x="19195" y="9138"/>
                  </a:lnTo>
                  <a:lnTo>
                    <a:pt x="19196" y="9143"/>
                  </a:lnTo>
                  <a:lnTo>
                    <a:pt x="19206" y="9137"/>
                  </a:lnTo>
                  <a:lnTo>
                    <a:pt x="19217" y="9137"/>
                  </a:lnTo>
                  <a:lnTo>
                    <a:pt x="19226" y="9144"/>
                  </a:lnTo>
                  <a:lnTo>
                    <a:pt x="19229" y="9156"/>
                  </a:lnTo>
                  <a:lnTo>
                    <a:pt x="19227" y="9163"/>
                  </a:lnTo>
                  <a:lnTo>
                    <a:pt x="19228" y="9171"/>
                  </a:lnTo>
                  <a:lnTo>
                    <a:pt x="19231" y="9178"/>
                  </a:lnTo>
                  <a:lnTo>
                    <a:pt x="19235" y="9185"/>
                  </a:lnTo>
                  <a:lnTo>
                    <a:pt x="19231" y="9188"/>
                  </a:lnTo>
                  <a:lnTo>
                    <a:pt x="19222" y="9189"/>
                  </a:lnTo>
                  <a:lnTo>
                    <a:pt x="19219" y="9191"/>
                  </a:lnTo>
                  <a:lnTo>
                    <a:pt x="19218" y="9200"/>
                  </a:lnTo>
                  <a:lnTo>
                    <a:pt x="19219" y="9210"/>
                  </a:lnTo>
                  <a:lnTo>
                    <a:pt x="19222" y="9219"/>
                  </a:lnTo>
                  <a:lnTo>
                    <a:pt x="19227" y="9225"/>
                  </a:lnTo>
                  <a:lnTo>
                    <a:pt x="19204" y="9239"/>
                  </a:lnTo>
                  <a:lnTo>
                    <a:pt x="19199" y="9237"/>
                  </a:lnTo>
                  <a:lnTo>
                    <a:pt x="19194" y="9232"/>
                  </a:lnTo>
                  <a:lnTo>
                    <a:pt x="19189" y="9233"/>
                  </a:lnTo>
                  <a:lnTo>
                    <a:pt x="19186" y="9246"/>
                  </a:lnTo>
                  <a:lnTo>
                    <a:pt x="19196" y="9257"/>
                  </a:lnTo>
                  <a:lnTo>
                    <a:pt x="19198" y="9268"/>
                  </a:lnTo>
                  <a:lnTo>
                    <a:pt x="19194" y="9281"/>
                  </a:lnTo>
                  <a:lnTo>
                    <a:pt x="19187" y="9295"/>
                  </a:lnTo>
                  <a:lnTo>
                    <a:pt x="19188" y="9302"/>
                  </a:lnTo>
                  <a:lnTo>
                    <a:pt x="19196" y="9299"/>
                  </a:lnTo>
                  <a:lnTo>
                    <a:pt x="19198" y="9303"/>
                  </a:lnTo>
                  <a:lnTo>
                    <a:pt x="19187" y="9335"/>
                  </a:lnTo>
                  <a:lnTo>
                    <a:pt x="19188" y="9343"/>
                  </a:lnTo>
                  <a:lnTo>
                    <a:pt x="19192" y="9355"/>
                  </a:lnTo>
                  <a:lnTo>
                    <a:pt x="19183" y="9359"/>
                  </a:lnTo>
                  <a:lnTo>
                    <a:pt x="19176" y="9364"/>
                  </a:lnTo>
                  <a:lnTo>
                    <a:pt x="19171" y="9374"/>
                  </a:lnTo>
                  <a:lnTo>
                    <a:pt x="19168" y="9389"/>
                  </a:lnTo>
                  <a:lnTo>
                    <a:pt x="19176" y="9400"/>
                  </a:lnTo>
                  <a:lnTo>
                    <a:pt x="19172" y="9406"/>
                  </a:lnTo>
                  <a:lnTo>
                    <a:pt x="19164" y="9413"/>
                  </a:lnTo>
                  <a:lnTo>
                    <a:pt x="19158" y="9424"/>
                  </a:lnTo>
                  <a:lnTo>
                    <a:pt x="19164" y="9428"/>
                  </a:lnTo>
                  <a:lnTo>
                    <a:pt x="19164" y="9435"/>
                  </a:lnTo>
                  <a:lnTo>
                    <a:pt x="19161" y="9445"/>
                  </a:lnTo>
                  <a:lnTo>
                    <a:pt x="19156" y="9455"/>
                  </a:lnTo>
                  <a:lnTo>
                    <a:pt x="19174" y="9460"/>
                  </a:lnTo>
                  <a:lnTo>
                    <a:pt x="19166" y="9473"/>
                  </a:lnTo>
                  <a:lnTo>
                    <a:pt x="19159" y="9489"/>
                  </a:lnTo>
                  <a:lnTo>
                    <a:pt x="19156" y="9509"/>
                  </a:lnTo>
                  <a:lnTo>
                    <a:pt x="19158" y="9535"/>
                  </a:lnTo>
                  <a:lnTo>
                    <a:pt x="19166" y="9525"/>
                  </a:lnTo>
                  <a:lnTo>
                    <a:pt x="19170" y="9528"/>
                  </a:lnTo>
                  <a:lnTo>
                    <a:pt x="19171" y="9538"/>
                  </a:lnTo>
                  <a:lnTo>
                    <a:pt x="19161" y="9552"/>
                  </a:lnTo>
                  <a:lnTo>
                    <a:pt x="19158" y="9565"/>
                  </a:lnTo>
                  <a:lnTo>
                    <a:pt x="19157" y="9582"/>
                  </a:lnTo>
                  <a:lnTo>
                    <a:pt x="19157" y="9597"/>
                  </a:lnTo>
                  <a:lnTo>
                    <a:pt x="19160" y="9596"/>
                  </a:lnTo>
                  <a:lnTo>
                    <a:pt x="19161" y="9590"/>
                  </a:lnTo>
                  <a:lnTo>
                    <a:pt x="19162" y="9588"/>
                  </a:lnTo>
                  <a:lnTo>
                    <a:pt x="19164" y="9588"/>
                  </a:lnTo>
                  <a:lnTo>
                    <a:pt x="19165" y="9587"/>
                  </a:lnTo>
                  <a:lnTo>
                    <a:pt x="19166" y="9596"/>
                  </a:lnTo>
                  <a:lnTo>
                    <a:pt x="19164" y="9607"/>
                  </a:lnTo>
                  <a:lnTo>
                    <a:pt x="19161" y="9619"/>
                  </a:lnTo>
                  <a:lnTo>
                    <a:pt x="19155" y="9628"/>
                  </a:lnTo>
                  <a:lnTo>
                    <a:pt x="19159" y="9638"/>
                  </a:lnTo>
                  <a:lnTo>
                    <a:pt x="19159" y="9655"/>
                  </a:lnTo>
                  <a:lnTo>
                    <a:pt x="19155" y="9689"/>
                  </a:lnTo>
                  <a:lnTo>
                    <a:pt x="19158" y="9685"/>
                  </a:lnTo>
                  <a:lnTo>
                    <a:pt x="19160" y="9684"/>
                  </a:lnTo>
                  <a:lnTo>
                    <a:pt x="19166" y="9685"/>
                  </a:lnTo>
                  <a:lnTo>
                    <a:pt x="19160" y="9699"/>
                  </a:lnTo>
                  <a:lnTo>
                    <a:pt x="19157" y="9720"/>
                  </a:lnTo>
                  <a:lnTo>
                    <a:pt x="19158" y="9741"/>
                  </a:lnTo>
                  <a:lnTo>
                    <a:pt x="19169" y="9753"/>
                  </a:lnTo>
                  <a:lnTo>
                    <a:pt x="19169" y="9758"/>
                  </a:lnTo>
                  <a:lnTo>
                    <a:pt x="19169" y="9770"/>
                  </a:lnTo>
                  <a:lnTo>
                    <a:pt x="19182" y="9793"/>
                  </a:lnTo>
                  <a:lnTo>
                    <a:pt x="19188" y="9810"/>
                  </a:lnTo>
                  <a:lnTo>
                    <a:pt x="19192" y="9828"/>
                  </a:lnTo>
                  <a:lnTo>
                    <a:pt x="19198" y="9832"/>
                  </a:lnTo>
                  <a:lnTo>
                    <a:pt x="19204" y="9825"/>
                  </a:lnTo>
                  <a:lnTo>
                    <a:pt x="19207" y="9811"/>
                  </a:lnTo>
                  <a:lnTo>
                    <a:pt x="19207" y="9803"/>
                  </a:lnTo>
                  <a:lnTo>
                    <a:pt x="19205" y="9772"/>
                  </a:lnTo>
                  <a:lnTo>
                    <a:pt x="19206" y="9762"/>
                  </a:lnTo>
                  <a:lnTo>
                    <a:pt x="19209" y="9752"/>
                  </a:lnTo>
                  <a:lnTo>
                    <a:pt x="19212" y="9747"/>
                  </a:lnTo>
                  <a:lnTo>
                    <a:pt x="19214" y="9750"/>
                  </a:lnTo>
                  <a:lnTo>
                    <a:pt x="19217" y="9787"/>
                  </a:lnTo>
                  <a:lnTo>
                    <a:pt x="19221" y="9796"/>
                  </a:lnTo>
                  <a:lnTo>
                    <a:pt x="19230" y="9785"/>
                  </a:lnTo>
                  <a:lnTo>
                    <a:pt x="19226" y="9776"/>
                  </a:lnTo>
                  <a:lnTo>
                    <a:pt x="19222" y="9757"/>
                  </a:lnTo>
                  <a:lnTo>
                    <a:pt x="19220" y="9751"/>
                  </a:lnTo>
                  <a:lnTo>
                    <a:pt x="19221" y="9734"/>
                  </a:lnTo>
                  <a:lnTo>
                    <a:pt x="19221" y="9713"/>
                  </a:lnTo>
                  <a:lnTo>
                    <a:pt x="19215" y="9634"/>
                  </a:lnTo>
                  <a:lnTo>
                    <a:pt x="19215" y="9624"/>
                  </a:lnTo>
                  <a:lnTo>
                    <a:pt x="19216" y="9613"/>
                  </a:lnTo>
                  <a:lnTo>
                    <a:pt x="19222" y="9590"/>
                  </a:lnTo>
                  <a:lnTo>
                    <a:pt x="19224" y="9578"/>
                  </a:lnTo>
                  <a:lnTo>
                    <a:pt x="19224" y="9572"/>
                  </a:lnTo>
                  <a:lnTo>
                    <a:pt x="19222" y="9565"/>
                  </a:lnTo>
                  <a:lnTo>
                    <a:pt x="19220" y="9551"/>
                  </a:lnTo>
                  <a:lnTo>
                    <a:pt x="19220" y="9540"/>
                  </a:lnTo>
                  <a:lnTo>
                    <a:pt x="19225" y="9519"/>
                  </a:lnTo>
                  <a:lnTo>
                    <a:pt x="19226" y="9511"/>
                  </a:lnTo>
                  <a:lnTo>
                    <a:pt x="19230" y="9504"/>
                  </a:lnTo>
                  <a:lnTo>
                    <a:pt x="19260" y="9483"/>
                  </a:lnTo>
                  <a:lnTo>
                    <a:pt x="19256" y="9475"/>
                  </a:lnTo>
                  <a:lnTo>
                    <a:pt x="19250" y="9473"/>
                  </a:lnTo>
                  <a:lnTo>
                    <a:pt x="19244" y="9474"/>
                  </a:lnTo>
                  <a:lnTo>
                    <a:pt x="19238" y="9472"/>
                  </a:lnTo>
                  <a:lnTo>
                    <a:pt x="19240" y="9459"/>
                  </a:lnTo>
                  <a:lnTo>
                    <a:pt x="19245" y="9443"/>
                  </a:lnTo>
                  <a:lnTo>
                    <a:pt x="19251" y="9435"/>
                  </a:lnTo>
                  <a:lnTo>
                    <a:pt x="19255" y="9445"/>
                  </a:lnTo>
                  <a:lnTo>
                    <a:pt x="19258" y="9459"/>
                  </a:lnTo>
                  <a:lnTo>
                    <a:pt x="19263" y="9467"/>
                  </a:lnTo>
                  <a:lnTo>
                    <a:pt x="19269" y="9474"/>
                  </a:lnTo>
                  <a:lnTo>
                    <a:pt x="19274" y="9483"/>
                  </a:lnTo>
                  <a:lnTo>
                    <a:pt x="19280" y="9467"/>
                  </a:lnTo>
                  <a:lnTo>
                    <a:pt x="19285" y="9446"/>
                  </a:lnTo>
                  <a:lnTo>
                    <a:pt x="19290" y="9423"/>
                  </a:lnTo>
                  <a:lnTo>
                    <a:pt x="19292" y="9402"/>
                  </a:lnTo>
                  <a:lnTo>
                    <a:pt x="19285" y="9398"/>
                  </a:lnTo>
                  <a:lnTo>
                    <a:pt x="19284" y="9375"/>
                  </a:lnTo>
                  <a:lnTo>
                    <a:pt x="19286" y="9346"/>
                  </a:lnTo>
                  <a:lnTo>
                    <a:pt x="19290" y="9318"/>
                  </a:lnTo>
                  <a:lnTo>
                    <a:pt x="19291" y="9286"/>
                  </a:lnTo>
                  <a:lnTo>
                    <a:pt x="19309" y="9161"/>
                  </a:lnTo>
                  <a:lnTo>
                    <a:pt x="19320" y="9127"/>
                  </a:lnTo>
                  <a:lnTo>
                    <a:pt x="19321" y="9112"/>
                  </a:lnTo>
                  <a:lnTo>
                    <a:pt x="19315" y="9097"/>
                  </a:lnTo>
                  <a:lnTo>
                    <a:pt x="19322" y="9089"/>
                  </a:lnTo>
                  <a:lnTo>
                    <a:pt x="19322" y="9085"/>
                  </a:lnTo>
                  <a:lnTo>
                    <a:pt x="19320" y="9079"/>
                  </a:lnTo>
                  <a:lnTo>
                    <a:pt x="19317" y="9069"/>
                  </a:lnTo>
                  <a:lnTo>
                    <a:pt x="19314" y="9048"/>
                  </a:lnTo>
                  <a:lnTo>
                    <a:pt x="19313" y="9034"/>
                  </a:lnTo>
                  <a:lnTo>
                    <a:pt x="19314" y="9024"/>
                  </a:lnTo>
                  <a:lnTo>
                    <a:pt x="19318" y="9014"/>
                  </a:lnTo>
                  <a:lnTo>
                    <a:pt x="19324" y="9007"/>
                  </a:lnTo>
                  <a:lnTo>
                    <a:pt x="19328" y="8997"/>
                  </a:lnTo>
                  <a:lnTo>
                    <a:pt x="19328" y="8986"/>
                  </a:lnTo>
                  <a:lnTo>
                    <a:pt x="19328" y="8979"/>
                  </a:lnTo>
                  <a:lnTo>
                    <a:pt x="19331" y="8933"/>
                  </a:lnTo>
                  <a:lnTo>
                    <a:pt x="19328" y="8926"/>
                  </a:lnTo>
                  <a:lnTo>
                    <a:pt x="19330" y="8922"/>
                  </a:lnTo>
                  <a:lnTo>
                    <a:pt x="19334" y="8905"/>
                  </a:lnTo>
                  <a:lnTo>
                    <a:pt x="19337" y="8899"/>
                  </a:lnTo>
                  <a:lnTo>
                    <a:pt x="19341" y="8897"/>
                  </a:lnTo>
                  <a:lnTo>
                    <a:pt x="19349" y="8900"/>
                  </a:lnTo>
                  <a:lnTo>
                    <a:pt x="19351" y="8899"/>
                  </a:lnTo>
                  <a:lnTo>
                    <a:pt x="19353" y="8889"/>
                  </a:lnTo>
                  <a:lnTo>
                    <a:pt x="19354" y="8860"/>
                  </a:lnTo>
                  <a:lnTo>
                    <a:pt x="19355" y="8854"/>
                  </a:lnTo>
                  <a:lnTo>
                    <a:pt x="19358" y="8844"/>
                  </a:lnTo>
                  <a:lnTo>
                    <a:pt x="19357" y="8792"/>
                  </a:lnTo>
                  <a:lnTo>
                    <a:pt x="19360" y="8780"/>
                  </a:lnTo>
                  <a:lnTo>
                    <a:pt x="19364" y="8771"/>
                  </a:lnTo>
                  <a:lnTo>
                    <a:pt x="19375" y="8754"/>
                  </a:lnTo>
                  <a:lnTo>
                    <a:pt x="19372" y="8774"/>
                  </a:lnTo>
                  <a:lnTo>
                    <a:pt x="19374" y="8780"/>
                  </a:lnTo>
                  <a:lnTo>
                    <a:pt x="19387" y="8774"/>
                  </a:lnTo>
                  <a:lnTo>
                    <a:pt x="19390" y="8766"/>
                  </a:lnTo>
                  <a:lnTo>
                    <a:pt x="19395" y="8724"/>
                  </a:lnTo>
                  <a:lnTo>
                    <a:pt x="19398" y="8712"/>
                  </a:lnTo>
                  <a:lnTo>
                    <a:pt x="19401" y="8694"/>
                  </a:lnTo>
                  <a:lnTo>
                    <a:pt x="19403" y="8676"/>
                  </a:lnTo>
                  <a:lnTo>
                    <a:pt x="19402" y="8663"/>
                  </a:lnTo>
                  <a:lnTo>
                    <a:pt x="19397" y="8654"/>
                  </a:lnTo>
                  <a:lnTo>
                    <a:pt x="19393" y="8656"/>
                  </a:lnTo>
                  <a:lnTo>
                    <a:pt x="19388" y="8660"/>
                  </a:lnTo>
                  <a:lnTo>
                    <a:pt x="19382" y="8659"/>
                  </a:lnTo>
                  <a:lnTo>
                    <a:pt x="19384" y="8656"/>
                  </a:lnTo>
                  <a:lnTo>
                    <a:pt x="19385" y="8653"/>
                  </a:lnTo>
                  <a:lnTo>
                    <a:pt x="19387" y="8650"/>
                  </a:lnTo>
                  <a:lnTo>
                    <a:pt x="19386" y="8645"/>
                  </a:lnTo>
                  <a:lnTo>
                    <a:pt x="19383" y="8646"/>
                  </a:lnTo>
                  <a:lnTo>
                    <a:pt x="19382" y="8640"/>
                  </a:lnTo>
                  <a:lnTo>
                    <a:pt x="19384" y="8626"/>
                  </a:lnTo>
                  <a:lnTo>
                    <a:pt x="19378" y="8621"/>
                  </a:lnTo>
                  <a:lnTo>
                    <a:pt x="19360" y="8619"/>
                  </a:lnTo>
                  <a:lnTo>
                    <a:pt x="19366" y="8609"/>
                  </a:lnTo>
                  <a:lnTo>
                    <a:pt x="19373" y="8609"/>
                  </a:lnTo>
                  <a:lnTo>
                    <a:pt x="19380" y="8612"/>
                  </a:lnTo>
                  <a:lnTo>
                    <a:pt x="19387" y="8613"/>
                  </a:lnTo>
                  <a:lnTo>
                    <a:pt x="19394" y="8609"/>
                  </a:lnTo>
                  <a:lnTo>
                    <a:pt x="19393" y="8603"/>
                  </a:lnTo>
                  <a:lnTo>
                    <a:pt x="19383" y="8584"/>
                  </a:lnTo>
                  <a:lnTo>
                    <a:pt x="19389" y="8586"/>
                  </a:lnTo>
                  <a:lnTo>
                    <a:pt x="19393" y="8584"/>
                  </a:lnTo>
                  <a:lnTo>
                    <a:pt x="19395" y="8579"/>
                  </a:lnTo>
                  <a:lnTo>
                    <a:pt x="19394" y="8574"/>
                  </a:lnTo>
                  <a:lnTo>
                    <a:pt x="19393" y="8568"/>
                  </a:lnTo>
                  <a:lnTo>
                    <a:pt x="19396" y="8566"/>
                  </a:lnTo>
                  <a:lnTo>
                    <a:pt x="19399" y="8566"/>
                  </a:lnTo>
                  <a:lnTo>
                    <a:pt x="19402" y="8567"/>
                  </a:lnTo>
                  <a:lnTo>
                    <a:pt x="19404" y="8570"/>
                  </a:lnTo>
                  <a:lnTo>
                    <a:pt x="19404" y="8570"/>
                  </a:lnTo>
                  <a:lnTo>
                    <a:pt x="19407" y="8596"/>
                  </a:lnTo>
                  <a:lnTo>
                    <a:pt x="19407" y="8647"/>
                  </a:lnTo>
                  <a:lnTo>
                    <a:pt x="19409" y="8673"/>
                  </a:lnTo>
                  <a:lnTo>
                    <a:pt x="19413" y="8655"/>
                  </a:lnTo>
                  <a:lnTo>
                    <a:pt x="19414" y="8625"/>
                  </a:lnTo>
                  <a:lnTo>
                    <a:pt x="19412" y="8592"/>
                  </a:lnTo>
                  <a:lnTo>
                    <a:pt x="19409" y="8568"/>
                  </a:lnTo>
                  <a:lnTo>
                    <a:pt x="19409" y="8567"/>
                  </a:lnTo>
                  <a:lnTo>
                    <a:pt x="19409" y="8546"/>
                  </a:lnTo>
                  <a:lnTo>
                    <a:pt x="19404" y="8526"/>
                  </a:lnTo>
                  <a:lnTo>
                    <a:pt x="19398" y="8506"/>
                  </a:lnTo>
                  <a:lnTo>
                    <a:pt x="19393" y="8485"/>
                  </a:lnTo>
                  <a:lnTo>
                    <a:pt x="19391" y="8448"/>
                  </a:lnTo>
                  <a:lnTo>
                    <a:pt x="19390" y="8440"/>
                  </a:lnTo>
                  <a:lnTo>
                    <a:pt x="19385" y="8431"/>
                  </a:lnTo>
                  <a:lnTo>
                    <a:pt x="19383" y="8433"/>
                  </a:lnTo>
                  <a:lnTo>
                    <a:pt x="19382" y="8439"/>
                  </a:lnTo>
                  <a:lnTo>
                    <a:pt x="19385" y="8447"/>
                  </a:lnTo>
                  <a:lnTo>
                    <a:pt x="19382" y="8459"/>
                  </a:lnTo>
                  <a:lnTo>
                    <a:pt x="19377" y="8479"/>
                  </a:lnTo>
                  <a:lnTo>
                    <a:pt x="19374" y="8481"/>
                  </a:lnTo>
                  <a:lnTo>
                    <a:pt x="19369" y="8475"/>
                  </a:lnTo>
                  <a:lnTo>
                    <a:pt x="19365" y="8468"/>
                  </a:lnTo>
                  <a:lnTo>
                    <a:pt x="19362" y="8464"/>
                  </a:lnTo>
                  <a:lnTo>
                    <a:pt x="19352" y="8469"/>
                  </a:lnTo>
                  <a:lnTo>
                    <a:pt x="19339" y="8494"/>
                  </a:lnTo>
                  <a:lnTo>
                    <a:pt x="19332" y="8494"/>
                  </a:lnTo>
                  <a:lnTo>
                    <a:pt x="19334" y="8490"/>
                  </a:lnTo>
                  <a:lnTo>
                    <a:pt x="19336" y="8486"/>
                  </a:lnTo>
                  <a:lnTo>
                    <a:pt x="19337" y="8480"/>
                  </a:lnTo>
                  <a:lnTo>
                    <a:pt x="19338" y="8473"/>
                  </a:lnTo>
                  <a:lnTo>
                    <a:pt x="19330" y="8476"/>
                  </a:lnTo>
                  <a:lnTo>
                    <a:pt x="19335" y="8459"/>
                  </a:lnTo>
                  <a:lnTo>
                    <a:pt x="19360" y="8436"/>
                  </a:lnTo>
                  <a:lnTo>
                    <a:pt x="19367" y="8418"/>
                  </a:lnTo>
                  <a:lnTo>
                    <a:pt x="19361" y="8421"/>
                  </a:lnTo>
                  <a:lnTo>
                    <a:pt x="19354" y="8419"/>
                  </a:lnTo>
                  <a:lnTo>
                    <a:pt x="19349" y="8415"/>
                  </a:lnTo>
                  <a:lnTo>
                    <a:pt x="19344" y="8409"/>
                  </a:lnTo>
                  <a:lnTo>
                    <a:pt x="19345" y="8408"/>
                  </a:lnTo>
                  <a:lnTo>
                    <a:pt x="19346" y="8407"/>
                  </a:lnTo>
                  <a:lnTo>
                    <a:pt x="19346" y="8406"/>
                  </a:lnTo>
                  <a:lnTo>
                    <a:pt x="19349" y="8404"/>
                  </a:lnTo>
                  <a:lnTo>
                    <a:pt x="19351" y="8405"/>
                  </a:lnTo>
                  <a:lnTo>
                    <a:pt x="19357" y="8404"/>
                  </a:lnTo>
                  <a:lnTo>
                    <a:pt x="19345" y="8377"/>
                  </a:lnTo>
                  <a:lnTo>
                    <a:pt x="19346" y="8372"/>
                  </a:lnTo>
                  <a:lnTo>
                    <a:pt x="19364" y="8364"/>
                  </a:lnTo>
                  <a:lnTo>
                    <a:pt x="19371" y="8375"/>
                  </a:lnTo>
                  <a:lnTo>
                    <a:pt x="19378" y="8414"/>
                  </a:lnTo>
                  <a:lnTo>
                    <a:pt x="19379" y="8401"/>
                  </a:lnTo>
                  <a:lnTo>
                    <a:pt x="19378" y="8381"/>
                  </a:lnTo>
                  <a:lnTo>
                    <a:pt x="19361" y="8291"/>
                  </a:lnTo>
                  <a:lnTo>
                    <a:pt x="19356" y="8282"/>
                  </a:lnTo>
                  <a:lnTo>
                    <a:pt x="19350" y="8283"/>
                  </a:lnTo>
                  <a:lnTo>
                    <a:pt x="19339" y="8288"/>
                  </a:lnTo>
                  <a:lnTo>
                    <a:pt x="19323" y="8287"/>
                  </a:lnTo>
                  <a:lnTo>
                    <a:pt x="19310" y="8275"/>
                  </a:lnTo>
                  <a:lnTo>
                    <a:pt x="19284" y="8236"/>
                  </a:lnTo>
                  <a:lnTo>
                    <a:pt x="19259" y="8214"/>
                  </a:lnTo>
                  <a:lnTo>
                    <a:pt x="19255" y="8207"/>
                  </a:lnTo>
                  <a:lnTo>
                    <a:pt x="19252" y="8186"/>
                  </a:lnTo>
                  <a:lnTo>
                    <a:pt x="19249" y="8170"/>
                  </a:lnTo>
                  <a:lnTo>
                    <a:pt x="19245" y="8157"/>
                  </a:lnTo>
                  <a:lnTo>
                    <a:pt x="19226" y="8116"/>
                  </a:lnTo>
                  <a:lnTo>
                    <a:pt x="19219" y="8103"/>
                  </a:lnTo>
                  <a:lnTo>
                    <a:pt x="19206" y="8096"/>
                  </a:lnTo>
                  <a:lnTo>
                    <a:pt x="19204" y="8085"/>
                  </a:lnTo>
                  <a:lnTo>
                    <a:pt x="19203" y="8065"/>
                  </a:lnTo>
                  <a:lnTo>
                    <a:pt x="19201" y="8057"/>
                  </a:lnTo>
                  <a:lnTo>
                    <a:pt x="19197" y="8046"/>
                  </a:lnTo>
                  <a:lnTo>
                    <a:pt x="19194" y="8038"/>
                  </a:lnTo>
                  <a:lnTo>
                    <a:pt x="19191" y="8019"/>
                  </a:lnTo>
                  <a:lnTo>
                    <a:pt x="19187" y="7963"/>
                  </a:lnTo>
                  <a:lnTo>
                    <a:pt x="19183" y="7943"/>
                  </a:lnTo>
                  <a:lnTo>
                    <a:pt x="19177" y="7927"/>
                  </a:lnTo>
                  <a:lnTo>
                    <a:pt x="19165" y="7895"/>
                  </a:lnTo>
                  <a:lnTo>
                    <a:pt x="19150" y="7875"/>
                  </a:lnTo>
                  <a:lnTo>
                    <a:pt x="19146" y="7872"/>
                  </a:lnTo>
                  <a:lnTo>
                    <a:pt x="19140" y="7874"/>
                  </a:lnTo>
                  <a:lnTo>
                    <a:pt x="19137" y="7873"/>
                  </a:lnTo>
                  <a:lnTo>
                    <a:pt x="19135" y="7868"/>
                  </a:lnTo>
                  <a:lnTo>
                    <a:pt x="19113" y="7819"/>
                  </a:lnTo>
                  <a:lnTo>
                    <a:pt x="19106" y="7808"/>
                  </a:lnTo>
                  <a:lnTo>
                    <a:pt x="19100" y="7801"/>
                  </a:lnTo>
                  <a:lnTo>
                    <a:pt x="19091" y="7788"/>
                  </a:lnTo>
                  <a:lnTo>
                    <a:pt x="19085" y="7772"/>
                  </a:lnTo>
                  <a:lnTo>
                    <a:pt x="19086" y="7752"/>
                  </a:lnTo>
                  <a:lnTo>
                    <a:pt x="19089" y="7734"/>
                  </a:lnTo>
                  <a:lnTo>
                    <a:pt x="19090" y="7718"/>
                  </a:lnTo>
                  <a:lnTo>
                    <a:pt x="19088" y="7703"/>
                  </a:lnTo>
                  <a:lnTo>
                    <a:pt x="19082" y="7689"/>
                  </a:lnTo>
                  <a:lnTo>
                    <a:pt x="19078" y="7683"/>
                  </a:lnTo>
                  <a:lnTo>
                    <a:pt x="19064" y="7668"/>
                  </a:lnTo>
                  <a:lnTo>
                    <a:pt x="19062" y="7661"/>
                  </a:lnTo>
                  <a:lnTo>
                    <a:pt x="19063" y="7651"/>
                  </a:lnTo>
                  <a:lnTo>
                    <a:pt x="19064" y="7641"/>
                  </a:lnTo>
                  <a:lnTo>
                    <a:pt x="19064" y="7631"/>
                  </a:lnTo>
                  <a:lnTo>
                    <a:pt x="19065" y="7625"/>
                  </a:lnTo>
                  <a:lnTo>
                    <a:pt x="19078" y="7611"/>
                  </a:lnTo>
                  <a:lnTo>
                    <a:pt x="19079" y="7606"/>
                  </a:lnTo>
                  <a:lnTo>
                    <a:pt x="19092" y="7562"/>
                  </a:lnTo>
                  <a:lnTo>
                    <a:pt x="19095" y="7545"/>
                  </a:lnTo>
                  <a:lnTo>
                    <a:pt x="19095" y="7509"/>
                  </a:lnTo>
                  <a:lnTo>
                    <a:pt x="19099" y="7497"/>
                  </a:lnTo>
                  <a:lnTo>
                    <a:pt x="19110" y="7475"/>
                  </a:lnTo>
                  <a:lnTo>
                    <a:pt x="19113" y="7466"/>
                  </a:lnTo>
                  <a:lnTo>
                    <a:pt x="19120" y="7439"/>
                  </a:lnTo>
                  <a:lnTo>
                    <a:pt x="19125" y="7432"/>
                  </a:lnTo>
                  <a:lnTo>
                    <a:pt x="19132" y="7427"/>
                  </a:lnTo>
                  <a:lnTo>
                    <a:pt x="19153" y="7397"/>
                  </a:lnTo>
                  <a:lnTo>
                    <a:pt x="19163" y="7400"/>
                  </a:lnTo>
                  <a:lnTo>
                    <a:pt x="19172" y="7394"/>
                  </a:lnTo>
                  <a:lnTo>
                    <a:pt x="19186" y="7372"/>
                  </a:lnTo>
                  <a:lnTo>
                    <a:pt x="19207" y="7348"/>
                  </a:lnTo>
                  <a:lnTo>
                    <a:pt x="19211" y="7338"/>
                  </a:lnTo>
                  <a:lnTo>
                    <a:pt x="19207" y="7321"/>
                  </a:lnTo>
                  <a:lnTo>
                    <a:pt x="19206" y="7300"/>
                  </a:lnTo>
                  <a:lnTo>
                    <a:pt x="19210" y="7283"/>
                  </a:lnTo>
                  <a:lnTo>
                    <a:pt x="19215" y="7274"/>
                  </a:lnTo>
                  <a:lnTo>
                    <a:pt x="19223" y="7267"/>
                  </a:lnTo>
                  <a:lnTo>
                    <a:pt x="19234" y="7242"/>
                  </a:lnTo>
                  <a:lnTo>
                    <a:pt x="19242" y="7233"/>
                  </a:lnTo>
                  <a:lnTo>
                    <a:pt x="19237" y="7247"/>
                  </a:lnTo>
                  <a:lnTo>
                    <a:pt x="19228" y="7294"/>
                  </a:lnTo>
                  <a:lnTo>
                    <a:pt x="19224" y="7289"/>
                  </a:lnTo>
                  <a:lnTo>
                    <a:pt x="19221" y="7303"/>
                  </a:lnTo>
                  <a:lnTo>
                    <a:pt x="19213" y="7301"/>
                  </a:lnTo>
                  <a:lnTo>
                    <a:pt x="19213" y="7312"/>
                  </a:lnTo>
                  <a:lnTo>
                    <a:pt x="19218" y="7327"/>
                  </a:lnTo>
                  <a:lnTo>
                    <a:pt x="19225" y="7338"/>
                  </a:lnTo>
                  <a:lnTo>
                    <a:pt x="19220" y="7348"/>
                  </a:lnTo>
                  <a:lnTo>
                    <a:pt x="19216" y="7361"/>
                  </a:lnTo>
                  <a:lnTo>
                    <a:pt x="19211" y="7371"/>
                  </a:lnTo>
                  <a:lnTo>
                    <a:pt x="19204" y="7371"/>
                  </a:lnTo>
                  <a:lnTo>
                    <a:pt x="19203" y="7376"/>
                  </a:lnTo>
                  <a:lnTo>
                    <a:pt x="19202" y="7376"/>
                  </a:lnTo>
                  <a:lnTo>
                    <a:pt x="19202" y="7377"/>
                  </a:lnTo>
                  <a:lnTo>
                    <a:pt x="19193" y="7385"/>
                  </a:lnTo>
                  <a:lnTo>
                    <a:pt x="19181" y="7402"/>
                  </a:lnTo>
                  <a:lnTo>
                    <a:pt x="19175" y="7406"/>
                  </a:lnTo>
                  <a:lnTo>
                    <a:pt x="19166" y="7411"/>
                  </a:lnTo>
                  <a:lnTo>
                    <a:pt x="19151" y="7424"/>
                  </a:lnTo>
                  <a:lnTo>
                    <a:pt x="19131" y="7449"/>
                  </a:lnTo>
                  <a:lnTo>
                    <a:pt x="19118" y="7472"/>
                  </a:lnTo>
                  <a:lnTo>
                    <a:pt x="19108" y="7500"/>
                  </a:lnTo>
                  <a:lnTo>
                    <a:pt x="19103" y="7527"/>
                  </a:lnTo>
                  <a:lnTo>
                    <a:pt x="19106" y="7552"/>
                  </a:lnTo>
                  <a:lnTo>
                    <a:pt x="19105" y="7557"/>
                  </a:lnTo>
                  <a:lnTo>
                    <a:pt x="19101" y="7561"/>
                  </a:lnTo>
                  <a:lnTo>
                    <a:pt x="19100" y="7568"/>
                  </a:lnTo>
                  <a:lnTo>
                    <a:pt x="19099" y="7575"/>
                  </a:lnTo>
                  <a:lnTo>
                    <a:pt x="19094" y="7584"/>
                  </a:lnTo>
                  <a:lnTo>
                    <a:pt x="19094" y="7595"/>
                  </a:lnTo>
                  <a:lnTo>
                    <a:pt x="19095" y="7607"/>
                  </a:lnTo>
                  <a:lnTo>
                    <a:pt x="19095" y="7616"/>
                  </a:lnTo>
                  <a:lnTo>
                    <a:pt x="19093" y="7621"/>
                  </a:lnTo>
                  <a:lnTo>
                    <a:pt x="19087" y="7632"/>
                  </a:lnTo>
                  <a:lnTo>
                    <a:pt x="19080" y="7650"/>
                  </a:lnTo>
                  <a:lnTo>
                    <a:pt x="19081" y="7657"/>
                  </a:lnTo>
                  <a:lnTo>
                    <a:pt x="19086" y="7666"/>
                  </a:lnTo>
                  <a:lnTo>
                    <a:pt x="19102" y="7684"/>
                  </a:lnTo>
                  <a:lnTo>
                    <a:pt x="19105" y="7695"/>
                  </a:lnTo>
                  <a:lnTo>
                    <a:pt x="19106" y="7736"/>
                  </a:lnTo>
                  <a:lnTo>
                    <a:pt x="19107" y="7753"/>
                  </a:lnTo>
                  <a:lnTo>
                    <a:pt x="19104" y="7751"/>
                  </a:lnTo>
                  <a:lnTo>
                    <a:pt x="19101" y="7748"/>
                  </a:lnTo>
                  <a:lnTo>
                    <a:pt x="19099" y="7743"/>
                  </a:lnTo>
                  <a:lnTo>
                    <a:pt x="19106" y="7768"/>
                  </a:lnTo>
                  <a:lnTo>
                    <a:pt x="19117" y="7782"/>
                  </a:lnTo>
                  <a:lnTo>
                    <a:pt x="19131" y="7792"/>
                  </a:lnTo>
                  <a:lnTo>
                    <a:pt x="19180" y="7851"/>
                  </a:lnTo>
                  <a:lnTo>
                    <a:pt x="19182" y="7855"/>
                  </a:lnTo>
                  <a:lnTo>
                    <a:pt x="19184" y="7859"/>
                  </a:lnTo>
                  <a:lnTo>
                    <a:pt x="19188" y="7862"/>
                  </a:lnTo>
                  <a:lnTo>
                    <a:pt x="19190" y="7860"/>
                  </a:lnTo>
                  <a:lnTo>
                    <a:pt x="19192" y="7856"/>
                  </a:lnTo>
                  <a:lnTo>
                    <a:pt x="19194" y="7853"/>
                  </a:lnTo>
                  <a:lnTo>
                    <a:pt x="19198" y="7852"/>
                  </a:lnTo>
                  <a:lnTo>
                    <a:pt x="19203" y="7859"/>
                  </a:lnTo>
                  <a:lnTo>
                    <a:pt x="19208" y="7872"/>
                  </a:lnTo>
                  <a:lnTo>
                    <a:pt x="19213" y="7882"/>
                  </a:lnTo>
                  <a:lnTo>
                    <a:pt x="19220" y="7885"/>
                  </a:lnTo>
                  <a:lnTo>
                    <a:pt x="19235" y="7880"/>
                  </a:lnTo>
                  <a:lnTo>
                    <a:pt x="19238" y="7882"/>
                  </a:lnTo>
                  <a:lnTo>
                    <a:pt x="19244" y="7897"/>
                  </a:lnTo>
                  <a:lnTo>
                    <a:pt x="19247" y="7900"/>
                  </a:lnTo>
                  <a:lnTo>
                    <a:pt x="19253" y="7902"/>
                  </a:lnTo>
                  <a:lnTo>
                    <a:pt x="19270" y="7915"/>
                  </a:lnTo>
                  <a:lnTo>
                    <a:pt x="19274" y="7920"/>
                  </a:lnTo>
                  <a:lnTo>
                    <a:pt x="19275" y="7925"/>
                  </a:lnTo>
                  <a:lnTo>
                    <a:pt x="19275" y="7936"/>
                  </a:lnTo>
                  <a:lnTo>
                    <a:pt x="19277" y="7943"/>
                  </a:lnTo>
                  <a:lnTo>
                    <a:pt x="19281" y="7950"/>
                  </a:lnTo>
                  <a:lnTo>
                    <a:pt x="19287" y="7954"/>
                  </a:lnTo>
                  <a:lnTo>
                    <a:pt x="19287" y="7957"/>
                  </a:lnTo>
                  <a:lnTo>
                    <a:pt x="19294" y="7954"/>
                  </a:lnTo>
                  <a:lnTo>
                    <a:pt x="19298" y="7948"/>
                  </a:lnTo>
                  <a:lnTo>
                    <a:pt x="19301" y="7940"/>
                  </a:lnTo>
                  <a:lnTo>
                    <a:pt x="19306" y="7932"/>
                  </a:lnTo>
                  <a:lnTo>
                    <a:pt x="19317" y="7922"/>
                  </a:lnTo>
                  <a:lnTo>
                    <a:pt x="19325" y="7918"/>
                  </a:lnTo>
                  <a:lnTo>
                    <a:pt x="19331" y="7919"/>
                  </a:lnTo>
                  <a:lnTo>
                    <a:pt x="19333" y="7925"/>
                  </a:lnTo>
                  <a:lnTo>
                    <a:pt x="19334" y="7932"/>
                  </a:lnTo>
                  <a:lnTo>
                    <a:pt x="19335" y="7936"/>
                  </a:lnTo>
                  <a:lnTo>
                    <a:pt x="19339" y="7937"/>
                  </a:lnTo>
                  <a:lnTo>
                    <a:pt x="19342" y="7935"/>
                  </a:lnTo>
                  <a:lnTo>
                    <a:pt x="19349" y="7928"/>
                  </a:lnTo>
                  <a:lnTo>
                    <a:pt x="19352" y="7926"/>
                  </a:lnTo>
                  <a:lnTo>
                    <a:pt x="19367" y="7921"/>
                  </a:lnTo>
                  <a:lnTo>
                    <a:pt x="19374" y="7922"/>
                  </a:lnTo>
                  <a:lnTo>
                    <a:pt x="19381" y="7927"/>
                  </a:lnTo>
                  <a:lnTo>
                    <a:pt x="19392" y="7952"/>
                  </a:lnTo>
                  <a:lnTo>
                    <a:pt x="19394" y="7986"/>
                  </a:lnTo>
                  <a:lnTo>
                    <a:pt x="19384" y="8065"/>
                  </a:lnTo>
                  <a:lnTo>
                    <a:pt x="19384" y="8082"/>
                  </a:lnTo>
                  <a:lnTo>
                    <a:pt x="19385" y="8100"/>
                  </a:lnTo>
                  <a:lnTo>
                    <a:pt x="19387" y="8118"/>
                  </a:lnTo>
                  <a:lnTo>
                    <a:pt x="19386" y="8129"/>
                  </a:lnTo>
                  <a:lnTo>
                    <a:pt x="19385" y="8137"/>
                  </a:lnTo>
                  <a:lnTo>
                    <a:pt x="19385" y="8144"/>
                  </a:lnTo>
                  <a:lnTo>
                    <a:pt x="19391" y="8150"/>
                  </a:lnTo>
                  <a:lnTo>
                    <a:pt x="19395" y="8150"/>
                  </a:lnTo>
                  <a:lnTo>
                    <a:pt x="19399" y="8147"/>
                  </a:lnTo>
                  <a:lnTo>
                    <a:pt x="19420" y="8122"/>
                  </a:lnTo>
                  <a:lnTo>
                    <a:pt x="19433" y="8100"/>
                  </a:lnTo>
                  <a:lnTo>
                    <a:pt x="19443" y="8074"/>
                  </a:lnTo>
                  <a:lnTo>
                    <a:pt x="19447" y="8048"/>
                  </a:lnTo>
                  <a:lnTo>
                    <a:pt x="19446" y="8042"/>
                  </a:lnTo>
                  <a:lnTo>
                    <a:pt x="19443" y="8035"/>
                  </a:lnTo>
                  <a:lnTo>
                    <a:pt x="19443" y="8028"/>
                  </a:lnTo>
                  <a:lnTo>
                    <a:pt x="19452" y="8020"/>
                  </a:lnTo>
                  <a:lnTo>
                    <a:pt x="19455" y="8014"/>
                  </a:lnTo>
                  <a:lnTo>
                    <a:pt x="19458" y="8008"/>
                  </a:lnTo>
                  <a:lnTo>
                    <a:pt x="19459" y="7993"/>
                  </a:lnTo>
                  <a:lnTo>
                    <a:pt x="19466" y="7972"/>
                  </a:lnTo>
                  <a:lnTo>
                    <a:pt x="19467" y="7966"/>
                  </a:lnTo>
                  <a:lnTo>
                    <a:pt x="19465" y="7956"/>
                  </a:lnTo>
                  <a:lnTo>
                    <a:pt x="19462" y="7952"/>
                  </a:lnTo>
                  <a:lnTo>
                    <a:pt x="19459" y="7953"/>
                  </a:lnTo>
                  <a:lnTo>
                    <a:pt x="19455" y="7958"/>
                  </a:lnTo>
                  <a:lnTo>
                    <a:pt x="19454" y="7956"/>
                  </a:lnTo>
                  <a:lnTo>
                    <a:pt x="19454" y="7954"/>
                  </a:lnTo>
                  <a:lnTo>
                    <a:pt x="19454" y="7953"/>
                  </a:lnTo>
                  <a:lnTo>
                    <a:pt x="19452" y="7953"/>
                  </a:lnTo>
                  <a:lnTo>
                    <a:pt x="19454" y="7944"/>
                  </a:lnTo>
                  <a:lnTo>
                    <a:pt x="19458" y="7939"/>
                  </a:lnTo>
                  <a:lnTo>
                    <a:pt x="19462" y="7938"/>
                  </a:lnTo>
                  <a:lnTo>
                    <a:pt x="19467" y="7942"/>
                  </a:lnTo>
                  <a:lnTo>
                    <a:pt x="19476" y="7869"/>
                  </a:lnTo>
                  <a:lnTo>
                    <a:pt x="19479" y="7856"/>
                  </a:lnTo>
                  <a:lnTo>
                    <a:pt x="19487" y="7845"/>
                  </a:lnTo>
                  <a:lnTo>
                    <a:pt x="19498" y="7800"/>
                  </a:lnTo>
                  <a:lnTo>
                    <a:pt x="19507" y="7783"/>
                  </a:lnTo>
                  <a:lnTo>
                    <a:pt x="19506" y="7777"/>
                  </a:lnTo>
                  <a:lnTo>
                    <a:pt x="19487" y="7798"/>
                  </a:lnTo>
                  <a:lnTo>
                    <a:pt x="19481" y="7797"/>
                  </a:lnTo>
                  <a:lnTo>
                    <a:pt x="19476" y="7794"/>
                  </a:lnTo>
                  <a:lnTo>
                    <a:pt x="19471" y="7792"/>
                  </a:lnTo>
                  <a:lnTo>
                    <a:pt x="19464" y="7795"/>
                  </a:lnTo>
                  <a:lnTo>
                    <a:pt x="19469" y="7777"/>
                  </a:lnTo>
                  <a:lnTo>
                    <a:pt x="19479" y="7768"/>
                  </a:lnTo>
                  <a:lnTo>
                    <a:pt x="19504" y="7760"/>
                  </a:lnTo>
                  <a:lnTo>
                    <a:pt x="19503" y="7755"/>
                  </a:lnTo>
                  <a:lnTo>
                    <a:pt x="19500" y="7744"/>
                  </a:lnTo>
                  <a:lnTo>
                    <a:pt x="19503" y="7727"/>
                  </a:lnTo>
                  <a:lnTo>
                    <a:pt x="19512" y="7695"/>
                  </a:lnTo>
                  <a:lnTo>
                    <a:pt x="19524" y="7703"/>
                  </a:lnTo>
                  <a:lnTo>
                    <a:pt x="19516" y="7725"/>
                  </a:lnTo>
                  <a:lnTo>
                    <a:pt x="19513" y="7738"/>
                  </a:lnTo>
                  <a:lnTo>
                    <a:pt x="19511" y="7751"/>
                  </a:lnTo>
                  <a:lnTo>
                    <a:pt x="19512" y="7756"/>
                  </a:lnTo>
                  <a:lnTo>
                    <a:pt x="19522" y="7745"/>
                  </a:lnTo>
                  <a:lnTo>
                    <a:pt x="19541" y="7712"/>
                  </a:lnTo>
                  <a:lnTo>
                    <a:pt x="19552" y="7698"/>
                  </a:lnTo>
                  <a:lnTo>
                    <a:pt x="19546" y="7684"/>
                  </a:lnTo>
                  <a:lnTo>
                    <a:pt x="19539" y="7669"/>
                  </a:lnTo>
                  <a:lnTo>
                    <a:pt x="19532" y="7662"/>
                  </a:lnTo>
                  <a:lnTo>
                    <a:pt x="19525" y="7671"/>
                  </a:lnTo>
                  <a:lnTo>
                    <a:pt x="19524" y="7660"/>
                  </a:lnTo>
                  <a:lnTo>
                    <a:pt x="19525" y="7647"/>
                  </a:lnTo>
                  <a:lnTo>
                    <a:pt x="19526" y="7635"/>
                  </a:lnTo>
                  <a:lnTo>
                    <a:pt x="19528" y="7627"/>
                  </a:lnTo>
                  <a:lnTo>
                    <a:pt x="19533" y="7617"/>
                  </a:lnTo>
                  <a:lnTo>
                    <a:pt x="19537" y="7616"/>
                  </a:lnTo>
                  <a:lnTo>
                    <a:pt x="19542" y="7619"/>
                  </a:lnTo>
                  <a:lnTo>
                    <a:pt x="19548" y="7619"/>
                  </a:lnTo>
                  <a:lnTo>
                    <a:pt x="19550" y="7597"/>
                  </a:lnTo>
                  <a:lnTo>
                    <a:pt x="19549" y="7582"/>
                  </a:lnTo>
                  <a:lnTo>
                    <a:pt x="19545" y="7577"/>
                  </a:lnTo>
                  <a:lnTo>
                    <a:pt x="19540" y="7573"/>
                  </a:lnTo>
                  <a:lnTo>
                    <a:pt x="19535" y="7559"/>
                  </a:lnTo>
                  <a:lnTo>
                    <a:pt x="19531" y="7527"/>
                  </a:lnTo>
                  <a:lnTo>
                    <a:pt x="19535" y="7532"/>
                  </a:lnTo>
                  <a:lnTo>
                    <a:pt x="19540" y="7535"/>
                  </a:lnTo>
                  <a:lnTo>
                    <a:pt x="19546" y="7533"/>
                  </a:lnTo>
                  <a:lnTo>
                    <a:pt x="19550" y="7525"/>
                  </a:lnTo>
                  <a:lnTo>
                    <a:pt x="19567" y="7537"/>
                  </a:lnTo>
                  <a:lnTo>
                    <a:pt x="19569" y="7541"/>
                  </a:lnTo>
                  <a:lnTo>
                    <a:pt x="19571" y="7549"/>
                  </a:lnTo>
                  <a:lnTo>
                    <a:pt x="19574" y="7555"/>
                  </a:lnTo>
                  <a:lnTo>
                    <a:pt x="19579" y="7551"/>
                  </a:lnTo>
                  <a:lnTo>
                    <a:pt x="19580" y="7537"/>
                  </a:lnTo>
                  <a:lnTo>
                    <a:pt x="19573" y="7524"/>
                  </a:lnTo>
                  <a:lnTo>
                    <a:pt x="19566" y="7508"/>
                  </a:lnTo>
                  <a:lnTo>
                    <a:pt x="19569" y="7494"/>
                  </a:lnTo>
                  <a:lnTo>
                    <a:pt x="19571" y="7479"/>
                  </a:lnTo>
                  <a:lnTo>
                    <a:pt x="19574" y="7472"/>
                  </a:lnTo>
                  <a:lnTo>
                    <a:pt x="19578" y="7466"/>
                  </a:lnTo>
                  <a:lnTo>
                    <a:pt x="19583" y="7457"/>
                  </a:lnTo>
                  <a:lnTo>
                    <a:pt x="19585" y="7447"/>
                  </a:lnTo>
                  <a:lnTo>
                    <a:pt x="19587" y="7436"/>
                  </a:lnTo>
                  <a:lnTo>
                    <a:pt x="19589" y="7427"/>
                  </a:lnTo>
                  <a:lnTo>
                    <a:pt x="19598" y="7415"/>
                  </a:lnTo>
                  <a:lnTo>
                    <a:pt x="19601" y="7401"/>
                  </a:lnTo>
                  <a:lnTo>
                    <a:pt x="19605" y="7374"/>
                  </a:lnTo>
                  <a:lnTo>
                    <a:pt x="19607" y="7368"/>
                  </a:lnTo>
                  <a:lnTo>
                    <a:pt x="19610" y="7354"/>
                  </a:lnTo>
                  <a:lnTo>
                    <a:pt x="19610" y="7341"/>
                  </a:lnTo>
                  <a:lnTo>
                    <a:pt x="19604" y="7337"/>
                  </a:lnTo>
                  <a:lnTo>
                    <a:pt x="19597" y="7329"/>
                  </a:lnTo>
                  <a:lnTo>
                    <a:pt x="19595" y="7303"/>
                  </a:lnTo>
                  <a:lnTo>
                    <a:pt x="19597" y="7273"/>
                  </a:lnTo>
                  <a:lnTo>
                    <a:pt x="19600" y="7253"/>
                  </a:lnTo>
                  <a:lnTo>
                    <a:pt x="19605" y="7235"/>
                  </a:lnTo>
                  <a:lnTo>
                    <a:pt x="19605" y="7229"/>
                  </a:lnTo>
                  <a:lnTo>
                    <a:pt x="19602" y="7212"/>
                  </a:lnTo>
                  <a:lnTo>
                    <a:pt x="19602" y="7199"/>
                  </a:lnTo>
                  <a:lnTo>
                    <a:pt x="19604" y="7187"/>
                  </a:lnTo>
                  <a:lnTo>
                    <a:pt x="19611" y="7169"/>
                  </a:lnTo>
                  <a:lnTo>
                    <a:pt x="19606" y="7166"/>
                  </a:lnTo>
                  <a:lnTo>
                    <a:pt x="19593" y="7164"/>
                  </a:lnTo>
                  <a:lnTo>
                    <a:pt x="19599" y="7147"/>
                  </a:lnTo>
                  <a:lnTo>
                    <a:pt x="19600" y="7127"/>
                  </a:lnTo>
                  <a:lnTo>
                    <a:pt x="19597" y="7115"/>
                  </a:lnTo>
                  <a:lnTo>
                    <a:pt x="19590" y="7122"/>
                  </a:lnTo>
                  <a:lnTo>
                    <a:pt x="19590" y="7108"/>
                  </a:lnTo>
                  <a:lnTo>
                    <a:pt x="19594" y="7101"/>
                  </a:lnTo>
                  <a:lnTo>
                    <a:pt x="19600" y="7097"/>
                  </a:lnTo>
                  <a:lnTo>
                    <a:pt x="19605" y="7091"/>
                  </a:lnTo>
                  <a:lnTo>
                    <a:pt x="19609" y="7080"/>
                  </a:lnTo>
                  <a:lnTo>
                    <a:pt x="19610" y="7068"/>
                  </a:lnTo>
                  <a:lnTo>
                    <a:pt x="19608" y="7059"/>
                  </a:lnTo>
                  <a:lnTo>
                    <a:pt x="19601" y="7062"/>
                  </a:lnTo>
                  <a:lnTo>
                    <a:pt x="19601" y="7056"/>
                  </a:lnTo>
                  <a:lnTo>
                    <a:pt x="19606" y="7043"/>
                  </a:lnTo>
                  <a:lnTo>
                    <a:pt x="19610" y="7048"/>
                  </a:lnTo>
                  <a:lnTo>
                    <a:pt x="19615" y="7063"/>
                  </a:lnTo>
                  <a:lnTo>
                    <a:pt x="19618" y="7083"/>
                  </a:lnTo>
                  <a:lnTo>
                    <a:pt x="19620" y="7101"/>
                  </a:lnTo>
                  <a:lnTo>
                    <a:pt x="19619" y="7116"/>
                  </a:lnTo>
                  <a:lnTo>
                    <a:pt x="19616" y="7149"/>
                  </a:lnTo>
                  <a:lnTo>
                    <a:pt x="19629" y="7290"/>
                  </a:lnTo>
                  <a:lnTo>
                    <a:pt x="19632" y="7269"/>
                  </a:lnTo>
                  <a:lnTo>
                    <a:pt x="19626" y="7179"/>
                  </a:lnTo>
                  <a:lnTo>
                    <a:pt x="19627" y="7149"/>
                  </a:lnTo>
                  <a:lnTo>
                    <a:pt x="19624" y="7145"/>
                  </a:lnTo>
                  <a:lnTo>
                    <a:pt x="19625" y="7130"/>
                  </a:lnTo>
                  <a:lnTo>
                    <a:pt x="19622" y="7091"/>
                  </a:lnTo>
                  <a:lnTo>
                    <a:pt x="19626" y="7056"/>
                  </a:lnTo>
                  <a:lnTo>
                    <a:pt x="19623" y="7035"/>
                  </a:lnTo>
                  <a:lnTo>
                    <a:pt x="19617" y="7020"/>
                  </a:lnTo>
                  <a:lnTo>
                    <a:pt x="19609" y="7016"/>
                  </a:lnTo>
                  <a:lnTo>
                    <a:pt x="19613" y="6990"/>
                  </a:lnTo>
                  <a:lnTo>
                    <a:pt x="19617" y="6914"/>
                  </a:lnTo>
                  <a:lnTo>
                    <a:pt x="19613" y="6893"/>
                  </a:lnTo>
                  <a:lnTo>
                    <a:pt x="19615" y="6871"/>
                  </a:lnTo>
                  <a:lnTo>
                    <a:pt x="19619" y="6850"/>
                  </a:lnTo>
                  <a:lnTo>
                    <a:pt x="19619" y="6830"/>
                  </a:lnTo>
                  <a:lnTo>
                    <a:pt x="19599" y="6717"/>
                  </a:lnTo>
                  <a:lnTo>
                    <a:pt x="19593" y="6697"/>
                  </a:lnTo>
                  <a:lnTo>
                    <a:pt x="19585" y="6688"/>
                  </a:lnTo>
                  <a:lnTo>
                    <a:pt x="19582" y="6695"/>
                  </a:lnTo>
                  <a:lnTo>
                    <a:pt x="19585" y="6712"/>
                  </a:lnTo>
                  <a:lnTo>
                    <a:pt x="19592" y="6729"/>
                  </a:lnTo>
                  <a:lnTo>
                    <a:pt x="19598" y="6738"/>
                  </a:lnTo>
                  <a:lnTo>
                    <a:pt x="19592" y="6744"/>
                  </a:lnTo>
                  <a:lnTo>
                    <a:pt x="19575" y="6734"/>
                  </a:lnTo>
                  <a:lnTo>
                    <a:pt x="19538" y="6728"/>
                  </a:lnTo>
                  <a:lnTo>
                    <a:pt x="19528" y="6730"/>
                  </a:lnTo>
                  <a:lnTo>
                    <a:pt x="19509" y="6744"/>
                  </a:lnTo>
                  <a:lnTo>
                    <a:pt x="19506" y="6743"/>
                  </a:lnTo>
                  <a:lnTo>
                    <a:pt x="19499" y="6738"/>
                  </a:lnTo>
                  <a:lnTo>
                    <a:pt x="19485" y="6737"/>
                  </a:lnTo>
                  <a:lnTo>
                    <a:pt x="19479" y="6726"/>
                  </a:lnTo>
                  <a:lnTo>
                    <a:pt x="19478" y="6710"/>
                  </a:lnTo>
                  <a:lnTo>
                    <a:pt x="19482" y="6694"/>
                  </a:lnTo>
                  <a:lnTo>
                    <a:pt x="19478" y="6690"/>
                  </a:lnTo>
                  <a:lnTo>
                    <a:pt x="19475" y="6663"/>
                  </a:lnTo>
                  <a:lnTo>
                    <a:pt x="19474" y="6660"/>
                  </a:lnTo>
                  <a:lnTo>
                    <a:pt x="19476" y="6652"/>
                  </a:lnTo>
                  <a:lnTo>
                    <a:pt x="19482" y="6639"/>
                  </a:lnTo>
                  <a:lnTo>
                    <a:pt x="19484" y="6631"/>
                  </a:lnTo>
                  <a:lnTo>
                    <a:pt x="19486" y="6614"/>
                  </a:lnTo>
                  <a:lnTo>
                    <a:pt x="19486" y="6579"/>
                  </a:lnTo>
                  <a:lnTo>
                    <a:pt x="19489" y="6562"/>
                  </a:lnTo>
                  <a:lnTo>
                    <a:pt x="19491" y="6555"/>
                  </a:lnTo>
                  <a:lnTo>
                    <a:pt x="19497" y="6545"/>
                  </a:lnTo>
                  <a:lnTo>
                    <a:pt x="19499" y="6539"/>
                  </a:lnTo>
                  <a:lnTo>
                    <a:pt x="19501" y="6531"/>
                  </a:lnTo>
                  <a:lnTo>
                    <a:pt x="19501" y="6515"/>
                  </a:lnTo>
                  <a:lnTo>
                    <a:pt x="19503" y="6507"/>
                  </a:lnTo>
                  <a:lnTo>
                    <a:pt x="19510" y="6496"/>
                  </a:lnTo>
                  <a:lnTo>
                    <a:pt x="19512" y="6503"/>
                  </a:lnTo>
                  <a:lnTo>
                    <a:pt x="19510" y="6541"/>
                  </a:lnTo>
                  <a:lnTo>
                    <a:pt x="19516" y="6539"/>
                  </a:lnTo>
                  <a:lnTo>
                    <a:pt x="19520" y="6535"/>
                  </a:lnTo>
                  <a:lnTo>
                    <a:pt x="19523" y="6528"/>
                  </a:lnTo>
                  <a:lnTo>
                    <a:pt x="19528" y="6510"/>
                  </a:lnTo>
                  <a:lnTo>
                    <a:pt x="19535" y="6495"/>
                  </a:lnTo>
                  <a:lnTo>
                    <a:pt x="19542" y="6477"/>
                  </a:lnTo>
                  <a:lnTo>
                    <a:pt x="19543" y="6471"/>
                  </a:lnTo>
                  <a:lnTo>
                    <a:pt x="19543" y="6463"/>
                  </a:lnTo>
                  <a:lnTo>
                    <a:pt x="19542" y="6451"/>
                  </a:lnTo>
                  <a:lnTo>
                    <a:pt x="19542" y="6442"/>
                  </a:lnTo>
                  <a:lnTo>
                    <a:pt x="19543" y="6425"/>
                  </a:lnTo>
                  <a:lnTo>
                    <a:pt x="19543" y="6402"/>
                  </a:lnTo>
                  <a:lnTo>
                    <a:pt x="19553" y="6352"/>
                  </a:lnTo>
                  <a:lnTo>
                    <a:pt x="19559" y="6284"/>
                  </a:lnTo>
                  <a:lnTo>
                    <a:pt x="19558" y="6248"/>
                  </a:lnTo>
                  <a:lnTo>
                    <a:pt x="19556" y="6232"/>
                  </a:lnTo>
                  <a:lnTo>
                    <a:pt x="19553" y="6211"/>
                  </a:lnTo>
                  <a:lnTo>
                    <a:pt x="19538" y="6140"/>
                  </a:lnTo>
                  <a:lnTo>
                    <a:pt x="19534" y="6103"/>
                  </a:lnTo>
                  <a:lnTo>
                    <a:pt x="19532" y="6088"/>
                  </a:lnTo>
                  <a:lnTo>
                    <a:pt x="19526" y="6075"/>
                  </a:lnTo>
                  <a:lnTo>
                    <a:pt x="19519" y="6065"/>
                  </a:lnTo>
                  <a:lnTo>
                    <a:pt x="19512" y="6058"/>
                  </a:lnTo>
                  <a:lnTo>
                    <a:pt x="19505" y="6049"/>
                  </a:lnTo>
                  <a:lnTo>
                    <a:pt x="19499" y="6022"/>
                  </a:lnTo>
                  <a:lnTo>
                    <a:pt x="19496" y="6015"/>
                  </a:lnTo>
                  <a:lnTo>
                    <a:pt x="19494" y="6009"/>
                  </a:lnTo>
                  <a:lnTo>
                    <a:pt x="19493" y="5996"/>
                  </a:lnTo>
                  <a:lnTo>
                    <a:pt x="19495" y="5988"/>
                  </a:lnTo>
                  <a:lnTo>
                    <a:pt x="19497" y="5980"/>
                  </a:lnTo>
                  <a:lnTo>
                    <a:pt x="19503" y="5968"/>
                  </a:lnTo>
                  <a:lnTo>
                    <a:pt x="19506" y="5984"/>
                  </a:lnTo>
                  <a:lnTo>
                    <a:pt x="19505" y="6000"/>
                  </a:lnTo>
                  <a:lnTo>
                    <a:pt x="19506" y="6014"/>
                  </a:lnTo>
                  <a:lnTo>
                    <a:pt x="19515" y="6030"/>
                  </a:lnTo>
                  <a:lnTo>
                    <a:pt x="19530" y="6044"/>
                  </a:lnTo>
                  <a:lnTo>
                    <a:pt x="19535" y="6051"/>
                  </a:lnTo>
                  <a:lnTo>
                    <a:pt x="19541" y="6062"/>
                  </a:lnTo>
                  <a:lnTo>
                    <a:pt x="19549" y="6090"/>
                  </a:lnTo>
                  <a:lnTo>
                    <a:pt x="19555" y="6121"/>
                  </a:lnTo>
                  <a:lnTo>
                    <a:pt x="19564" y="6190"/>
                  </a:lnTo>
                  <a:lnTo>
                    <a:pt x="19565" y="6208"/>
                  </a:lnTo>
                  <a:lnTo>
                    <a:pt x="19565" y="6245"/>
                  </a:lnTo>
                  <a:lnTo>
                    <a:pt x="19566" y="6282"/>
                  </a:lnTo>
                  <a:lnTo>
                    <a:pt x="19562" y="6320"/>
                  </a:lnTo>
                  <a:lnTo>
                    <a:pt x="19563" y="6338"/>
                  </a:lnTo>
                  <a:lnTo>
                    <a:pt x="19562" y="6352"/>
                  </a:lnTo>
                  <a:lnTo>
                    <a:pt x="19549" y="6426"/>
                  </a:lnTo>
                  <a:lnTo>
                    <a:pt x="19549" y="6444"/>
                  </a:lnTo>
                  <a:lnTo>
                    <a:pt x="19549" y="6462"/>
                  </a:lnTo>
                  <a:lnTo>
                    <a:pt x="19552" y="6480"/>
                  </a:lnTo>
                  <a:lnTo>
                    <a:pt x="19559" y="6465"/>
                  </a:lnTo>
                  <a:lnTo>
                    <a:pt x="19564" y="6410"/>
                  </a:lnTo>
                  <a:lnTo>
                    <a:pt x="19569" y="6388"/>
                  </a:lnTo>
                  <a:lnTo>
                    <a:pt x="19579" y="6374"/>
                  </a:lnTo>
                  <a:lnTo>
                    <a:pt x="19592" y="6363"/>
                  </a:lnTo>
                  <a:lnTo>
                    <a:pt x="19606" y="6356"/>
                  </a:lnTo>
                  <a:lnTo>
                    <a:pt x="19617" y="6355"/>
                  </a:lnTo>
                  <a:lnTo>
                    <a:pt x="19614" y="6348"/>
                  </a:lnTo>
                  <a:lnTo>
                    <a:pt x="19607" y="6334"/>
                  </a:lnTo>
                  <a:lnTo>
                    <a:pt x="19605" y="6327"/>
                  </a:lnTo>
                  <a:lnTo>
                    <a:pt x="19606" y="6318"/>
                  </a:lnTo>
                  <a:lnTo>
                    <a:pt x="19610" y="6315"/>
                  </a:lnTo>
                  <a:lnTo>
                    <a:pt x="19615" y="6314"/>
                  </a:lnTo>
                  <a:lnTo>
                    <a:pt x="19616" y="6310"/>
                  </a:lnTo>
                  <a:lnTo>
                    <a:pt x="19616" y="6293"/>
                  </a:lnTo>
                  <a:lnTo>
                    <a:pt x="19619" y="6278"/>
                  </a:lnTo>
                  <a:lnTo>
                    <a:pt x="19632" y="6240"/>
                  </a:lnTo>
                  <a:lnTo>
                    <a:pt x="19635" y="6233"/>
                  </a:lnTo>
                  <a:lnTo>
                    <a:pt x="19639" y="6230"/>
                  </a:lnTo>
                  <a:lnTo>
                    <a:pt x="19647" y="6226"/>
                  </a:lnTo>
                  <a:lnTo>
                    <a:pt x="19648" y="6222"/>
                  </a:lnTo>
                  <a:lnTo>
                    <a:pt x="19653" y="6199"/>
                  </a:lnTo>
                  <a:lnTo>
                    <a:pt x="19654" y="6190"/>
                  </a:lnTo>
                  <a:lnTo>
                    <a:pt x="19652" y="6186"/>
                  </a:lnTo>
                  <a:lnTo>
                    <a:pt x="19648" y="6183"/>
                  </a:lnTo>
                  <a:lnTo>
                    <a:pt x="19651" y="6175"/>
                  </a:lnTo>
                  <a:lnTo>
                    <a:pt x="19652" y="6174"/>
                  </a:lnTo>
                  <a:lnTo>
                    <a:pt x="19659" y="6162"/>
                  </a:lnTo>
                  <a:lnTo>
                    <a:pt x="19664" y="6156"/>
                  </a:lnTo>
                  <a:lnTo>
                    <a:pt x="19665" y="6154"/>
                  </a:lnTo>
                  <a:lnTo>
                    <a:pt x="19666" y="6150"/>
                  </a:lnTo>
                  <a:lnTo>
                    <a:pt x="19675" y="6158"/>
                  </a:lnTo>
                  <a:lnTo>
                    <a:pt x="19682" y="6154"/>
                  </a:lnTo>
                  <a:lnTo>
                    <a:pt x="19688" y="6143"/>
                  </a:lnTo>
                  <a:lnTo>
                    <a:pt x="19693" y="6128"/>
                  </a:lnTo>
                  <a:lnTo>
                    <a:pt x="19697" y="6134"/>
                  </a:lnTo>
                  <a:lnTo>
                    <a:pt x="19701" y="6110"/>
                  </a:lnTo>
                  <a:lnTo>
                    <a:pt x="19708" y="6112"/>
                  </a:lnTo>
                  <a:lnTo>
                    <a:pt x="19712" y="6109"/>
                  </a:lnTo>
                  <a:lnTo>
                    <a:pt x="19724" y="6088"/>
                  </a:lnTo>
                  <a:lnTo>
                    <a:pt x="19728" y="6082"/>
                  </a:lnTo>
                  <a:lnTo>
                    <a:pt x="19742" y="6056"/>
                  </a:lnTo>
                  <a:lnTo>
                    <a:pt x="19745" y="6053"/>
                  </a:lnTo>
                  <a:lnTo>
                    <a:pt x="19747" y="6042"/>
                  </a:lnTo>
                  <a:lnTo>
                    <a:pt x="19752" y="6033"/>
                  </a:lnTo>
                  <a:lnTo>
                    <a:pt x="19759" y="6026"/>
                  </a:lnTo>
                  <a:lnTo>
                    <a:pt x="19764" y="6023"/>
                  </a:lnTo>
                  <a:lnTo>
                    <a:pt x="19767" y="6020"/>
                  </a:lnTo>
                  <a:lnTo>
                    <a:pt x="19770" y="6010"/>
                  </a:lnTo>
                  <a:lnTo>
                    <a:pt x="19773" y="6006"/>
                  </a:lnTo>
                  <a:lnTo>
                    <a:pt x="19776" y="6007"/>
                  </a:lnTo>
                  <a:lnTo>
                    <a:pt x="19782" y="6009"/>
                  </a:lnTo>
                  <a:lnTo>
                    <a:pt x="19785" y="6008"/>
                  </a:lnTo>
                  <a:lnTo>
                    <a:pt x="19788" y="6003"/>
                  </a:lnTo>
                  <a:lnTo>
                    <a:pt x="19791" y="5990"/>
                  </a:lnTo>
                  <a:lnTo>
                    <a:pt x="19792" y="5987"/>
                  </a:lnTo>
                  <a:lnTo>
                    <a:pt x="19793" y="5985"/>
                  </a:lnTo>
                  <a:lnTo>
                    <a:pt x="19793" y="5977"/>
                  </a:lnTo>
                  <a:lnTo>
                    <a:pt x="19794" y="5973"/>
                  </a:lnTo>
                  <a:lnTo>
                    <a:pt x="19795" y="5974"/>
                  </a:lnTo>
                  <a:lnTo>
                    <a:pt x="19797" y="5976"/>
                  </a:lnTo>
                  <a:lnTo>
                    <a:pt x="19799" y="5978"/>
                  </a:lnTo>
                  <a:lnTo>
                    <a:pt x="19800" y="5977"/>
                  </a:lnTo>
                  <a:lnTo>
                    <a:pt x="19811" y="5955"/>
                  </a:lnTo>
                  <a:lnTo>
                    <a:pt x="19813" y="5953"/>
                  </a:lnTo>
                  <a:lnTo>
                    <a:pt x="19818" y="5956"/>
                  </a:lnTo>
                  <a:lnTo>
                    <a:pt x="19821" y="5961"/>
                  </a:lnTo>
                  <a:lnTo>
                    <a:pt x="19824" y="5963"/>
                  </a:lnTo>
                  <a:lnTo>
                    <a:pt x="19830" y="5958"/>
                  </a:lnTo>
                  <a:lnTo>
                    <a:pt x="19835" y="5952"/>
                  </a:lnTo>
                  <a:lnTo>
                    <a:pt x="19836" y="5949"/>
                  </a:lnTo>
                  <a:lnTo>
                    <a:pt x="19837" y="5943"/>
                  </a:lnTo>
                  <a:lnTo>
                    <a:pt x="19839" y="5932"/>
                  </a:lnTo>
                  <a:lnTo>
                    <a:pt x="19842" y="5926"/>
                  </a:lnTo>
                  <a:lnTo>
                    <a:pt x="19849" y="5916"/>
                  </a:lnTo>
                  <a:lnTo>
                    <a:pt x="19852" y="5908"/>
                  </a:lnTo>
                  <a:lnTo>
                    <a:pt x="19856" y="5903"/>
                  </a:lnTo>
                  <a:lnTo>
                    <a:pt x="19866" y="5897"/>
                  </a:lnTo>
                  <a:lnTo>
                    <a:pt x="19870" y="5892"/>
                  </a:lnTo>
                  <a:lnTo>
                    <a:pt x="19873" y="5884"/>
                  </a:lnTo>
                  <a:lnTo>
                    <a:pt x="19879" y="5857"/>
                  </a:lnTo>
                  <a:lnTo>
                    <a:pt x="19890" y="5828"/>
                  </a:lnTo>
                  <a:lnTo>
                    <a:pt x="19890" y="5823"/>
                  </a:lnTo>
                  <a:lnTo>
                    <a:pt x="19892" y="5813"/>
                  </a:lnTo>
                  <a:lnTo>
                    <a:pt x="19895" y="5806"/>
                  </a:lnTo>
                  <a:lnTo>
                    <a:pt x="19897" y="5809"/>
                  </a:lnTo>
                  <a:lnTo>
                    <a:pt x="19901" y="5829"/>
                  </a:lnTo>
                  <a:lnTo>
                    <a:pt x="19905" y="5837"/>
                  </a:lnTo>
                  <a:lnTo>
                    <a:pt x="19910" y="5838"/>
                  </a:lnTo>
                  <a:lnTo>
                    <a:pt x="19932" y="5827"/>
                  </a:lnTo>
                  <a:lnTo>
                    <a:pt x="19937" y="5829"/>
                  </a:lnTo>
                  <a:lnTo>
                    <a:pt x="19940" y="5829"/>
                  </a:lnTo>
                  <a:lnTo>
                    <a:pt x="19945" y="5818"/>
                  </a:lnTo>
                  <a:lnTo>
                    <a:pt x="19948" y="5814"/>
                  </a:lnTo>
                  <a:lnTo>
                    <a:pt x="19962" y="5806"/>
                  </a:lnTo>
                  <a:lnTo>
                    <a:pt x="19968" y="5806"/>
                  </a:lnTo>
                  <a:lnTo>
                    <a:pt x="19972" y="5808"/>
                  </a:lnTo>
                  <a:lnTo>
                    <a:pt x="19976" y="5811"/>
                  </a:lnTo>
                  <a:lnTo>
                    <a:pt x="19980" y="5813"/>
                  </a:lnTo>
                  <a:lnTo>
                    <a:pt x="19985" y="5811"/>
                  </a:lnTo>
                  <a:lnTo>
                    <a:pt x="19987" y="5806"/>
                  </a:lnTo>
                  <a:lnTo>
                    <a:pt x="19989" y="5799"/>
                  </a:lnTo>
                  <a:lnTo>
                    <a:pt x="19992" y="5792"/>
                  </a:lnTo>
                  <a:lnTo>
                    <a:pt x="20012" y="5774"/>
                  </a:lnTo>
                  <a:lnTo>
                    <a:pt x="20022" y="5775"/>
                  </a:lnTo>
                  <a:lnTo>
                    <a:pt x="20039" y="5780"/>
                  </a:lnTo>
                  <a:lnTo>
                    <a:pt x="20042" y="5773"/>
                  </a:lnTo>
                  <a:lnTo>
                    <a:pt x="20045" y="5772"/>
                  </a:lnTo>
                  <a:lnTo>
                    <a:pt x="20047" y="5776"/>
                  </a:lnTo>
                  <a:lnTo>
                    <a:pt x="20048" y="5777"/>
                  </a:lnTo>
                  <a:lnTo>
                    <a:pt x="20049" y="5778"/>
                  </a:lnTo>
                  <a:lnTo>
                    <a:pt x="20052" y="5781"/>
                  </a:lnTo>
                  <a:lnTo>
                    <a:pt x="20055" y="5767"/>
                  </a:lnTo>
                  <a:lnTo>
                    <a:pt x="20061" y="5755"/>
                  </a:lnTo>
                  <a:lnTo>
                    <a:pt x="20069" y="5745"/>
                  </a:lnTo>
                  <a:lnTo>
                    <a:pt x="20076" y="5740"/>
                  </a:lnTo>
                  <a:lnTo>
                    <a:pt x="20094" y="5744"/>
                  </a:lnTo>
                  <a:lnTo>
                    <a:pt x="20102" y="5741"/>
                  </a:lnTo>
                  <a:lnTo>
                    <a:pt x="20107" y="5727"/>
                  </a:lnTo>
                  <a:lnTo>
                    <a:pt x="20105" y="5726"/>
                  </a:lnTo>
                  <a:lnTo>
                    <a:pt x="20101" y="5723"/>
                  </a:lnTo>
                  <a:lnTo>
                    <a:pt x="20102" y="5701"/>
                  </a:lnTo>
                  <a:lnTo>
                    <a:pt x="20096" y="5689"/>
                  </a:lnTo>
                  <a:lnTo>
                    <a:pt x="20089" y="5681"/>
                  </a:lnTo>
                  <a:lnTo>
                    <a:pt x="20082" y="5669"/>
                  </a:lnTo>
                  <a:lnTo>
                    <a:pt x="20090" y="5667"/>
                  </a:lnTo>
                  <a:lnTo>
                    <a:pt x="20096" y="5671"/>
                  </a:lnTo>
                  <a:lnTo>
                    <a:pt x="20101" y="5677"/>
                  </a:lnTo>
                  <a:lnTo>
                    <a:pt x="20104" y="5685"/>
                  </a:lnTo>
                  <a:lnTo>
                    <a:pt x="20105" y="5692"/>
                  </a:lnTo>
                  <a:lnTo>
                    <a:pt x="20104" y="5700"/>
                  </a:lnTo>
                  <a:lnTo>
                    <a:pt x="20104" y="5706"/>
                  </a:lnTo>
                  <a:lnTo>
                    <a:pt x="20106" y="5711"/>
                  </a:lnTo>
                  <a:lnTo>
                    <a:pt x="20109" y="5714"/>
                  </a:lnTo>
                  <a:lnTo>
                    <a:pt x="20115" y="5715"/>
                  </a:lnTo>
                  <a:lnTo>
                    <a:pt x="20118" y="5718"/>
                  </a:lnTo>
                  <a:lnTo>
                    <a:pt x="20132" y="5722"/>
                  </a:lnTo>
                  <a:lnTo>
                    <a:pt x="20151" y="5689"/>
                  </a:lnTo>
                  <a:lnTo>
                    <a:pt x="20163" y="5695"/>
                  </a:lnTo>
                  <a:lnTo>
                    <a:pt x="20162" y="5672"/>
                  </a:lnTo>
                  <a:lnTo>
                    <a:pt x="20172" y="5669"/>
                  </a:lnTo>
                  <a:lnTo>
                    <a:pt x="20185" y="5672"/>
                  </a:lnTo>
                  <a:lnTo>
                    <a:pt x="20195" y="5669"/>
                  </a:lnTo>
                  <a:lnTo>
                    <a:pt x="20197" y="5657"/>
                  </a:lnTo>
                  <a:lnTo>
                    <a:pt x="20196" y="5637"/>
                  </a:lnTo>
                  <a:lnTo>
                    <a:pt x="20200" y="5630"/>
                  </a:lnTo>
                  <a:lnTo>
                    <a:pt x="20222" y="5650"/>
                  </a:lnTo>
                  <a:lnTo>
                    <a:pt x="20242" y="5618"/>
                  </a:lnTo>
                  <a:lnTo>
                    <a:pt x="20246" y="5615"/>
                  </a:lnTo>
                  <a:lnTo>
                    <a:pt x="20270" y="5603"/>
                  </a:lnTo>
                  <a:lnTo>
                    <a:pt x="20275" y="5602"/>
                  </a:lnTo>
                  <a:lnTo>
                    <a:pt x="20281" y="5605"/>
                  </a:lnTo>
                  <a:lnTo>
                    <a:pt x="20285" y="5609"/>
                  </a:lnTo>
                  <a:lnTo>
                    <a:pt x="20286" y="5613"/>
                  </a:lnTo>
                  <a:lnTo>
                    <a:pt x="20280" y="5618"/>
                  </a:lnTo>
                  <a:lnTo>
                    <a:pt x="20281" y="5624"/>
                  </a:lnTo>
                  <a:lnTo>
                    <a:pt x="20293" y="5615"/>
                  </a:lnTo>
                  <a:lnTo>
                    <a:pt x="20326" y="5591"/>
                  </a:lnTo>
                  <a:lnTo>
                    <a:pt x="20382" y="5524"/>
                  </a:lnTo>
                  <a:lnTo>
                    <a:pt x="20400" y="5515"/>
                  </a:lnTo>
                  <a:lnTo>
                    <a:pt x="20404" y="5515"/>
                  </a:lnTo>
                  <a:lnTo>
                    <a:pt x="20414" y="5518"/>
                  </a:lnTo>
                  <a:lnTo>
                    <a:pt x="20418" y="5518"/>
                  </a:lnTo>
                  <a:lnTo>
                    <a:pt x="20421" y="5513"/>
                  </a:lnTo>
                  <a:lnTo>
                    <a:pt x="20421" y="5504"/>
                  </a:lnTo>
                  <a:lnTo>
                    <a:pt x="20421" y="5496"/>
                  </a:lnTo>
                  <a:lnTo>
                    <a:pt x="20422" y="5492"/>
                  </a:lnTo>
                  <a:lnTo>
                    <a:pt x="20432" y="5420"/>
                  </a:lnTo>
                  <a:lnTo>
                    <a:pt x="20430" y="5404"/>
                  </a:lnTo>
                  <a:lnTo>
                    <a:pt x="20423" y="5361"/>
                  </a:lnTo>
                  <a:lnTo>
                    <a:pt x="20420" y="5348"/>
                  </a:lnTo>
                  <a:lnTo>
                    <a:pt x="20412" y="5334"/>
                  </a:lnTo>
                  <a:lnTo>
                    <a:pt x="20413" y="5324"/>
                  </a:lnTo>
                  <a:lnTo>
                    <a:pt x="20417" y="5314"/>
                  </a:lnTo>
                  <a:lnTo>
                    <a:pt x="20418" y="5296"/>
                  </a:lnTo>
                  <a:lnTo>
                    <a:pt x="20417" y="5279"/>
                  </a:lnTo>
                  <a:lnTo>
                    <a:pt x="20413" y="5263"/>
                  </a:lnTo>
                  <a:lnTo>
                    <a:pt x="20407" y="5252"/>
                  </a:lnTo>
                  <a:lnTo>
                    <a:pt x="20397" y="5248"/>
                  </a:lnTo>
                  <a:lnTo>
                    <a:pt x="20398" y="5242"/>
                  </a:lnTo>
                  <a:lnTo>
                    <a:pt x="20402" y="5234"/>
                  </a:lnTo>
                  <a:lnTo>
                    <a:pt x="20406" y="5229"/>
                  </a:lnTo>
                  <a:lnTo>
                    <a:pt x="20410" y="5228"/>
                  </a:lnTo>
                  <a:lnTo>
                    <a:pt x="20414" y="5229"/>
                  </a:lnTo>
                  <a:lnTo>
                    <a:pt x="20417" y="5234"/>
                  </a:lnTo>
                  <a:lnTo>
                    <a:pt x="20421" y="5240"/>
                  </a:lnTo>
                  <a:lnTo>
                    <a:pt x="20421" y="5231"/>
                  </a:lnTo>
                  <a:lnTo>
                    <a:pt x="20424" y="5212"/>
                  </a:lnTo>
                  <a:lnTo>
                    <a:pt x="20424" y="5205"/>
                  </a:lnTo>
                  <a:lnTo>
                    <a:pt x="20421" y="5196"/>
                  </a:lnTo>
                  <a:lnTo>
                    <a:pt x="20417" y="5191"/>
                  </a:lnTo>
                  <a:lnTo>
                    <a:pt x="20413" y="5189"/>
                  </a:lnTo>
                  <a:lnTo>
                    <a:pt x="20410" y="5184"/>
                  </a:lnTo>
                  <a:lnTo>
                    <a:pt x="20406" y="5170"/>
                  </a:lnTo>
                  <a:lnTo>
                    <a:pt x="20403" y="5151"/>
                  </a:lnTo>
                  <a:lnTo>
                    <a:pt x="20400" y="5132"/>
                  </a:lnTo>
                  <a:lnTo>
                    <a:pt x="20400" y="5120"/>
                  </a:lnTo>
                  <a:lnTo>
                    <a:pt x="20406" y="5129"/>
                  </a:lnTo>
                  <a:lnTo>
                    <a:pt x="20411" y="5139"/>
                  </a:lnTo>
                  <a:lnTo>
                    <a:pt x="20415" y="5150"/>
                  </a:lnTo>
                  <a:lnTo>
                    <a:pt x="20418" y="5165"/>
                  </a:lnTo>
                  <a:lnTo>
                    <a:pt x="20423" y="5175"/>
                  </a:lnTo>
                  <a:lnTo>
                    <a:pt x="20431" y="5182"/>
                  </a:lnTo>
                  <a:lnTo>
                    <a:pt x="20439" y="5186"/>
                  </a:lnTo>
                  <a:lnTo>
                    <a:pt x="20443" y="5187"/>
                  </a:lnTo>
                  <a:lnTo>
                    <a:pt x="20444" y="5179"/>
                  </a:lnTo>
                  <a:lnTo>
                    <a:pt x="20442" y="5161"/>
                  </a:lnTo>
                  <a:lnTo>
                    <a:pt x="20443" y="5157"/>
                  </a:lnTo>
                  <a:lnTo>
                    <a:pt x="20446" y="5157"/>
                  </a:lnTo>
                  <a:lnTo>
                    <a:pt x="20449" y="5160"/>
                  </a:lnTo>
                  <a:lnTo>
                    <a:pt x="20451" y="5166"/>
                  </a:lnTo>
                  <a:lnTo>
                    <a:pt x="20449" y="5186"/>
                  </a:lnTo>
                  <a:lnTo>
                    <a:pt x="20448" y="5202"/>
                  </a:lnTo>
                  <a:lnTo>
                    <a:pt x="20449" y="5218"/>
                  </a:lnTo>
                  <a:lnTo>
                    <a:pt x="20450" y="5230"/>
                  </a:lnTo>
                  <a:lnTo>
                    <a:pt x="20454" y="5238"/>
                  </a:lnTo>
                  <a:lnTo>
                    <a:pt x="20460" y="5235"/>
                  </a:lnTo>
                  <a:lnTo>
                    <a:pt x="20466" y="5227"/>
                  </a:lnTo>
                  <a:lnTo>
                    <a:pt x="20472" y="5211"/>
                  </a:lnTo>
                  <a:lnTo>
                    <a:pt x="20474" y="5209"/>
                  </a:lnTo>
                  <a:lnTo>
                    <a:pt x="20474" y="5207"/>
                  </a:lnTo>
                  <a:lnTo>
                    <a:pt x="20472" y="5195"/>
                  </a:lnTo>
                  <a:lnTo>
                    <a:pt x="20471" y="5187"/>
                  </a:lnTo>
                  <a:lnTo>
                    <a:pt x="20472" y="5185"/>
                  </a:lnTo>
                  <a:lnTo>
                    <a:pt x="20473" y="5174"/>
                  </a:lnTo>
                  <a:lnTo>
                    <a:pt x="20473" y="5170"/>
                  </a:lnTo>
                  <a:lnTo>
                    <a:pt x="20475" y="5164"/>
                  </a:lnTo>
                  <a:lnTo>
                    <a:pt x="20480" y="5164"/>
                  </a:lnTo>
                  <a:lnTo>
                    <a:pt x="20489" y="5166"/>
                  </a:lnTo>
                  <a:lnTo>
                    <a:pt x="20492" y="5160"/>
                  </a:lnTo>
                  <a:lnTo>
                    <a:pt x="20494" y="5153"/>
                  </a:lnTo>
                  <a:lnTo>
                    <a:pt x="20499" y="5109"/>
                  </a:lnTo>
                  <a:lnTo>
                    <a:pt x="20502" y="5096"/>
                  </a:lnTo>
                  <a:lnTo>
                    <a:pt x="20507" y="5090"/>
                  </a:lnTo>
                  <a:lnTo>
                    <a:pt x="20504" y="5129"/>
                  </a:lnTo>
                  <a:lnTo>
                    <a:pt x="20492" y="5197"/>
                  </a:lnTo>
                  <a:lnTo>
                    <a:pt x="20491" y="5233"/>
                  </a:lnTo>
                  <a:lnTo>
                    <a:pt x="20492" y="5250"/>
                  </a:lnTo>
                  <a:lnTo>
                    <a:pt x="20495" y="5270"/>
                  </a:lnTo>
                  <a:lnTo>
                    <a:pt x="20502" y="5307"/>
                  </a:lnTo>
                  <a:lnTo>
                    <a:pt x="20511" y="5336"/>
                  </a:lnTo>
                  <a:lnTo>
                    <a:pt x="20512" y="5342"/>
                  </a:lnTo>
                  <a:lnTo>
                    <a:pt x="20511" y="5352"/>
                  </a:lnTo>
                  <a:lnTo>
                    <a:pt x="20514" y="5361"/>
                  </a:lnTo>
                  <a:lnTo>
                    <a:pt x="20522" y="5378"/>
                  </a:lnTo>
                  <a:lnTo>
                    <a:pt x="20540" y="5330"/>
                  </a:lnTo>
                  <a:lnTo>
                    <a:pt x="20548" y="5317"/>
                  </a:lnTo>
                  <a:lnTo>
                    <a:pt x="20545" y="5314"/>
                  </a:lnTo>
                  <a:lnTo>
                    <a:pt x="20540" y="5302"/>
                  </a:lnTo>
                  <a:lnTo>
                    <a:pt x="20555" y="5300"/>
                  </a:lnTo>
                  <a:lnTo>
                    <a:pt x="20558" y="5294"/>
                  </a:lnTo>
                  <a:lnTo>
                    <a:pt x="20555" y="5277"/>
                  </a:lnTo>
                  <a:lnTo>
                    <a:pt x="20562" y="5285"/>
                  </a:lnTo>
                  <a:lnTo>
                    <a:pt x="20566" y="5296"/>
                  </a:lnTo>
                  <a:lnTo>
                    <a:pt x="20566" y="5308"/>
                  </a:lnTo>
                  <a:lnTo>
                    <a:pt x="20559" y="5317"/>
                  </a:lnTo>
                  <a:lnTo>
                    <a:pt x="20571" y="5321"/>
                  </a:lnTo>
                  <a:lnTo>
                    <a:pt x="20580" y="5312"/>
                  </a:lnTo>
                  <a:lnTo>
                    <a:pt x="20593" y="5283"/>
                  </a:lnTo>
                  <a:lnTo>
                    <a:pt x="20593" y="5285"/>
                  </a:lnTo>
                  <a:lnTo>
                    <a:pt x="20593" y="5289"/>
                  </a:lnTo>
                  <a:lnTo>
                    <a:pt x="20598" y="5286"/>
                  </a:lnTo>
                  <a:lnTo>
                    <a:pt x="20602" y="5280"/>
                  </a:lnTo>
                  <a:lnTo>
                    <a:pt x="20608" y="5264"/>
                  </a:lnTo>
                  <a:lnTo>
                    <a:pt x="20602" y="5240"/>
                  </a:lnTo>
                  <a:lnTo>
                    <a:pt x="20604" y="5223"/>
                  </a:lnTo>
                  <a:lnTo>
                    <a:pt x="20607" y="5207"/>
                  </a:lnTo>
                  <a:lnTo>
                    <a:pt x="20604" y="5186"/>
                  </a:lnTo>
                  <a:lnTo>
                    <a:pt x="20615" y="5192"/>
                  </a:lnTo>
                  <a:lnTo>
                    <a:pt x="20618" y="5195"/>
                  </a:lnTo>
                  <a:lnTo>
                    <a:pt x="20621" y="5200"/>
                  </a:lnTo>
                  <a:lnTo>
                    <a:pt x="20626" y="5214"/>
                  </a:lnTo>
                  <a:lnTo>
                    <a:pt x="20629" y="5218"/>
                  </a:lnTo>
                  <a:lnTo>
                    <a:pt x="20633" y="5215"/>
                  </a:lnTo>
                  <a:lnTo>
                    <a:pt x="20632" y="5205"/>
                  </a:lnTo>
                  <a:lnTo>
                    <a:pt x="20626" y="5185"/>
                  </a:lnTo>
                  <a:lnTo>
                    <a:pt x="20630" y="5184"/>
                  </a:lnTo>
                  <a:lnTo>
                    <a:pt x="20636" y="5175"/>
                  </a:lnTo>
                  <a:lnTo>
                    <a:pt x="20641" y="5166"/>
                  </a:lnTo>
                  <a:lnTo>
                    <a:pt x="20641" y="5163"/>
                  </a:lnTo>
                  <a:lnTo>
                    <a:pt x="20640" y="5159"/>
                  </a:lnTo>
                  <a:lnTo>
                    <a:pt x="20642" y="5151"/>
                  </a:lnTo>
                  <a:lnTo>
                    <a:pt x="20646" y="5148"/>
                  </a:lnTo>
                  <a:lnTo>
                    <a:pt x="20652" y="5158"/>
                  </a:lnTo>
                  <a:lnTo>
                    <a:pt x="20657" y="5140"/>
                  </a:lnTo>
                  <a:lnTo>
                    <a:pt x="20657" y="5125"/>
                  </a:lnTo>
                  <a:lnTo>
                    <a:pt x="20660" y="5115"/>
                  </a:lnTo>
                  <a:lnTo>
                    <a:pt x="20670" y="5112"/>
                  </a:lnTo>
                  <a:lnTo>
                    <a:pt x="20665" y="5102"/>
                  </a:lnTo>
                  <a:lnTo>
                    <a:pt x="20663" y="5092"/>
                  </a:lnTo>
                  <a:lnTo>
                    <a:pt x="20660" y="5064"/>
                  </a:lnTo>
                  <a:lnTo>
                    <a:pt x="20663" y="5061"/>
                  </a:lnTo>
                  <a:lnTo>
                    <a:pt x="20672" y="5064"/>
                  </a:lnTo>
                  <a:lnTo>
                    <a:pt x="20686" y="5074"/>
                  </a:lnTo>
                  <a:lnTo>
                    <a:pt x="20688" y="5073"/>
                  </a:lnTo>
                  <a:lnTo>
                    <a:pt x="20688" y="5062"/>
                  </a:lnTo>
                  <a:lnTo>
                    <a:pt x="20690" y="5055"/>
                  </a:lnTo>
                  <a:lnTo>
                    <a:pt x="20694" y="5054"/>
                  </a:lnTo>
                  <a:lnTo>
                    <a:pt x="20698" y="5061"/>
                  </a:lnTo>
                  <a:lnTo>
                    <a:pt x="20696" y="5063"/>
                  </a:lnTo>
                  <a:lnTo>
                    <a:pt x="20693" y="5070"/>
                  </a:lnTo>
                  <a:lnTo>
                    <a:pt x="20697" y="5078"/>
                  </a:lnTo>
                  <a:lnTo>
                    <a:pt x="20695" y="5087"/>
                  </a:lnTo>
                  <a:lnTo>
                    <a:pt x="20692" y="5096"/>
                  </a:lnTo>
                  <a:lnTo>
                    <a:pt x="20691" y="5105"/>
                  </a:lnTo>
                  <a:lnTo>
                    <a:pt x="20693" y="5117"/>
                  </a:lnTo>
                  <a:lnTo>
                    <a:pt x="20697" y="5129"/>
                  </a:lnTo>
                  <a:lnTo>
                    <a:pt x="20707" y="5193"/>
                  </a:lnTo>
                  <a:lnTo>
                    <a:pt x="20707" y="5218"/>
                  </a:lnTo>
                  <a:lnTo>
                    <a:pt x="20701" y="5239"/>
                  </a:lnTo>
                  <a:lnTo>
                    <a:pt x="20712" y="5231"/>
                  </a:lnTo>
                  <a:lnTo>
                    <a:pt x="20731" y="5204"/>
                  </a:lnTo>
                  <a:lnTo>
                    <a:pt x="20742" y="5195"/>
                  </a:lnTo>
                  <a:lnTo>
                    <a:pt x="20754" y="5188"/>
                  </a:lnTo>
                  <a:lnTo>
                    <a:pt x="20764" y="5179"/>
                  </a:lnTo>
                  <a:lnTo>
                    <a:pt x="20772" y="5166"/>
                  </a:lnTo>
                  <a:lnTo>
                    <a:pt x="20777" y="5148"/>
                  </a:lnTo>
                  <a:lnTo>
                    <a:pt x="20783" y="5108"/>
                  </a:lnTo>
                  <a:lnTo>
                    <a:pt x="20786" y="5100"/>
                  </a:lnTo>
                  <a:lnTo>
                    <a:pt x="20791" y="5100"/>
                  </a:lnTo>
                  <a:lnTo>
                    <a:pt x="20799" y="5113"/>
                  </a:lnTo>
                  <a:lnTo>
                    <a:pt x="20802" y="5108"/>
                  </a:lnTo>
                  <a:lnTo>
                    <a:pt x="20806" y="5097"/>
                  </a:lnTo>
                  <a:lnTo>
                    <a:pt x="20811" y="5092"/>
                  </a:lnTo>
                  <a:lnTo>
                    <a:pt x="20824" y="5088"/>
                  </a:lnTo>
                  <a:lnTo>
                    <a:pt x="20830" y="5084"/>
                  </a:lnTo>
                  <a:lnTo>
                    <a:pt x="20838" y="5071"/>
                  </a:lnTo>
                  <a:lnTo>
                    <a:pt x="20844" y="5067"/>
                  </a:lnTo>
                  <a:lnTo>
                    <a:pt x="20843" y="5090"/>
                  </a:lnTo>
                  <a:lnTo>
                    <a:pt x="20844" y="5099"/>
                  </a:lnTo>
                  <a:lnTo>
                    <a:pt x="20847" y="5092"/>
                  </a:lnTo>
                  <a:lnTo>
                    <a:pt x="20850" y="5073"/>
                  </a:lnTo>
                  <a:lnTo>
                    <a:pt x="20852" y="5065"/>
                  </a:lnTo>
                  <a:lnTo>
                    <a:pt x="20855" y="5061"/>
                  </a:lnTo>
                  <a:lnTo>
                    <a:pt x="20860" y="5057"/>
                  </a:lnTo>
                  <a:lnTo>
                    <a:pt x="20870" y="5041"/>
                  </a:lnTo>
                  <a:lnTo>
                    <a:pt x="20888" y="5033"/>
                  </a:lnTo>
                  <a:lnTo>
                    <a:pt x="20944" y="4986"/>
                  </a:lnTo>
                  <a:lnTo>
                    <a:pt x="20960" y="4986"/>
                  </a:lnTo>
                  <a:lnTo>
                    <a:pt x="20953" y="4928"/>
                  </a:lnTo>
                  <a:lnTo>
                    <a:pt x="20946" y="4885"/>
                  </a:lnTo>
                  <a:lnTo>
                    <a:pt x="20941" y="4876"/>
                  </a:lnTo>
                  <a:lnTo>
                    <a:pt x="20936" y="4877"/>
                  </a:lnTo>
                  <a:lnTo>
                    <a:pt x="20928" y="4890"/>
                  </a:lnTo>
                  <a:lnTo>
                    <a:pt x="20928" y="4878"/>
                  </a:lnTo>
                  <a:lnTo>
                    <a:pt x="20926" y="4854"/>
                  </a:lnTo>
                  <a:lnTo>
                    <a:pt x="20926" y="4842"/>
                  </a:lnTo>
                  <a:lnTo>
                    <a:pt x="20932" y="4849"/>
                  </a:lnTo>
                  <a:lnTo>
                    <a:pt x="20939" y="4854"/>
                  </a:lnTo>
                  <a:lnTo>
                    <a:pt x="20940" y="4853"/>
                  </a:lnTo>
                  <a:lnTo>
                    <a:pt x="20942" y="4851"/>
                  </a:lnTo>
                  <a:lnTo>
                    <a:pt x="20943" y="4849"/>
                  </a:lnTo>
                  <a:lnTo>
                    <a:pt x="20943" y="4846"/>
                  </a:lnTo>
                  <a:lnTo>
                    <a:pt x="20935" y="4832"/>
                  </a:lnTo>
                  <a:lnTo>
                    <a:pt x="20903" y="4741"/>
                  </a:lnTo>
                  <a:lnTo>
                    <a:pt x="20890" y="4722"/>
                  </a:lnTo>
                  <a:lnTo>
                    <a:pt x="20864" y="4692"/>
                  </a:lnTo>
                  <a:lnTo>
                    <a:pt x="20855" y="4687"/>
                  </a:lnTo>
                  <a:lnTo>
                    <a:pt x="20837" y="4681"/>
                  </a:lnTo>
                  <a:lnTo>
                    <a:pt x="20830" y="4675"/>
                  </a:lnTo>
                  <a:lnTo>
                    <a:pt x="20823" y="4674"/>
                  </a:lnTo>
                  <a:lnTo>
                    <a:pt x="20808" y="4685"/>
                  </a:lnTo>
                  <a:lnTo>
                    <a:pt x="20801" y="4683"/>
                  </a:lnTo>
                  <a:lnTo>
                    <a:pt x="20798" y="4684"/>
                  </a:lnTo>
                  <a:lnTo>
                    <a:pt x="20795" y="4690"/>
                  </a:lnTo>
                  <a:lnTo>
                    <a:pt x="20793" y="4700"/>
                  </a:lnTo>
                  <a:lnTo>
                    <a:pt x="20793" y="4708"/>
                  </a:lnTo>
                  <a:lnTo>
                    <a:pt x="20794" y="4712"/>
                  </a:lnTo>
                  <a:lnTo>
                    <a:pt x="20797" y="4713"/>
                  </a:lnTo>
                  <a:lnTo>
                    <a:pt x="20800" y="4715"/>
                  </a:lnTo>
                  <a:lnTo>
                    <a:pt x="20802" y="4716"/>
                  </a:lnTo>
                  <a:lnTo>
                    <a:pt x="20814" y="4733"/>
                  </a:lnTo>
                  <a:lnTo>
                    <a:pt x="20820" y="4736"/>
                  </a:lnTo>
                  <a:lnTo>
                    <a:pt x="20826" y="4730"/>
                  </a:lnTo>
                  <a:lnTo>
                    <a:pt x="20825" y="4723"/>
                  </a:lnTo>
                  <a:lnTo>
                    <a:pt x="20823" y="4725"/>
                  </a:lnTo>
                  <a:lnTo>
                    <a:pt x="20818" y="4727"/>
                  </a:lnTo>
                  <a:lnTo>
                    <a:pt x="20822" y="4702"/>
                  </a:lnTo>
                  <a:lnTo>
                    <a:pt x="20835" y="4696"/>
                  </a:lnTo>
                  <a:lnTo>
                    <a:pt x="20849" y="4706"/>
                  </a:lnTo>
                  <a:lnTo>
                    <a:pt x="20859" y="4729"/>
                  </a:lnTo>
                  <a:lnTo>
                    <a:pt x="20861" y="4738"/>
                  </a:lnTo>
                  <a:lnTo>
                    <a:pt x="20874" y="4774"/>
                  </a:lnTo>
                  <a:lnTo>
                    <a:pt x="20877" y="4786"/>
                  </a:lnTo>
                  <a:lnTo>
                    <a:pt x="20883" y="4826"/>
                  </a:lnTo>
                  <a:lnTo>
                    <a:pt x="20885" y="4815"/>
                  </a:lnTo>
                  <a:lnTo>
                    <a:pt x="20883" y="4788"/>
                  </a:lnTo>
                  <a:lnTo>
                    <a:pt x="20888" y="4780"/>
                  </a:lnTo>
                  <a:lnTo>
                    <a:pt x="20892" y="4781"/>
                  </a:lnTo>
                  <a:lnTo>
                    <a:pt x="20896" y="4786"/>
                  </a:lnTo>
                  <a:lnTo>
                    <a:pt x="20902" y="4790"/>
                  </a:lnTo>
                  <a:lnTo>
                    <a:pt x="20909" y="4788"/>
                  </a:lnTo>
                  <a:lnTo>
                    <a:pt x="20910" y="4794"/>
                  </a:lnTo>
                  <a:lnTo>
                    <a:pt x="20905" y="4801"/>
                  </a:lnTo>
                  <a:lnTo>
                    <a:pt x="20902" y="4804"/>
                  </a:lnTo>
                  <a:lnTo>
                    <a:pt x="20898" y="4806"/>
                  </a:lnTo>
                  <a:lnTo>
                    <a:pt x="20909" y="4823"/>
                  </a:lnTo>
                  <a:lnTo>
                    <a:pt x="20916" y="4849"/>
                  </a:lnTo>
                  <a:lnTo>
                    <a:pt x="20918" y="4878"/>
                  </a:lnTo>
                  <a:lnTo>
                    <a:pt x="20914" y="4903"/>
                  </a:lnTo>
                  <a:lnTo>
                    <a:pt x="20909" y="4910"/>
                  </a:lnTo>
                  <a:lnTo>
                    <a:pt x="20896" y="4920"/>
                  </a:lnTo>
                  <a:lnTo>
                    <a:pt x="20888" y="4938"/>
                  </a:lnTo>
                  <a:lnTo>
                    <a:pt x="20856" y="4970"/>
                  </a:lnTo>
                  <a:lnTo>
                    <a:pt x="20840" y="4998"/>
                  </a:lnTo>
                  <a:lnTo>
                    <a:pt x="20830" y="5011"/>
                  </a:lnTo>
                  <a:lnTo>
                    <a:pt x="20814" y="5018"/>
                  </a:lnTo>
                  <a:lnTo>
                    <a:pt x="20806" y="5019"/>
                  </a:lnTo>
                  <a:lnTo>
                    <a:pt x="20804" y="5014"/>
                  </a:lnTo>
                  <a:lnTo>
                    <a:pt x="20808" y="5007"/>
                  </a:lnTo>
                  <a:lnTo>
                    <a:pt x="20822" y="5000"/>
                  </a:lnTo>
                  <a:lnTo>
                    <a:pt x="20827" y="4994"/>
                  </a:lnTo>
                  <a:lnTo>
                    <a:pt x="20779" y="5009"/>
                  </a:lnTo>
                  <a:lnTo>
                    <a:pt x="20763" y="5006"/>
                  </a:lnTo>
                  <a:lnTo>
                    <a:pt x="20734" y="4990"/>
                  </a:lnTo>
                  <a:lnTo>
                    <a:pt x="20720" y="4973"/>
                  </a:lnTo>
                  <a:lnTo>
                    <a:pt x="20717" y="4951"/>
                  </a:lnTo>
                  <a:lnTo>
                    <a:pt x="20717" y="4928"/>
                  </a:lnTo>
                  <a:lnTo>
                    <a:pt x="20710" y="4897"/>
                  </a:lnTo>
                  <a:lnTo>
                    <a:pt x="20699" y="4871"/>
                  </a:lnTo>
                  <a:lnTo>
                    <a:pt x="20690" y="4862"/>
                  </a:lnTo>
                  <a:lnTo>
                    <a:pt x="20675" y="4871"/>
                  </a:lnTo>
                  <a:lnTo>
                    <a:pt x="20668" y="4873"/>
                  </a:lnTo>
                  <a:lnTo>
                    <a:pt x="20660" y="4867"/>
                  </a:lnTo>
                  <a:lnTo>
                    <a:pt x="20633" y="4839"/>
                  </a:lnTo>
                  <a:lnTo>
                    <a:pt x="20636" y="4834"/>
                  </a:lnTo>
                  <a:lnTo>
                    <a:pt x="20638" y="4832"/>
                  </a:lnTo>
                  <a:lnTo>
                    <a:pt x="20641" y="4832"/>
                  </a:lnTo>
                  <a:lnTo>
                    <a:pt x="20646" y="4833"/>
                  </a:lnTo>
                  <a:lnTo>
                    <a:pt x="20643" y="4792"/>
                  </a:lnTo>
                  <a:lnTo>
                    <a:pt x="20645" y="4785"/>
                  </a:lnTo>
                  <a:lnTo>
                    <a:pt x="20649" y="4788"/>
                  </a:lnTo>
                  <a:lnTo>
                    <a:pt x="20655" y="4799"/>
                  </a:lnTo>
                  <a:lnTo>
                    <a:pt x="20662" y="4820"/>
                  </a:lnTo>
                  <a:lnTo>
                    <a:pt x="20660" y="4822"/>
                  </a:lnTo>
                  <a:lnTo>
                    <a:pt x="20657" y="4826"/>
                  </a:lnTo>
                  <a:lnTo>
                    <a:pt x="20656" y="4829"/>
                  </a:lnTo>
                  <a:lnTo>
                    <a:pt x="20660" y="4831"/>
                  </a:lnTo>
                  <a:lnTo>
                    <a:pt x="20664" y="4831"/>
                  </a:lnTo>
                  <a:lnTo>
                    <a:pt x="20668" y="4828"/>
                  </a:lnTo>
                  <a:lnTo>
                    <a:pt x="20671" y="4821"/>
                  </a:lnTo>
                  <a:lnTo>
                    <a:pt x="20672" y="4815"/>
                  </a:lnTo>
                  <a:lnTo>
                    <a:pt x="20671" y="4813"/>
                  </a:lnTo>
                  <a:lnTo>
                    <a:pt x="20669" y="4811"/>
                  </a:lnTo>
                  <a:lnTo>
                    <a:pt x="20653" y="4786"/>
                  </a:lnTo>
                  <a:lnTo>
                    <a:pt x="20648" y="4774"/>
                  </a:lnTo>
                  <a:lnTo>
                    <a:pt x="20648" y="4759"/>
                  </a:lnTo>
                  <a:lnTo>
                    <a:pt x="20637" y="4749"/>
                  </a:lnTo>
                  <a:lnTo>
                    <a:pt x="20623" y="4724"/>
                  </a:lnTo>
                  <a:lnTo>
                    <a:pt x="20614" y="4711"/>
                  </a:lnTo>
                  <a:lnTo>
                    <a:pt x="20608" y="4706"/>
                  </a:lnTo>
                  <a:lnTo>
                    <a:pt x="20607" y="4707"/>
                  </a:lnTo>
                  <a:lnTo>
                    <a:pt x="20606" y="4704"/>
                  </a:lnTo>
                  <a:lnTo>
                    <a:pt x="20602" y="4679"/>
                  </a:lnTo>
                  <a:lnTo>
                    <a:pt x="20600" y="4674"/>
                  </a:lnTo>
                  <a:lnTo>
                    <a:pt x="20588" y="4659"/>
                  </a:lnTo>
                  <a:lnTo>
                    <a:pt x="20579" y="4651"/>
                  </a:lnTo>
                  <a:lnTo>
                    <a:pt x="20569" y="4646"/>
                  </a:lnTo>
                  <a:lnTo>
                    <a:pt x="20550" y="4646"/>
                  </a:lnTo>
                  <a:lnTo>
                    <a:pt x="20539" y="4638"/>
                  </a:lnTo>
                  <a:lnTo>
                    <a:pt x="20519" y="4617"/>
                  </a:lnTo>
                  <a:lnTo>
                    <a:pt x="20520" y="4627"/>
                  </a:lnTo>
                  <a:lnTo>
                    <a:pt x="20525" y="4639"/>
                  </a:lnTo>
                  <a:lnTo>
                    <a:pt x="20531" y="4648"/>
                  </a:lnTo>
                  <a:lnTo>
                    <a:pt x="20537" y="4651"/>
                  </a:lnTo>
                  <a:lnTo>
                    <a:pt x="20538" y="4656"/>
                  </a:lnTo>
                  <a:lnTo>
                    <a:pt x="20536" y="4666"/>
                  </a:lnTo>
                  <a:lnTo>
                    <a:pt x="20532" y="4672"/>
                  </a:lnTo>
                  <a:lnTo>
                    <a:pt x="20526" y="4662"/>
                  </a:lnTo>
                  <a:lnTo>
                    <a:pt x="20523" y="4670"/>
                  </a:lnTo>
                  <a:lnTo>
                    <a:pt x="20518" y="4678"/>
                  </a:lnTo>
                  <a:lnTo>
                    <a:pt x="20513" y="4685"/>
                  </a:lnTo>
                  <a:lnTo>
                    <a:pt x="20510" y="4685"/>
                  </a:lnTo>
                  <a:lnTo>
                    <a:pt x="20510" y="4689"/>
                  </a:lnTo>
                  <a:lnTo>
                    <a:pt x="20508" y="4689"/>
                  </a:lnTo>
                  <a:lnTo>
                    <a:pt x="20505" y="4688"/>
                  </a:lnTo>
                  <a:lnTo>
                    <a:pt x="20503" y="4686"/>
                  </a:lnTo>
                  <a:lnTo>
                    <a:pt x="20502" y="4682"/>
                  </a:lnTo>
                  <a:lnTo>
                    <a:pt x="20505" y="4674"/>
                  </a:lnTo>
                  <a:lnTo>
                    <a:pt x="20506" y="4669"/>
                  </a:lnTo>
                  <a:lnTo>
                    <a:pt x="20500" y="4660"/>
                  </a:lnTo>
                  <a:lnTo>
                    <a:pt x="20493" y="4664"/>
                  </a:lnTo>
                  <a:lnTo>
                    <a:pt x="20486" y="4663"/>
                  </a:lnTo>
                  <a:lnTo>
                    <a:pt x="20485" y="4639"/>
                  </a:lnTo>
                  <a:lnTo>
                    <a:pt x="20477" y="4653"/>
                  </a:lnTo>
                  <a:lnTo>
                    <a:pt x="20474" y="4654"/>
                  </a:lnTo>
                  <a:lnTo>
                    <a:pt x="20469" y="4650"/>
                  </a:lnTo>
                  <a:lnTo>
                    <a:pt x="20464" y="4640"/>
                  </a:lnTo>
                  <a:lnTo>
                    <a:pt x="20464" y="4630"/>
                  </a:lnTo>
                  <a:lnTo>
                    <a:pt x="20468" y="4623"/>
                  </a:lnTo>
                  <a:lnTo>
                    <a:pt x="20473" y="4620"/>
                  </a:lnTo>
                  <a:lnTo>
                    <a:pt x="20470" y="4613"/>
                  </a:lnTo>
                  <a:lnTo>
                    <a:pt x="20467" y="4610"/>
                  </a:lnTo>
                  <a:lnTo>
                    <a:pt x="20463" y="4608"/>
                  </a:lnTo>
                  <a:lnTo>
                    <a:pt x="20458" y="4608"/>
                  </a:lnTo>
                  <a:lnTo>
                    <a:pt x="20461" y="4595"/>
                  </a:lnTo>
                  <a:lnTo>
                    <a:pt x="20467" y="4598"/>
                  </a:lnTo>
                  <a:lnTo>
                    <a:pt x="20474" y="4603"/>
                  </a:lnTo>
                  <a:lnTo>
                    <a:pt x="20481" y="4598"/>
                  </a:lnTo>
                  <a:lnTo>
                    <a:pt x="20477" y="4596"/>
                  </a:lnTo>
                  <a:lnTo>
                    <a:pt x="20473" y="4592"/>
                  </a:lnTo>
                  <a:lnTo>
                    <a:pt x="20471" y="4586"/>
                  </a:lnTo>
                  <a:lnTo>
                    <a:pt x="20475" y="4582"/>
                  </a:lnTo>
                  <a:lnTo>
                    <a:pt x="20480" y="4583"/>
                  </a:lnTo>
                  <a:lnTo>
                    <a:pt x="20488" y="4593"/>
                  </a:lnTo>
                  <a:lnTo>
                    <a:pt x="20494" y="4592"/>
                  </a:lnTo>
                  <a:lnTo>
                    <a:pt x="20490" y="4585"/>
                  </a:lnTo>
                  <a:lnTo>
                    <a:pt x="20487" y="4578"/>
                  </a:lnTo>
                  <a:lnTo>
                    <a:pt x="20483" y="4560"/>
                  </a:lnTo>
                  <a:lnTo>
                    <a:pt x="20478" y="4548"/>
                  </a:lnTo>
                  <a:lnTo>
                    <a:pt x="20478" y="4540"/>
                  </a:lnTo>
                  <a:lnTo>
                    <a:pt x="20480" y="4528"/>
                  </a:lnTo>
                  <a:lnTo>
                    <a:pt x="20486" y="4517"/>
                  </a:lnTo>
                  <a:lnTo>
                    <a:pt x="20499" y="4533"/>
                  </a:lnTo>
                  <a:lnTo>
                    <a:pt x="20507" y="4524"/>
                  </a:lnTo>
                  <a:lnTo>
                    <a:pt x="20502" y="4521"/>
                  </a:lnTo>
                  <a:lnTo>
                    <a:pt x="20496" y="4516"/>
                  </a:lnTo>
                  <a:lnTo>
                    <a:pt x="20492" y="4509"/>
                  </a:lnTo>
                  <a:lnTo>
                    <a:pt x="20491" y="4498"/>
                  </a:lnTo>
                  <a:lnTo>
                    <a:pt x="20493" y="4493"/>
                  </a:lnTo>
                  <a:lnTo>
                    <a:pt x="20499" y="4492"/>
                  </a:lnTo>
                  <a:lnTo>
                    <a:pt x="20502" y="4489"/>
                  </a:lnTo>
                  <a:lnTo>
                    <a:pt x="20504" y="4485"/>
                  </a:lnTo>
                  <a:lnTo>
                    <a:pt x="20510" y="4470"/>
                  </a:lnTo>
                  <a:lnTo>
                    <a:pt x="20511" y="4466"/>
                  </a:lnTo>
                  <a:lnTo>
                    <a:pt x="20512" y="4462"/>
                  </a:lnTo>
                  <a:lnTo>
                    <a:pt x="20515" y="4459"/>
                  </a:lnTo>
                  <a:lnTo>
                    <a:pt x="20518" y="4455"/>
                  </a:lnTo>
                  <a:lnTo>
                    <a:pt x="20516" y="4451"/>
                  </a:lnTo>
                  <a:lnTo>
                    <a:pt x="20512" y="4445"/>
                  </a:lnTo>
                  <a:lnTo>
                    <a:pt x="20509" y="4438"/>
                  </a:lnTo>
                  <a:lnTo>
                    <a:pt x="20506" y="4444"/>
                  </a:lnTo>
                  <a:lnTo>
                    <a:pt x="20502" y="4455"/>
                  </a:lnTo>
                  <a:lnTo>
                    <a:pt x="20498" y="4461"/>
                  </a:lnTo>
                  <a:lnTo>
                    <a:pt x="20497" y="4453"/>
                  </a:lnTo>
                  <a:lnTo>
                    <a:pt x="20498" y="4446"/>
                  </a:lnTo>
                  <a:lnTo>
                    <a:pt x="20499" y="4440"/>
                  </a:lnTo>
                  <a:lnTo>
                    <a:pt x="20502" y="4434"/>
                  </a:lnTo>
                  <a:lnTo>
                    <a:pt x="20498" y="4430"/>
                  </a:lnTo>
                  <a:lnTo>
                    <a:pt x="20503" y="4419"/>
                  </a:lnTo>
                  <a:lnTo>
                    <a:pt x="20520" y="4397"/>
                  </a:lnTo>
                  <a:lnTo>
                    <a:pt x="20560" y="4361"/>
                  </a:lnTo>
                  <a:lnTo>
                    <a:pt x="20562" y="4354"/>
                  </a:lnTo>
                  <a:lnTo>
                    <a:pt x="20563" y="4346"/>
                  </a:lnTo>
                  <a:lnTo>
                    <a:pt x="20565" y="4337"/>
                  </a:lnTo>
                  <a:lnTo>
                    <a:pt x="20569" y="4330"/>
                  </a:lnTo>
                  <a:lnTo>
                    <a:pt x="20571" y="4329"/>
                  </a:lnTo>
                  <a:lnTo>
                    <a:pt x="20572" y="4332"/>
                  </a:lnTo>
                  <a:lnTo>
                    <a:pt x="20573" y="4333"/>
                  </a:lnTo>
                  <a:lnTo>
                    <a:pt x="20580" y="4332"/>
                  </a:lnTo>
                  <a:lnTo>
                    <a:pt x="20582" y="4329"/>
                  </a:lnTo>
                  <a:lnTo>
                    <a:pt x="20585" y="4322"/>
                  </a:lnTo>
                  <a:lnTo>
                    <a:pt x="20587" y="4314"/>
                  </a:lnTo>
                  <a:lnTo>
                    <a:pt x="20588" y="4306"/>
                  </a:lnTo>
                  <a:lnTo>
                    <a:pt x="20589" y="4300"/>
                  </a:lnTo>
                  <a:lnTo>
                    <a:pt x="20595" y="4298"/>
                  </a:lnTo>
                  <a:lnTo>
                    <a:pt x="20594" y="4293"/>
                  </a:lnTo>
                  <a:lnTo>
                    <a:pt x="20591" y="4287"/>
                  </a:lnTo>
                  <a:lnTo>
                    <a:pt x="20591" y="4279"/>
                  </a:lnTo>
                  <a:lnTo>
                    <a:pt x="20590" y="4273"/>
                  </a:lnTo>
                  <a:lnTo>
                    <a:pt x="20586" y="4272"/>
                  </a:lnTo>
                  <a:lnTo>
                    <a:pt x="20581" y="4274"/>
                  </a:lnTo>
                  <a:lnTo>
                    <a:pt x="20578" y="4272"/>
                  </a:lnTo>
                  <a:lnTo>
                    <a:pt x="20575" y="4266"/>
                  </a:lnTo>
                  <a:lnTo>
                    <a:pt x="20574" y="4254"/>
                  </a:lnTo>
                  <a:lnTo>
                    <a:pt x="20565" y="4267"/>
                  </a:lnTo>
                  <a:lnTo>
                    <a:pt x="20562" y="4275"/>
                  </a:lnTo>
                  <a:lnTo>
                    <a:pt x="20560" y="4284"/>
                  </a:lnTo>
                  <a:lnTo>
                    <a:pt x="20564" y="4306"/>
                  </a:lnTo>
                  <a:lnTo>
                    <a:pt x="20564" y="4315"/>
                  </a:lnTo>
                  <a:lnTo>
                    <a:pt x="20556" y="4311"/>
                  </a:lnTo>
                  <a:lnTo>
                    <a:pt x="20554" y="4300"/>
                  </a:lnTo>
                  <a:lnTo>
                    <a:pt x="20533" y="4307"/>
                  </a:lnTo>
                  <a:lnTo>
                    <a:pt x="20524" y="4295"/>
                  </a:lnTo>
                  <a:lnTo>
                    <a:pt x="20527" y="4294"/>
                  </a:lnTo>
                  <a:lnTo>
                    <a:pt x="20530" y="4292"/>
                  </a:lnTo>
                  <a:lnTo>
                    <a:pt x="20535" y="4284"/>
                  </a:lnTo>
                  <a:lnTo>
                    <a:pt x="20512" y="4277"/>
                  </a:lnTo>
                  <a:lnTo>
                    <a:pt x="20502" y="4266"/>
                  </a:lnTo>
                  <a:lnTo>
                    <a:pt x="20496" y="4241"/>
                  </a:lnTo>
                  <a:lnTo>
                    <a:pt x="20501" y="4245"/>
                  </a:lnTo>
                  <a:lnTo>
                    <a:pt x="20517" y="4268"/>
                  </a:lnTo>
                  <a:lnTo>
                    <a:pt x="20518" y="4261"/>
                  </a:lnTo>
                  <a:lnTo>
                    <a:pt x="20499" y="4212"/>
                  </a:lnTo>
                  <a:lnTo>
                    <a:pt x="20494" y="4204"/>
                  </a:lnTo>
                  <a:lnTo>
                    <a:pt x="20491" y="4198"/>
                  </a:lnTo>
                  <a:lnTo>
                    <a:pt x="20489" y="4195"/>
                  </a:lnTo>
                  <a:lnTo>
                    <a:pt x="20488" y="4195"/>
                  </a:lnTo>
                  <a:lnTo>
                    <a:pt x="20485" y="4197"/>
                  </a:lnTo>
                  <a:lnTo>
                    <a:pt x="20484" y="4198"/>
                  </a:lnTo>
                  <a:lnTo>
                    <a:pt x="20475" y="4195"/>
                  </a:lnTo>
                  <a:lnTo>
                    <a:pt x="20471" y="4193"/>
                  </a:lnTo>
                  <a:lnTo>
                    <a:pt x="20466" y="4187"/>
                  </a:lnTo>
                  <a:lnTo>
                    <a:pt x="20483" y="4181"/>
                  </a:lnTo>
                  <a:lnTo>
                    <a:pt x="20486" y="4177"/>
                  </a:lnTo>
                  <a:lnTo>
                    <a:pt x="20486" y="4170"/>
                  </a:lnTo>
                  <a:lnTo>
                    <a:pt x="20478" y="4142"/>
                  </a:lnTo>
                  <a:lnTo>
                    <a:pt x="20478" y="4136"/>
                  </a:lnTo>
                  <a:lnTo>
                    <a:pt x="20477" y="4122"/>
                  </a:lnTo>
                  <a:lnTo>
                    <a:pt x="20477" y="4103"/>
                  </a:lnTo>
                  <a:lnTo>
                    <a:pt x="20480" y="4070"/>
                  </a:lnTo>
                  <a:lnTo>
                    <a:pt x="20492" y="4009"/>
                  </a:lnTo>
                  <a:lnTo>
                    <a:pt x="20493" y="3994"/>
                  </a:lnTo>
                  <a:lnTo>
                    <a:pt x="20494" y="3989"/>
                  </a:lnTo>
                  <a:lnTo>
                    <a:pt x="20495" y="3977"/>
                  </a:lnTo>
                  <a:lnTo>
                    <a:pt x="20495" y="3965"/>
                  </a:lnTo>
                  <a:lnTo>
                    <a:pt x="20492" y="3961"/>
                  </a:lnTo>
                  <a:lnTo>
                    <a:pt x="20484" y="3966"/>
                  </a:lnTo>
                  <a:lnTo>
                    <a:pt x="20476" y="3974"/>
                  </a:lnTo>
                  <a:lnTo>
                    <a:pt x="20477" y="3951"/>
                  </a:lnTo>
                  <a:lnTo>
                    <a:pt x="20477" y="3948"/>
                  </a:lnTo>
                  <a:lnTo>
                    <a:pt x="20478" y="3923"/>
                  </a:lnTo>
                  <a:lnTo>
                    <a:pt x="20476" y="3919"/>
                  </a:lnTo>
                  <a:lnTo>
                    <a:pt x="20483" y="3914"/>
                  </a:lnTo>
                  <a:lnTo>
                    <a:pt x="20490" y="3923"/>
                  </a:lnTo>
                  <a:lnTo>
                    <a:pt x="20497" y="3935"/>
                  </a:lnTo>
                  <a:lnTo>
                    <a:pt x="20503" y="3937"/>
                  </a:lnTo>
                  <a:lnTo>
                    <a:pt x="20506" y="3928"/>
                  </a:lnTo>
                  <a:lnTo>
                    <a:pt x="20510" y="3879"/>
                  </a:lnTo>
                  <a:lnTo>
                    <a:pt x="20514" y="3854"/>
                  </a:lnTo>
                  <a:lnTo>
                    <a:pt x="20517" y="3844"/>
                  </a:lnTo>
                  <a:lnTo>
                    <a:pt x="20522" y="3836"/>
                  </a:lnTo>
                  <a:lnTo>
                    <a:pt x="20516" y="3833"/>
                  </a:lnTo>
                  <a:lnTo>
                    <a:pt x="20519" y="3815"/>
                  </a:lnTo>
                  <a:lnTo>
                    <a:pt x="20522" y="3800"/>
                  </a:lnTo>
                  <a:lnTo>
                    <a:pt x="20514" y="3784"/>
                  </a:lnTo>
                  <a:lnTo>
                    <a:pt x="20512" y="3764"/>
                  </a:lnTo>
                  <a:lnTo>
                    <a:pt x="20513" y="3743"/>
                  </a:lnTo>
                  <a:lnTo>
                    <a:pt x="20515" y="3723"/>
                  </a:lnTo>
                  <a:lnTo>
                    <a:pt x="20523" y="3692"/>
                  </a:lnTo>
                  <a:lnTo>
                    <a:pt x="20526" y="3684"/>
                  </a:lnTo>
                  <a:lnTo>
                    <a:pt x="20529" y="3680"/>
                  </a:lnTo>
                  <a:lnTo>
                    <a:pt x="20540" y="3674"/>
                  </a:lnTo>
                  <a:lnTo>
                    <a:pt x="20548" y="3663"/>
                  </a:lnTo>
                  <a:lnTo>
                    <a:pt x="20553" y="3650"/>
                  </a:lnTo>
                  <a:lnTo>
                    <a:pt x="20556" y="3636"/>
                  </a:lnTo>
                  <a:lnTo>
                    <a:pt x="20561" y="3622"/>
                  </a:lnTo>
                  <a:lnTo>
                    <a:pt x="20564" y="3618"/>
                  </a:lnTo>
                  <a:lnTo>
                    <a:pt x="20569" y="3615"/>
                  </a:lnTo>
                  <a:lnTo>
                    <a:pt x="20570" y="3611"/>
                  </a:lnTo>
                  <a:lnTo>
                    <a:pt x="20571" y="3606"/>
                  </a:lnTo>
                  <a:lnTo>
                    <a:pt x="20571" y="3595"/>
                  </a:lnTo>
                  <a:lnTo>
                    <a:pt x="20571" y="3589"/>
                  </a:lnTo>
                  <a:lnTo>
                    <a:pt x="20576" y="3571"/>
                  </a:lnTo>
                  <a:lnTo>
                    <a:pt x="20579" y="3562"/>
                  </a:lnTo>
                  <a:lnTo>
                    <a:pt x="20583" y="3555"/>
                  </a:lnTo>
                  <a:lnTo>
                    <a:pt x="20582" y="3550"/>
                  </a:lnTo>
                  <a:lnTo>
                    <a:pt x="20578" y="3553"/>
                  </a:lnTo>
                  <a:lnTo>
                    <a:pt x="20575" y="3558"/>
                  </a:lnTo>
                  <a:lnTo>
                    <a:pt x="20569" y="3569"/>
                  </a:lnTo>
                  <a:lnTo>
                    <a:pt x="20564" y="3551"/>
                  </a:lnTo>
                  <a:lnTo>
                    <a:pt x="20561" y="3536"/>
                  </a:lnTo>
                  <a:lnTo>
                    <a:pt x="20560" y="3519"/>
                  </a:lnTo>
                  <a:lnTo>
                    <a:pt x="20561" y="3500"/>
                  </a:lnTo>
                  <a:lnTo>
                    <a:pt x="20564" y="3487"/>
                  </a:lnTo>
                  <a:lnTo>
                    <a:pt x="20569" y="3475"/>
                  </a:lnTo>
                  <a:lnTo>
                    <a:pt x="20575" y="3474"/>
                  </a:lnTo>
                  <a:lnTo>
                    <a:pt x="20578" y="3491"/>
                  </a:lnTo>
                  <a:lnTo>
                    <a:pt x="20583" y="3482"/>
                  </a:lnTo>
                  <a:lnTo>
                    <a:pt x="20588" y="3460"/>
                  </a:lnTo>
                  <a:lnTo>
                    <a:pt x="20594" y="3453"/>
                  </a:lnTo>
                  <a:lnTo>
                    <a:pt x="20594" y="3459"/>
                  </a:lnTo>
                  <a:lnTo>
                    <a:pt x="20593" y="3466"/>
                  </a:lnTo>
                  <a:lnTo>
                    <a:pt x="20598" y="3461"/>
                  </a:lnTo>
                  <a:lnTo>
                    <a:pt x="20606" y="3449"/>
                  </a:lnTo>
                  <a:lnTo>
                    <a:pt x="20611" y="3445"/>
                  </a:lnTo>
                  <a:lnTo>
                    <a:pt x="20611" y="3439"/>
                  </a:lnTo>
                  <a:lnTo>
                    <a:pt x="20609" y="3412"/>
                  </a:lnTo>
                  <a:lnTo>
                    <a:pt x="20607" y="3403"/>
                  </a:lnTo>
                  <a:lnTo>
                    <a:pt x="20600" y="3384"/>
                  </a:lnTo>
                  <a:lnTo>
                    <a:pt x="20591" y="3383"/>
                  </a:lnTo>
                  <a:lnTo>
                    <a:pt x="20582" y="3388"/>
                  </a:lnTo>
                  <a:lnTo>
                    <a:pt x="20571" y="3391"/>
                  </a:lnTo>
                  <a:lnTo>
                    <a:pt x="20570" y="3385"/>
                  </a:lnTo>
                  <a:lnTo>
                    <a:pt x="20581" y="3380"/>
                  </a:lnTo>
                  <a:lnTo>
                    <a:pt x="20585" y="3374"/>
                  </a:lnTo>
                  <a:lnTo>
                    <a:pt x="20588" y="3364"/>
                  </a:lnTo>
                  <a:lnTo>
                    <a:pt x="20586" y="3357"/>
                  </a:lnTo>
                  <a:lnTo>
                    <a:pt x="20583" y="3346"/>
                  </a:lnTo>
                  <a:lnTo>
                    <a:pt x="20581" y="3335"/>
                  </a:lnTo>
                  <a:lnTo>
                    <a:pt x="20590" y="3318"/>
                  </a:lnTo>
                  <a:lnTo>
                    <a:pt x="20594" y="3278"/>
                  </a:lnTo>
                  <a:lnTo>
                    <a:pt x="20600" y="3267"/>
                  </a:lnTo>
                  <a:lnTo>
                    <a:pt x="20614" y="3224"/>
                  </a:lnTo>
                  <a:lnTo>
                    <a:pt x="20617" y="3220"/>
                  </a:lnTo>
                  <a:lnTo>
                    <a:pt x="20621" y="3217"/>
                  </a:lnTo>
                  <a:lnTo>
                    <a:pt x="20625" y="3212"/>
                  </a:lnTo>
                  <a:lnTo>
                    <a:pt x="20633" y="3200"/>
                  </a:lnTo>
                  <a:lnTo>
                    <a:pt x="20636" y="3193"/>
                  </a:lnTo>
                  <a:lnTo>
                    <a:pt x="20640" y="3176"/>
                  </a:lnTo>
                  <a:lnTo>
                    <a:pt x="20643" y="3167"/>
                  </a:lnTo>
                  <a:lnTo>
                    <a:pt x="20646" y="3160"/>
                  </a:lnTo>
                  <a:lnTo>
                    <a:pt x="20651" y="3156"/>
                  </a:lnTo>
                  <a:lnTo>
                    <a:pt x="20651" y="3167"/>
                  </a:lnTo>
                  <a:lnTo>
                    <a:pt x="20649" y="3177"/>
                  </a:lnTo>
                  <a:lnTo>
                    <a:pt x="20646" y="3185"/>
                  </a:lnTo>
                  <a:lnTo>
                    <a:pt x="20643" y="3191"/>
                  </a:lnTo>
                  <a:lnTo>
                    <a:pt x="20648" y="3189"/>
                  </a:lnTo>
                  <a:lnTo>
                    <a:pt x="20658" y="3167"/>
                  </a:lnTo>
                  <a:lnTo>
                    <a:pt x="20666" y="3162"/>
                  </a:lnTo>
                  <a:lnTo>
                    <a:pt x="20665" y="3187"/>
                  </a:lnTo>
                  <a:lnTo>
                    <a:pt x="20655" y="3240"/>
                  </a:lnTo>
                  <a:lnTo>
                    <a:pt x="20652" y="3265"/>
                  </a:lnTo>
                  <a:lnTo>
                    <a:pt x="20659" y="3261"/>
                  </a:lnTo>
                  <a:lnTo>
                    <a:pt x="20663" y="3250"/>
                  </a:lnTo>
                  <a:lnTo>
                    <a:pt x="20665" y="3235"/>
                  </a:lnTo>
                  <a:lnTo>
                    <a:pt x="20664" y="3220"/>
                  </a:lnTo>
                  <a:lnTo>
                    <a:pt x="20664" y="3206"/>
                  </a:lnTo>
                  <a:lnTo>
                    <a:pt x="20667" y="3185"/>
                  </a:lnTo>
                  <a:lnTo>
                    <a:pt x="20670" y="3166"/>
                  </a:lnTo>
                  <a:lnTo>
                    <a:pt x="20673" y="3158"/>
                  </a:lnTo>
                  <a:lnTo>
                    <a:pt x="20677" y="3174"/>
                  </a:lnTo>
                  <a:lnTo>
                    <a:pt x="20667" y="3271"/>
                  </a:lnTo>
                  <a:lnTo>
                    <a:pt x="20670" y="3269"/>
                  </a:lnTo>
                  <a:lnTo>
                    <a:pt x="20672" y="3266"/>
                  </a:lnTo>
                  <a:lnTo>
                    <a:pt x="20672" y="3260"/>
                  </a:lnTo>
                  <a:lnTo>
                    <a:pt x="20671" y="3246"/>
                  </a:lnTo>
                  <a:lnTo>
                    <a:pt x="20673" y="3242"/>
                  </a:lnTo>
                  <a:lnTo>
                    <a:pt x="20675" y="3240"/>
                  </a:lnTo>
                  <a:lnTo>
                    <a:pt x="20677" y="3235"/>
                  </a:lnTo>
                  <a:lnTo>
                    <a:pt x="20687" y="3194"/>
                  </a:lnTo>
                  <a:lnTo>
                    <a:pt x="20690" y="3205"/>
                  </a:lnTo>
                  <a:lnTo>
                    <a:pt x="20694" y="3201"/>
                  </a:lnTo>
                  <a:lnTo>
                    <a:pt x="20697" y="3190"/>
                  </a:lnTo>
                  <a:lnTo>
                    <a:pt x="20697" y="3177"/>
                  </a:lnTo>
                  <a:lnTo>
                    <a:pt x="20695" y="3162"/>
                  </a:lnTo>
                  <a:lnTo>
                    <a:pt x="20692" y="3153"/>
                  </a:lnTo>
                  <a:lnTo>
                    <a:pt x="20687" y="3149"/>
                  </a:lnTo>
                  <a:lnTo>
                    <a:pt x="20682" y="3147"/>
                  </a:lnTo>
                  <a:lnTo>
                    <a:pt x="20683" y="3140"/>
                  </a:lnTo>
                  <a:lnTo>
                    <a:pt x="20686" y="3135"/>
                  </a:lnTo>
                  <a:lnTo>
                    <a:pt x="20689" y="3131"/>
                  </a:lnTo>
                  <a:lnTo>
                    <a:pt x="20693" y="3130"/>
                  </a:lnTo>
                  <a:lnTo>
                    <a:pt x="20698" y="3131"/>
                  </a:lnTo>
                  <a:lnTo>
                    <a:pt x="20698" y="3134"/>
                  </a:lnTo>
                  <a:lnTo>
                    <a:pt x="20698" y="3140"/>
                  </a:lnTo>
                  <a:lnTo>
                    <a:pt x="20698" y="3149"/>
                  </a:lnTo>
                  <a:lnTo>
                    <a:pt x="20701" y="3156"/>
                  </a:lnTo>
                  <a:lnTo>
                    <a:pt x="20707" y="3161"/>
                  </a:lnTo>
                  <a:lnTo>
                    <a:pt x="20710" y="3168"/>
                  </a:lnTo>
                  <a:lnTo>
                    <a:pt x="20710" y="3177"/>
                  </a:lnTo>
                  <a:lnTo>
                    <a:pt x="20709" y="3181"/>
                  </a:lnTo>
                  <a:lnTo>
                    <a:pt x="20708" y="3184"/>
                  </a:lnTo>
                  <a:lnTo>
                    <a:pt x="20708" y="3190"/>
                  </a:lnTo>
                  <a:lnTo>
                    <a:pt x="20710" y="3210"/>
                  </a:lnTo>
                  <a:lnTo>
                    <a:pt x="20712" y="3224"/>
                  </a:lnTo>
                  <a:lnTo>
                    <a:pt x="20715" y="3229"/>
                  </a:lnTo>
                  <a:lnTo>
                    <a:pt x="20720" y="3232"/>
                  </a:lnTo>
                  <a:lnTo>
                    <a:pt x="20725" y="3258"/>
                  </a:lnTo>
                  <a:lnTo>
                    <a:pt x="20730" y="3265"/>
                  </a:lnTo>
                  <a:lnTo>
                    <a:pt x="20731" y="3254"/>
                  </a:lnTo>
                  <a:lnTo>
                    <a:pt x="20732" y="3243"/>
                  </a:lnTo>
                  <a:lnTo>
                    <a:pt x="20735" y="3234"/>
                  </a:lnTo>
                  <a:lnTo>
                    <a:pt x="20739" y="3229"/>
                  </a:lnTo>
                  <a:lnTo>
                    <a:pt x="20740" y="3225"/>
                  </a:lnTo>
                  <a:lnTo>
                    <a:pt x="20739" y="3202"/>
                  </a:lnTo>
                  <a:lnTo>
                    <a:pt x="20737" y="3195"/>
                  </a:lnTo>
                  <a:lnTo>
                    <a:pt x="20731" y="3182"/>
                  </a:lnTo>
                  <a:lnTo>
                    <a:pt x="20723" y="3155"/>
                  </a:lnTo>
                  <a:lnTo>
                    <a:pt x="20718" y="3126"/>
                  </a:lnTo>
                  <a:lnTo>
                    <a:pt x="20703" y="3063"/>
                  </a:lnTo>
                  <a:lnTo>
                    <a:pt x="20693" y="3032"/>
                  </a:lnTo>
                  <a:lnTo>
                    <a:pt x="20688" y="3050"/>
                  </a:lnTo>
                  <a:lnTo>
                    <a:pt x="20685" y="3058"/>
                  </a:lnTo>
                  <a:lnTo>
                    <a:pt x="20682" y="3062"/>
                  </a:lnTo>
                  <a:lnTo>
                    <a:pt x="20678" y="3060"/>
                  </a:lnTo>
                  <a:lnTo>
                    <a:pt x="20675" y="3055"/>
                  </a:lnTo>
                  <a:lnTo>
                    <a:pt x="20673" y="3048"/>
                  </a:lnTo>
                  <a:lnTo>
                    <a:pt x="20674" y="3038"/>
                  </a:lnTo>
                  <a:lnTo>
                    <a:pt x="20689" y="2986"/>
                  </a:lnTo>
                  <a:lnTo>
                    <a:pt x="20693" y="2977"/>
                  </a:lnTo>
                  <a:lnTo>
                    <a:pt x="20696" y="2973"/>
                  </a:lnTo>
                  <a:lnTo>
                    <a:pt x="20699" y="2959"/>
                  </a:lnTo>
                  <a:lnTo>
                    <a:pt x="20703" y="2954"/>
                  </a:lnTo>
                  <a:lnTo>
                    <a:pt x="20705" y="2957"/>
                  </a:lnTo>
                  <a:lnTo>
                    <a:pt x="20704" y="2969"/>
                  </a:lnTo>
                  <a:lnTo>
                    <a:pt x="20699" y="2986"/>
                  </a:lnTo>
                  <a:lnTo>
                    <a:pt x="20698" y="3006"/>
                  </a:lnTo>
                  <a:lnTo>
                    <a:pt x="20700" y="3024"/>
                  </a:lnTo>
                  <a:lnTo>
                    <a:pt x="20704" y="3041"/>
                  </a:lnTo>
                  <a:lnTo>
                    <a:pt x="20707" y="3056"/>
                  </a:lnTo>
                  <a:lnTo>
                    <a:pt x="20711" y="3064"/>
                  </a:lnTo>
                  <a:lnTo>
                    <a:pt x="20713" y="3073"/>
                  </a:lnTo>
                  <a:lnTo>
                    <a:pt x="20714" y="3083"/>
                  </a:lnTo>
                  <a:lnTo>
                    <a:pt x="20716" y="3094"/>
                  </a:lnTo>
                  <a:lnTo>
                    <a:pt x="20719" y="3102"/>
                  </a:lnTo>
                  <a:lnTo>
                    <a:pt x="20723" y="3112"/>
                  </a:lnTo>
                  <a:lnTo>
                    <a:pt x="20726" y="3120"/>
                  </a:lnTo>
                  <a:lnTo>
                    <a:pt x="20735" y="3159"/>
                  </a:lnTo>
                  <a:lnTo>
                    <a:pt x="20736" y="3159"/>
                  </a:lnTo>
                  <a:lnTo>
                    <a:pt x="20737" y="3158"/>
                  </a:lnTo>
                  <a:lnTo>
                    <a:pt x="20739" y="3159"/>
                  </a:lnTo>
                  <a:lnTo>
                    <a:pt x="20741" y="3165"/>
                  </a:lnTo>
                  <a:lnTo>
                    <a:pt x="20741" y="3167"/>
                  </a:lnTo>
                  <a:lnTo>
                    <a:pt x="20740" y="3170"/>
                  </a:lnTo>
                  <a:lnTo>
                    <a:pt x="20740" y="3174"/>
                  </a:lnTo>
                  <a:lnTo>
                    <a:pt x="20741" y="3180"/>
                  </a:lnTo>
                  <a:lnTo>
                    <a:pt x="20748" y="3202"/>
                  </a:lnTo>
                  <a:lnTo>
                    <a:pt x="20752" y="3200"/>
                  </a:lnTo>
                  <a:lnTo>
                    <a:pt x="20755" y="3183"/>
                  </a:lnTo>
                  <a:lnTo>
                    <a:pt x="20757" y="3137"/>
                  </a:lnTo>
                  <a:lnTo>
                    <a:pt x="20756" y="3124"/>
                  </a:lnTo>
                  <a:lnTo>
                    <a:pt x="20752" y="3119"/>
                  </a:lnTo>
                  <a:lnTo>
                    <a:pt x="20749" y="3125"/>
                  </a:lnTo>
                  <a:lnTo>
                    <a:pt x="20747" y="3147"/>
                  </a:lnTo>
                  <a:lnTo>
                    <a:pt x="20745" y="3154"/>
                  </a:lnTo>
                  <a:lnTo>
                    <a:pt x="20746" y="3129"/>
                  </a:lnTo>
                  <a:lnTo>
                    <a:pt x="20745" y="3117"/>
                  </a:lnTo>
                  <a:lnTo>
                    <a:pt x="20742" y="3106"/>
                  </a:lnTo>
                  <a:lnTo>
                    <a:pt x="20739" y="3103"/>
                  </a:lnTo>
                  <a:lnTo>
                    <a:pt x="20734" y="3102"/>
                  </a:lnTo>
                  <a:lnTo>
                    <a:pt x="20730" y="3097"/>
                  </a:lnTo>
                  <a:lnTo>
                    <a:pt x="20732" y="3083"/>
                  </a:lnTo>
                  <a:lnTo>
                    <a:pt x="20751" y="2977"/>
                  </a:lnTo>
                  <a:lnTo>
                    <a:pt x="20754" y="2965"/>
                  </a:lnTo>
                  <a:lnTo>
                    <a:pt x="20758" y="2957"/>
                  </a:lnTo>
                  <a:lnTo>
                    <a:pt x="20764" y="2956"/>
                  </a:lnTo>
                  <a:lnTo>
                    <a:pt x="20763" y="2964"/>
                  </a:lnTo>
                  <a:lnTo>
                    <a:pt x="20761" y="2973"/>
                  </a:lnTo>
                  <a:lnTo>
                    <a:pt x="20759" y="2978"/>
                  </a:lnTo>
                  <a:lnTo>
                    <a:pt x="20758" y="3011"/>
                  </a:lnTo>
                  <a:lnTo>
                    <a:pt x="20758" y="3022"/>
                  </a:lnTo>
                  <a:lnTo>
                    <a:pt x="20762" y="3034"/>
                  </a:lnTo>
                  <a:lnTo>
                    <a:pt x="20766" y="3037"/>
                  </a:lnTo>
                  <a:lnTo>
                    <a:pt x="20771" y="3039"/>
                  </a:lnTo>
                  <a:lnTo>
                    <a:pt x="20776" y="3047"/>
                  </a:lnTo>
                  <a:lnTo>
                    <a:pt x="20773" y="3047"/>
                  </a:lnTo>
                  <a:lnTo>
                    <a:pt x="20768" y="3047"/>
                  </a:lnTo>
                  <a:lnTo>
                    <a:pt x="20765" y="3046"/>
                  </a:lnTo>
                  <a:lnTo>
                    <a:pt x="20765" y="3053"/>
                  </a:lnTo>
                  <a:lnTo>
                    <a:pt x="20765" y="3058"/>
                  </a:lnTo>
                  <a:lnTo>
                    <a:pt x="20766" y="3063"/>
                  </a:lnTo>
                  <a:lnTo>
                    <a:pt x="20769" y="3068"/>
                  </a:lnTo>
                  <a:lnTo>
                    <a:pt x="20764" y="3092"/>
                  </a:lnTo>
                  <a:lnTo>
                    <a:pt x="20766" y="3097"/>
                  </a:lnTo>
                  <a:lnTo>
                    <a:pt x="20771" y="3103"/>
                  </a:lnTo>
                  <a:lnTo>
                    <a:pt x="20779" y="3110"/>
                  </a:lnTo>
                  <a:lnTo>
                    <a:pt x="20786" y="3113"/>
                  </a:lnTo>
                  <a:lnTo>
                    <a:pt x="20791" y="3109"/>
                  </a:lnTo>
                  <a:lnTo>
                    <a:pt x="20795" y="3099"/>
                  </a:lnTo>
                  <a:lnTo>
                    <a:pt x="20799" y="3126"/>
                  </a:lnTo>
                  <a:lnTo>
                    <a:pt x="20801" y="3132"/>
                  </a:lnTo>
                  <a:lnTo>
                    <a:pt x="20803" y="3119"/>
                  </a:lnTo>
                  <a:lnTo>
                    <a:pt x="20803" y="3104"/>
                  </a:lnTo>
                  <a:lnTo>
                    <a:pt x="20800" y="3090"/>
                  </a:lnTo>
                  <a:lnTo>
                    <a:pt x="20796" y="3079"/>
                  </a:lnTo>
                  <a:lnTo>
                    <a:pt x="20790" y="3070"/>
                  </a:lnTo>
                  <a:lnTo>
                    <a:pt x="20791" y="3064"/>
                  </a:lnTo>
                  <a:lnTo>
                    <a:pt x="20791" y="3057"/>
                  </a:lnTo>
                  <a:lnTo>
                    <a:pt x="20789" y="3051"/>
                  </a:lnTo>
                  <a:lnTo>
                    <a:pt x="20786" y="3047"/>
                  </a:lnTo>
                  <a:lnTo>
                    <a:pt x="20788" y="3041"/>
                  </a:lnTo>
                  <a:lnTo>
                    <a:pt x="20788" y="3033"/>
                  </a:lnTo>
                  <a:lnTo>
                    <a:pt x="20788" y="3026"/>
                  </a:lnTo>
                  <a:lnTo>
                    <a:pt x="20786" y="3020"/>
                  </a:lnTo>
                  <a:lnTo>
                    <a:pt x="20785" y="3015"/>
                  </a:lnTo>
                  <a:lnTo>
                    <a:pt x="20786" y="3007"/>
                  </a:lnTo>
                  <a:lnTo>
                    <a:pt x="20788" y="2991"/>
                  </a:lnTo>
                  <a:lnTo>
                    <a:pt x="20789" y="2968"/>
                  </a:lnTo>
                  <a:lnTo>
                    <a:pt x="20791" y="2955"/>
                  </a:lnTo>
                  <a:lnTo>
                    <a:pt x="20794" y="2946"/>
                  </a:lnTo>
                  <a:lnTo>
                    <a:pt x="20798" y="2958"/>
                  </a:lnTo>
                  <a:lnTo>
                    <a:pt x="20792" y="2997"/>
                  </a:lnTo>
                  <a:lnTo>
                    <a:pt x="20792" y="3017"/>
                  </a:lnTo>
                  <a:lnTo>
                    <a:pt x="20794" y="3023"/>
                  </a:lnTo>
                  <a:lnTo>
                    <a:pt x="20798" y="3027"/>
                  </a:lnTo>
                  <a:lnTo>
                    <a:pt x="20800" y="3032"/>
                  </a:lnTo>
                  <a:lnTo>
                    <a:pt x="20800" y="3036"/>
                  </a:lnTo>
                  <a:lnTo>
                    <a:pt x="20800" y="3047"/>
                  </a:lnTo>
                  <a:lnTo>
                    <a:pt x="20800" y="3053"/>
                  </a:lnTo>
                  <a:lnTo>
                    <a:pt x="20800" y="3062"/>
                  </a:lnTo>
                  <a:lnTo>
                    <a:pt x="20800" y="3070"/>
                  </a:lnTo>
                  <a:lnTo>
                    <a:pt x="20802" y="3078"/>
                  </a:lnTo>
                  <a:lnTo>
                    <a:pt x="20809" y="3085"/>
                  </a:lnTo>
                  <a:lnTo>
                    <a:pt x="20807" y="3093"/>
                  </a:lnTo>
                  <a:lnTo>
                    <a:pt x="20814" y="3102"/>
                  </a:lnTo>
                  <a:lnTo>
                    <a:pt x="20809" y="3075"/>
                  </a:lnTo>
                  <a:lnTo>
                    <a:pt x="20808" y="3062"/>
                  </a:lnTo>
                  <a:lnTo>
                    <a:pt x="20808" y="3049"/>
                  </a:lnTo>
                  <a:lnTo>
                    <a:pt x="20810" y="3048"/>
                  </a:lnTo>
                  <a:lnTo>
                    <a:pt x="20814" y="3059"/>
                  </a:lnTo>
                  <a:lnTo>
                    <a:pt x="20818" y="3068"/>
                  </a:lnTo>
                  <a:lnTo>
                    <a:pt x="20823" y="3079"/>
                  </a:lnTo>
                  <a:lnTo>
                    <a:pt x="20826" y="3096"/>
                  </a:lnTo>
                  <a:lnTo>
                    <a:pt x="20831" y="3079"/>
                  </a:lnTo>
                  <a:lnTo>
                    <a:pt x="20833" y="3052"/>
                  </a:lnTo>
                  <a:lnTo>
                    <a:pt x="20832" y="2974"/>
                  </a:lnTo>
                  <a:lnTo>
                    <a:pt x="20833" y="2962"/>
                  </a:lnTo>
                  <a:lnTo>
                    <a:pt x="20835" y="2950"/>
                  </a:lnTo>
                  <a:lnTo>
                    <a:pt x="20837" y="2950"/>
                  </a:lnTo>
                  <a:lnTo>
                    <a:pt x="20843" y="2945"/>
                  </a:lnTo>
                  <a:lnTo>
                    <a:pt x="20846" y="2936"/>
                  </a:lnTo>
                  <a:lnTo>
                    <a:pt x="20841" y="2917"/>
                  </a:lnTo>
                  <a:lnTo>
                    <a:pt x="20844" y="2911"/>
                  </a:lnTo>
                  <a:lnTo>
                    <a:pt x="20849" y="2904"/>
                  </a:lnTo>
                  <a:lnTo>
                    <a:pt x="20850" y="2897"/>
                  </a:lnTo>
                  <a:lnTo>
                    <a:pt x="20850" y="2883"/>
                  </a:lnTo>
                  <a:lnTo>
                    <a:pt x="20853" y="2881"/>
                  </a:lnTo>
                  <a:lnTo>
                    <a:pt x="20857" y="2888"/>
                  </a:lnTo>
                  <a:lnTo>
                    <a:pt x="20857" y="2899"/>
                  </a:lnTo>
                  <a:lnTo>
                    <a:pt x="20853" y="2916"/>
                  </a:lnTo>
                  <a:lnTo>
                    <a:pt x="20854" y="2920"/>
                  </a:lnTo>
                  <a:lnTo>
                    <a:pt x="20861" y="2919"/>
                  </a:lnTo>
                  <a:lnTo>
                    <a:pt x="20863" y="2923"/>
                  </a:lnTo>
                  <a:lnTo>
                    <a:pt x="20863" y="2935"/>
                  </a:lnTo>
                  <a:lnTo>
                    <a:pt x="20860" y="2956"/>
                  </a:lnTo>
                  <a:lnTo>
                    <a:pt x="20866" y="2954"/>
                  </a:lnTo>
                  <a:lnTo>
                    <a:pt x="20873" y="2940"/>
                  </a:lnTo>
                  <a:lnTo>
                    <a:pt x="20878" y="2935"/>
                  </a:lnTo>
                  <a:lnTo>
                    <a:pt x="20883" y="2937"/>
                  </a:lnTo>
                  <a:lnTo>
                    <a:pt x="20882" y="2961"/>
                  </a:lnTo>
                  <a:lnTo>
                    <a:pt x="20885" y="2971"/>
                  </a:lnTo>
                  <a:lnTo>
                    <a:pt x="20888" y="2962"/>
                  </a:lnTo>
                  <a:lnTo>
                    <a:pt x="20902" y="2904"/>
                  </a:lnTo>
                  <a:lnTo>
                    <a:pt x="20909" y="2900"/>
                  </a:lnTo>
                  <a:lnTo>
                    <a:pt x="20908" y="2916"/>
                  </a:lnTo>
                  <a:lnTo>
                    <a:pt x="20902" y="2951"/>
                  </a:lnTo>
                  <a:lnTo>
                    <a:pt x="20904" y="2973"/>
                  </a:lnTo>
                  <a:lnTo>
                    <a:pt x="20906" y="2973"/>
                  </a:lnTo>
                  <a:lnTo>
                    <a:pt x="20913" y="2967"/>
                  </a:lnTo>
                  <a:lnTo>
                    <a:pt x="20916" y="2962"/>
                  </a:lnTo>
                  <a:lnTo>
                    <a:pt x="20927" y="2941"/>
                  </a:lnTo>
                  <a:lnTo>
                    <a:pt x="20922" y="2937"/>
                  </a:lnTo>
                  <a:lnTo>
                    <a:pt x="20920" y="2928"/>
                  </a:lnTo>
                  <a:lnTo>
                    <a:pt x="20920" y="2918"/>
                  </a:lnTo>
                  <a:lnTo>
                    <a:pt x="20921" y="2907"/>
                  </a:lnTo>
                  <a:lnTo>
                    <a:pt x="20925" y="2908"/>
                  </a:lnTo>
                  <a:lnTo>
                    <a:pt x="20927" y="2906"/>
                  </a:lnTo>
                  <a:lnTo>
                    <a:pt x="20928" y="2900"/>
                  </a:lnTo>
                  <a:lnTo>
                    <a:pt x="20927" y="2892"/>
                  </a:lnTo>
                  <a:lnTo>
                    <a:pt x="20938" y="2894"/>
                  </a:lnTo>
                  <a:lnTo>
                    <a:pt x="20941" y="2881"/>
                  </a:lnTo>
                  <a:lnTo>
                    <a:pt x="20940" y="2864"/>
                  </a:lnTo>
                  <a:lnTo>
                    <a:pt x="20941" y="2855"/>
                  </a:lnTo>
                  <a:lnTo>
                    <a:pt x="20951" y="2848"/>
                  </a:lnTo>
                  <a:lnTo>
                    <a:pt x="20955" y="2837"/>
                  </a:lnTo>
                  <a:lnTo>
                    <a:pt x="20957" y="2823"/>
                  </a:lnTo>
                  <a:lnTo>
                    <a:pt x="20958" y="2803"/>
                  </a:lnTo>
                  <a:lnTo>
                    <a:pt x="20946" y="2811"/>
                  </a:lnTo>
                  <a:lnTo>
                    <a:pt x="20944" y="2802"/>
                  </a:lnTo>
                  <a:lnTo>
                    <a:pt x="20944" y="2787"/>
                  </a:lnTo>
                  <a:lnTo>
                    <a:pt x="20940" y="2776"/>
                  </a:lnTo>
                  <a:lnTo>
                    <a:pt x="20939" y="2770"/>
                  </a:lnTo>
                  <a:lnTo>
                    <a:pt x="20942" y="2762"/>
                  </a:lnTo>
                  <a:lnTo>
                    <a:pt x="20943" y="2748"/>
                  </a:lnTo>
                  <a:lnTo>
                    <a:pt x="20945" y="2724"/>
                  </a:lnTo>
                  <a:lnTo>
                    <a:pt x="20945" y="2682"/>
                  </a:lnTo>
                  <a:lnTo>
                    <a:pt x="20948" y="2667"/>
                  </a:lnTo>
                  <a:lnTo>
                    <a:pt x="20950" y="2624"/>
                  </a:lnTo>
                  <a:lnTo>
                    <a:pt x="20954" y="2616"/>
                  </a:lnTo>
                  <a:lnTo>
                    <a:pt x="20960" y="2607"/>
                  </a:lnTo>
                  <a:lnTo>
                    <a:pt x="20966" y="2596"/>
                  </a:lnTo>
                  <a:lnTo>
                    <a:pt x="20967" y="2582"/>
                  </a:lnTo>
                  <a:lnTo>
                    <a:pt x="20962" y="2569"/>
                  </a:lnTo>
                  <a:lnTo>
                    <a:pt x="20947" y="2546"/>
                  </a:lnTo>
                  <a:lnTo>
                    <a:pt x="20945" y="2538"/>
                  </a:lnTo>
                  <a:lnTo>
                    <a:pt x="20944" y="2527"/>
                  </a:lnTo>
                  <a:lnTo>
                    <a:pt x="20939" y="2523"/>
                  </a:lnTo>
                  <a:lnTo>
                    <a:pt x="20937" y="2517"/>
                  </a:lnTo>
                  <a:lnTo>
                    <a:pt x="20943" y="2505"/>
                  </a:lnTo>
                  <a:lnTo>
                    <a:pt x="20958" y="2489"/>
                  </a:lnTo>
                  <a:lnTo>
                    <a:pt x="20962" y="2480"/>
                  </a:lnTo>
                  <a:lnTo>
                    <a:pt x="20969" y="2459"/>
                  </a:lnTo>
                  <a:lnTo>
                    <a:pt x="20974" y="2450"/>
                  </a:lnTo>
                  <a:lnTo>
                    <a:pt x="20980" y="2450"/>
                  </a:lnTo>
                  <a:lnTo>
                    <a:pt x="20979" y="2465"/>
                  </a:lnTo>
                  <a:lnTo>
                    <a:pt x="20983" y="2465"/>
                  </a:lnTo>
                  <a:lnTo>
                    <a:pt x="20990" y="2455"/>
                  </a:lnTo>
                  <a:lnTo>
                    <a:pt x="20994" y="2442"/>
                  </a:lnTo>
                  <a:lnTo>
                    <a:pt x="20988" y="2440"/>
                  </a:lnTo>
                  <a:lnTo>
                    <a:pt x="20986" y="2441"/>
                  </a:lnTo>
                  <a:lnTo>
                    <a:pt x="20986" y="2392"/>
                  </a:lnTo>
                  <a:lnTo>
                    <a:pt x="20984" y="2369"/>
                  </a:lnTo>
                  <a:lnTo>
                    <a:pt x="20986" y="2367"/>
                  </a:lnTo>
                  <a:lnTo>
                    <a:pt x="20992" y="2364"/>
                  </a:lnTo>
                  <a:lnTo>
                    <a:pt x="21005" y="2364"/>
                  </a:lnTo>
                  <a:lnTo>
                    <a:pt x="21009" y="2378"/>
                  </a:lnTo>
                  <a:lnTo>
                    <a:pt x="21005" y="2425"/>
                  </a:lnTo>
                  <a:lnTo>
                    <a:pt x="21005" y="2431"/>
                  </a:lnTo>
                  <a:lnTo>
                    <a:pt x="21006" y="2443"/>
                  </a:lnTo>
                  <a:lnTo>
                    <a:pt x="21006" y="2449"/>
                  </a:lnTo>
                  <a:lnTo>
                    <a:pt x="21005" y="2454"/>
                  </a:lnTo>
                  <a:lnTo>
                    <a:pt x="21001" y="2460"/>
                  </a:lnTo>
                  <a:lnTo>
                    <a:pt x="21001" y="2464"/>
                  </a:lnTo>
                  <a:lnTo>
                    <a:pt x="21000" y="2474"/>
                  </a:lnTo>
                  <a:lnTo>
                    <a:pt x="20999" y="2489"/>
                  </a:lnTo>
                  <a:lnTo>
                    <a:pt x="21001" y="2502"/>
                  </a:lnTo>
                  <a:lnTo>
                    <a:pt x="21006" y="2510"/>
                  </a:lnTo>
                  <a:lnTo>
                    <a:pt x="21009" y="2506"/>
                  </a:lnTo>
                  <a:lnTo>
                    <a:pt x="21012" y="2496"/>
                  </a:lnTo>
                  <a:lnTo>
                    <a:pt x="21016" y="2475"/>
                  </a:lnTo>
                  <a:lnTo>
                    <a:pt x="21018" y="2468"/>
                  </a:lnTo>
                  <a:lnTo>
                    <a:pt x="21030" y="2449"/>
                  </a:lnTo>
                  <a:lnTo>
                    <a:pt x="21032" y="2460"/>
                  </a:lnTo>
                  <a:lnTo>
                    <a:pt x="21042" y="2475"/>
                  </a:lnTo>
                  <a:lnTo>
                    <a:pt x="21041" y="2481"/>
                  </a:lnTo>
                  <a:lnTo>
                    <a:pt x="21037" y="2481"/>
                  </a:lnTo>
                  <a:lnTo>
                    <a:pt x="21028" y="2477"/>
                  </a:lnTo>
                  <a:lnTo>
                    <a:pt x="21026" y="2479"/>
                  </a:lnTo>
                  <a:lnTo>
                    <a:pt x="21023" y="2489"/>
                  </a:lnTo>
                  <a:lnTo>
                    <a:pt x="21019" y="2497"/>
                  </a:lnTo>
                  <a:lnTo>
                    <a:pt x="21023" y="2503"/>
                  </a:lnTo>
                  <a:lnTo>
                    <a:pt x="21026" y="2511"/>
                  </a:lnTo>
                  <a:lnTo>
                    <a:pt x="21028" y="2519"/>
                  </a:lnTo>
                  <a:lnTo>
                    <a:pt x="21025" y="2525"/>
                  </a:lnTo>
                  <a:lnTo>
                    <a:pt x="21022" y="2525"/>
                  </a:lnTo>
                  <a:lnTo>
                    <a:pt x="21017" y="2518"/>
                  </a:lnTo>
                  <a:lnTo>
                    <a:pt x="21014" y="2518"/>
                  </a:lnTo>
                  <a:lnTo>
                    <a:pt x="21010" y="2527"/>
                  </a:lnTo>
                  <a:lnTo>
                    <a:pt x="21009" y="2543"/>
                  </a:lnTo>
                  <a:lnTo>
                    <a:pt x="21011" y="2575"/>
                  </a:lnTo>
                  <a:lnTo>
                    <a:pt x="21021" y="2569"/>
                  </a:lnTo>
                  <a:lnTo>
                    <a:pt x="21032" y="2547"/>
                  </a:lnTo>
                  <a:lnTo>
                    <a:pt x="21041" y="2548"/>
                  </a:lnTo>
                  <a:lnTo>
                    <a:pt x="21054" y="2562"/>
                  </a:lnTo>
                  <a:lnTo>
                    <a:pt x="21063" y="2567"/>
                  </a:lnTo>
                  <a:lnTo>
                    <a:pt x="21069" y="2561"/>
                  </a:lnTo>
                  <a:lnTo>
                    <a:pt x="21081" y="2556"/>
                  </a:lnTo>
                  <a:lnTo>
                    <a:pt x="21122" y="2588"/>
                  </a:lnTo>
                  <a:lnTo>
                    <a:pt x="21131" y="2575"/>
                  </a:lnTo>
                  <a:lnTo>
                    <a:pt x="21127" y="2574"/>
                  </a:lnTo>
                  <a:lnTo>
                    <a:pt x="21122" y="2571"/>
                  </a:lnTo>
                  <a:lnTo>
                    <a:pt x="21119" y="2566"/>
                  </a:lnTo>
                  <a:lnTo>
                    <a:pt x="21115" y="2559"/>
                  </a:lnTo>
                  <a:lnTo>
                    <a:pt x="21122" y="2562"/>
                  </a:lnTo>
                  <a:lnTo>
                    <a:pt x="21124" y="2558"/>
                  </a:lnTo>
                  <a:lnTo>
                    <a:pt x="21124" y="2549"/>
                  </a:lnTo>
                  <a:lnTo>
                    <a:pt x="21120" y="2538"/>
                  </a:lnTo>
                  <a:lnTo>
                    <a:pt x="21116" y="2535"/>
                  </a:lnTo>
                  <a:lnTo>
                    <a:pt x="21112" y="2535"/>
                  </a:lnTo>
                  <a:lnTo>
                    <a:pt x="21108" y="2534"/>
                  </a:lnTo>
                  <a:lnTo>
                    <a:pt x="21104" y="2525"/>
                  </a:lnTo>
                  <a:lnTo>
                    <a:pt x="21104" y="2514"/>
                  </a:lnTo>
                  <a:lnTo>
                    <a:pt x="21106" y="2490"/>
                  </a:lnTo>
                  <a:lnTo>
                    <a:pt x="21104" y="2482"/>
                  </a:lnTo>
                  <a:lnTo>
                    <a:pt x="21099" y="2475"/>
                  </a:lnTo>
                  <a:lnTo>
                    <a:pt x="21092" y="2458"/>
                  </a:lnTo>
                  <a:lnTo>
                    <a:pt x="21086" y="2451"/>
                  </a:lnTo>
                  <a:lnTo>
                    <a:pt x="21096" y="2451"/>
                  </a:lnTo>
                  <a:lnTo>
                    <a:pt x="21105" y="2447"/>
                  </a:lnTo>
                  <a:lnTo>
                    <a:pt x="21111" y="2436"/>
                  </a:lnTo>
                  <a:lnTo>
                    <a:pt x="21116" y="2417"/>
                  </a:lnTo>
                  <a:lnTo>
                    <a:pt x="21119" y="2425"/>
                  </a:lnTo>
                  <a:lnTo>
                    <a:pt x="21121" y="2434"/>
                  </a:lnTo>
                  <a:lnTo>
                    <a:pt x="21124" y="2453"/>
                  </a:lnTo>
                  <a:lnTo>
                    <a:pt x="21126" y="2456"/>
                  </a:lnTo>
                  <a:lnTo>
                    <a:pt x="21129" y="2448"/>
                  </a:lnTo>
                  <a:lnTo>
                    <a:pt x="21130" y="2437"/>
                  </a:lnTo>
                  <a:lnTo>
                    <a:pt x="21131" y="2429"/>
                  </a:lnTo>
                  <a:lnTo>
                    <a:pt x="21130" y="2422"/>
                  </a:lnTo>
                  <a:lnTo>
                    <a:pt x="21129" y="2419"/>
                  </a:lnTo>
                  <a:lnTo>
                    <a:pt x="21127" y="2418"/>
                  </a:lnTo>
                  <a:lnTo>
                    <a:pt x="21125" y="2416"/>
                  </a:lnTo>
                  <a:lnTo>
                    <a:pt x="21123" y="2412"/>
                  </a:lnTo>
                  <a:lnTo>
                    <a:pt x="21123" y="2408"/>
                  </a:lnTo>
                  <a:lnTo>
                    <a:pt x="21123" y="2404"/>
                  </a:lnTo>
                  <a:lnTo>
                    <a:pt x="21123" y="2399"/>
                  </a:lnTo>
                  <a:lnTo>
                    <a:pt x="21120" y="2388"/>
                  </a:lnTo>
                  <a:lnTo>
                    <a:pt x="21109" y="2366"/>
                  </a:lnTo>
                  <a:lnTo>
                    <a:pt x="21120" y="2360"/>
                  </a:lnTo>
                  <a:lnTo>
                    <a:pt x="21127" y="2363"/>
                  </a:lnTo>
                  <a:lnTo>
                    <a:pt x="21132" y="2374"/>
                  </a:lnTo>
                  <a:lnTo>
                    <a:pt x="21138" y="2419"/>
                  </a:lnTo>
                  <a:lnTo>
                    <a:pt x="21142" y="2428"/>
                  </a:lnTo>
                  <a:lnTo>
                    <a:pt x="21147" y="2426"/>
                  </a:lnTo>
                  <a:lnTo>
                    <a:pt x="21155" y="2416"/>
                  </a:lnTo>
                  <a:lnTo>
                    <a:pt x="21152" y="2406"/>
                  </a:lnTo>
                  <a:lnTo>
                    <a:pt x="21158" y="2384"/>
                  </a:lnTo>
                  <a:lnTo>
                    <a:pt x="21158" y="2366"/>
                  </a:lnTo>
                  <a:lnTo>
                    <a:pt x="21165" y="2371"/>
                  </a:lnTo>
                  <a:lnTo>
                    <a:pt x="21173" y="2371"/>
                  </a:lnTo>
                  <a:lnTo>
                    <a:pt x="21189" y="2362"/>
                  </a:lnTo>
                  <a:lnTo>
                    <a:pt x="21187" y="2360"/>
                  </a:lnTo>
                  <a:lnTo>
                    <a:pt x="21186" y="2357"/>
                  </a:lnTo>
                  <a:lnTo>
                    <a:pt x="21184" y="2355"/>
                  </a:lnTo>
                  <a:lnTo>
                    <a:pt x="21182" y="2353"/>
                  </a:lnTo>
                  <a:lnTo>
                    <a:pt x="21185" y="2334"/>
                  </a:lnTo>
                  <a:lnTo>
                    <a:pt x="21179" y="2325"/>
                  </a:lnTo>
                  <a:lnTo>
                    <a:pt x="21166" y="2322"/>
                  </a:lnTo>
                  <a:lnTo>
                    <a:pt x="21165" y="2305"/>
                  </a:lnTo>
                  <a:lnTo>
                    <a:pt x="21171" y="2304"/>
                  </a:lnTo>
                  <a:lnTo>
                    <a:pt x="21178" y="2306"/>
                  </a:lnTo>
                  <a:lnTo>
                    <a:pt x="21184" y="2303"/>
                  </a:lnTo>
                  <a:lnTo>
                    <a:pt x="21186" y="2317"/>
                  </a:lnTo>
                  <a:lnTo>
                    <a:pt x="21190" y="2325"/>
                  </a:lnTo>
                  <a:lnTo>
                    <a:pt x="21205" y="2341"/>
                  </a:lnTo>
                  <a:lnTo>
                    <a:pt x="21205" y="2336"/>
                  </a:lnTo>
                  <a:lnTo>
                    <a:pt x="21203" y="2324"/>
                  </a:lnTo>
                  <a:lnTo>
                    <a:pt x="21202" y="2312"/>
                  </a:lnTo>
                  <a:lnTo>
                    <a:pt x="21204" y="2289"/>
                  </a:lnTo>
                  <a:lnTo>
                    <a:pt x="21208" y="2292"/>
                  </a:lnTo>
                  <a:lnTo>
                    <a:pt x="21212" y="2309"/>
                  </a:lnTo>
                  <a:lnTo>
                    <a:pt x="21216" y="2332"/>
                  </a:lnTo>
                  <a:lnTo>
                    <a:pt x="21218" y="2338"/>
                  </a:lnTo>
                  <a:lnTo>
                    <a:pt x="21221" y="2339"/>
                  </a:lnTo>
                  <a:lnTo>
                    <a:pt x="21226" y="2337"/>
                  </a:lnTo>
                  <a:lnTo>
                    <a:pt x="21229" y="2334"/>
                  </a:lnTo>
                  <a:lnTo>
                    <a:pt x="21228" y="2329"/>
                  </a:lnTo>
                  <a:lnTo>
                    <a:pt x="21225" y="2324"/>
                  </a:lnTo>
                  <a:lnTo>
                    <a:pt x="21225" y="2320"/>
                  </a:lnTo>
                  <a:lnTo>
                    <a:pt x="21225" y="2313"/>
                  </a:lnTo>
                  <a:lnTo>
                    <a:pt x="21224" y="2309"/>
                  </a:lnTo>
                  <a:lnTo>
                    <a:pt x="21224" y="2304"/>
                  </a:lnTo>
                  <a:lnTo>
                    <a:pt x="21226" y="2299"/>
                  </a:lnTo>
                  <a:lnTo>
                    <a:pt x="21229" y="2299"/>
                  </a:lnTo>
                  <a:lnTo>
                    <a:pt x="21229" y="2303"/>
                  </a:lnTo>
                  <a:lnTo>
                    <a:pt x="21230" y="2308"/>
                  </a:lnTo>
                  <a:lnTo>
                    <a:pt x="21232" y="2309"/>
                  </a:lnTo>
                  <a:lnTo>
                    <a:pt x="21243" y="2309"/>
                  </a:lnTo>
                  <a:lnTo>
                    <a:pt x="21246" y="2322"/>
                  </a:lnTo>
                  <a:lnTo>
                    <a:pt x="21248" y="2341"/>
                  </a:lnTo>
                  <a:lnTo>
                    <a:pt x="21253" y="2362"/>
                  </a:lnTo>
                  <a:lnTo>
                    <a:pt x="21261" y="2384"/>
                  </a:lnTo>
                  <a:lnTo>
                    <a:pt x="21267" y="2396"/>
                  </a:lnTo>
                  <a:lnTo>
                    <a:pt x="21268" y="2392"/>
                  </a:lnTo>
                  <a:lnTo>
                    <a:pt x="21273" y="2386"/>
                  </a:lnTo>
                  <a:lnTo>
                    <a:pt x="21273" y="2399"/>
                  </a:lnTo>
                  <a:lnTo>
                    <a:pt x="21274" y="2410"/>
                  </a:lnTo>
                  <a:lnTo>
                    <a:pt x="21276" y="2419"/>
                  </a:lnTo>
                  <a:lnTo>
                    <a:pt x="21282" y="2425"/>
                  </a:lnTo>
                  <a:lnTo>
                    <a:pt x="21284" y="2413"/>
                  </a:lnTo>
                  <a:lnTo>
                    <a:pt x="21290" y="2377"/>
                  </a:lnTo>
                  <a:lnTo>
                    <a:pt x="21291" y="2369"/>
                  </a:lnTo>
                  <a:lnTo>
                    <a:pt x="21290" y="2365"/>
                  </a:lnTo>
                  <a:lnTo>
                    <a:pt x="21289" y="2362"/>
                  </a:lnTo>
                  <a:lnTo>
                    <a:pt x="21292" y="2358"/>
                  </a:lnTo>
                  <a:lnTo>
                    <a:pt x="21295" y="2358"/>
                  </a:lnTo>
                  <a:lnTo>
                    <a:pt x="21296" y="2363"/>
                  </a:lnTo>
                  <a:lnTo>
                    <a:pt x="21298" y="2367"/>
                  </a:lnTo>
                  <a:lnTo>
                    <a:pt x="21302" y="2365"/>
                  </a:lnTo>
                  <a:lnTo>
                    <a:pt x="21303" y="2361"/>
                  </a:lnTo>
                  <a:lnTo>
                    <a:pt x="21304" y="2354"/>
                  </a:lnTo>
                  <a:lnTo>
                    <a:pt x="21303" y="2346"/>
                  </a:lnTo>
                  <a:lnTo>
                    <a:pt x="21303" y="2340"/>
                  </a:lnTo>
                  <a:lnTo>
                    <a:pt x="21301" y="2339"/>
                  </a:lnTo>
                  <a:lnTo>
                    <a:pt x="21294" y="2318"/>
                  </a:lnTo>
                  <a:lnTo>
                    <a:pt x="21293" y="2314"/>
                  </a:lnTo>
                  <a:lnTo>
                    <a:pt x="21280" y="2309"/>
                  </a:lnTo>
                  <a:lnTo>
                    <a:pt x="21274" y="2304"/>
                  </a:lnTo>
                  <a:lnTo>
                    <a:pt x="21278" y="2297"/>
                  </a:lnTo>
                  <a:lnTo>
                    <a:pt x="21285" y="2300"/>
                  </a:lnTo>
                  <a:lnTo>
                    <a:pt x="21289" y="2298"/>
                  </a:lnTo>
                  <a:lnTo>
                    <a:pt x="21289" y="2289"/>
                  </a:lnTo>
                  <a:lnTo>
                    <a:pt x="21287" y="2281"/>
                  </a:lnTo>
                  <a:lnTo>
                    <a:pt x="21287" y="2274"/>
                  </a:lnTo>
                  <a:lnTo>
                    <a:pt x="21288" y="2269"/>
                  </a:lnTo>
                  <a:lnTo>
                    <a:pt x="21291" y="2266"/>
                  </a:lnTo>
                  <a:lnTo>
                    <a:pt x="21302" y="2319"/>
                  </a:lnTo>
                  <a:lnTo>
                    <a:pt x="21303" y="2326"/>
                  </a:lnTo>
                  <a:lnTo>
                    <a:pt x="21305" y="2328"/>
                  </a:lnTo>
                  <a:lnTo>
                    <a:pt x="21308" y="2330"/>
                  </a:lnTo>
                  <a:lnTo>
                    <a:pt x="21311" y="2333"/>
                  </a:lnTo>
                  <a:lnTo>
                    <a:pt x="21315" y="2336"/>
                  </a:lnTo>
                  <a:lnTo>
                    <a:pt x="21315" y="2329"/>
                  </a:lnTo>
                  <a:lnTo>
                    <a:pt x="21312" y="2314"/>
                  </a:lnTo>
                  <a:lnTo>
                    <a:pt x="21310" y="2300"/>
                  </a:lnTo>
                  <a:lnTo>
                    <a:pt x="21310" y="2285"/>
                  </a:lnTo>
                  <a:lnTo>
                    <a:pt x="21312" y="2272"/>
                  </a:lnTo>
                  <a:lnTo>
                    <a:pt x="21317" y="2265"/>
                  </a:lnTo>
                  <a:lnTo>
                    <a:pt x="21315" y="2284"/>
                  </a:lnTo>
                  <a:lnTo>
                    <a:pt x="21316" y="2309"/>
                  </a:lnTo>
                  <a:lnTo>
                    <a:pt x="21321" y="2330"/>
                  </a:lnTo>
                  <a:lnTo>
                    <a:pt x="21329" y="2339"/>
                  </a:lnTo>
                  <a:lnTo>
                    <a:pt x="21327" y="2318"/>
                  </a:lnTo>
                  <a:lnTo>
                    <a:pt x="21326" y="2278"/>
                  </a:lnTo>
                  <a:lnTo>
                    <a:pt x="21322" y="2263"/>
                  </a:lnTo>
                  <a:lnTo>
                    <a:pt x="21326" y="2264"/>
                  </a:lnTo>
                  <a:lnTo>
                    <a:pt x="21332" y="2264"/>
                  </a:lnTo>
                  <a:lnTo>
                    <a:pt x="21335" y="2259"/>
                  </a:lnTo>
                  <a:lnTo>
                    <a:pt x="21335" y="2246"/>
                  </a:lnTo>
                  <a:lnTo>
                    <a:pt x="21332" y="2238"/>
                  </a:lnTo>
                  <a:lnTo>
                    <a:pt x="21322" y="2224"/>
                  </a:lnTo>
                  <a:lnTo>
                    <a:pt x="21319" y="2215"/>
                  </a:lnTo>
                  <a:lnTo>
                    <a:pt x="21321" y="2211"/>
                  </a:lnTo>
                  <a:lnTo>
                    <a:pt x="21325" y="2208"/>
                  </a:lnTo>
                  <a:lnTo>
                    <a:pt x="21328" y="2201"/>
                  </a:lnTo>
                  <a:lnTo>
                    <a:pt x="21327" y="2178"/>
                  </a:lnTo>
                  <a:lnTo>
                    <a:pt x="21330" y="2171"/>
                  </a:lnTo>
                  <a:lnTo>
                    <a:pt x="21333" y="2170"/>
                  </a:lnTo>
                  <a:lnTo>
                    <a:pt x="21338" y="2174"/>
                  </a:lnTo>
                  <a:lnTo>
                    <a:pt x="21339" y="2162"/>
                  </a:lnTo>
                  <a:lnTo>
                    <a:pt x="21341" y="2151"/>
                  </a:lnTo>
                  <a:lnTo>
                    <a:pt x="21343" y="2149"/>
                  </a:lnTo>
                  <a:lnTo>
                    <a:pt x="21347" y="2161"/>
                  </a:lnTo>
                  <a:lnTo>
                    <a:pt x="21347" y="2174"/>
                  </a:lnTo>
                  <a:lnTo>
                    <a:pt x="21345" y="2190"/>
                  </a:lnTo>
                  <a:lnTo>
                    <a:pt x="21346" y="2201"/>
                  </a:lnTo>
                  <a:lnTo>
                    <a:pt x="21351" y="2207"/>
                  </a:lnTo>
                  <a:lnTo>
                    <a:pt x="21353" y="2210"/>
                  </a:lnTo>
                  <a:lnTo>
                    <a:pt x="21352" y="2201"/>
                  </a:lnTo>
                  <a:lnTo>
                    <a:pt x="21351" y="2198"/>
                  </a:lnTo>
                  <a:lnTo>
                    <a:pt x="21355" y="2153"/>
                  </a:lnTo>
                  <a:lnTo>
                    <a:pt x="21358" y="2146"/>
                  </a:lnTo>
                  <a:lnTo>
                    <a:pt x="21360" y="2152"/>
                  </a:lnTo>
                  <a:lnTo>
                    <a:pt x="21363" y="2195"/>
                  </a:lnTo>
                  <a:lnTo>
                    <a:pt x="21367" y="2207"/>
                  </a:lnTo>
                  <a:lnTo>
                    <a:pt x="21371" y="2215"/>
                  </a:lnTo>
                  <a:lnTo>
                    <a:pt x="21377" y="2219"/>
                  </a:lnTo>
                  <a:lnTo>
                    <a:pt x="21382" y="2218"/>
                  </a:lnTo>
                  <a:lnTo>
                    <a:pt x="21386" y="2174"/>
                  </a:lnTo>
                  <a:lnTo>
                    <a:pt x="21390" y="2160"/>
                  </a:lnTo>
                  <a:lnTo>
                    <a:pt x="21392" y="2154"/>
                  </a:lnTo>
                  <a:lnTo>
                    <a:pt x="21396" y="2151"/>
                  </a:lnTo>
                  <a:lnTo>
                    <a:pt x="21398" y="2153"/>
                  </a:lnTo>
                  <a:lnTo>
                    <a:pt x="21401" y="2160"/>
                  </a:lnTo>
                  <a:lnTo>
                    <a:pt x="21402" y="2166"/>
                  </a:lnTo>
                  <a:lnTo>
                    <a:pt x="21404" y="2173"/>
                  </a:lnTo>
                  <a:lnTo>
                    <a:pt x="21404" y="2177"/>
                  </a:lnTo>
                  <a:lnTo>
                    <a:pt x="21405" y="2179"/>
                  </a:lnTo>
                  <a:lnTo>
                    <a:pt x="21409" y="2180"/>
                  </a:lnTo>
                  <a:lnTo>
                    <a:pt x="21412" y="2180"/>
                  </a:lnTo>
                  <a:lnTo>
                    <a:pt x="21415" y="2178"/>
                  </a:lnTo>
                  <a:lnTo>
                    <a:pt x="21418" y="2175"/>
                  </a:lnTo>
                  <a:lnTo>
                    <a:pt x="21420" y="2172"/>
                  </a:lnTo>
                  <a:lnTo>
                    <a:pt x="21422" y="2168"/>
                  </a:lnTo>
                  <a:lnTo>
                    <a:pt x="21426" y="2165"/>
                  </a:lnTo>
                  <a:lnTo>
                    <a:pt x="21429" y="2160"/>
                  </a:lnTo>
                  <a:lnTo>
                    <a:pt x="21427" y="2155"/>
                  </a:lnTo>
                  <a:lnTo>
                    <a:pt x="21424" y="2149"/>
                  </a:lnTo>
                  <a:lnTo>
                    <a:pt x="21424" y="2141"/>
                  </a:lnTo>
                  <a:lnTo>
                    <a:pt x="21424" y="2134"/>
                  </a:lnTo>
                  <a:lnTo>
                    <a:pt x="21424" y="2127"/>
                  </a:lnTo>
                  <a:lnTo>
                    <a:pt x="21420" y="2101"/>
                  </a:lnTo>
                  <a:lnTo>
                    <a:pt x="21416" y="2096"/>
                  </a:lnTo>
                  <a:lnTo>
                    <a:pt x="21409" y="2101"/>
                  </a:lnTo>
                  <a:lnTo>
                    <a:pt x="21419" y="2071"/>
                  </a:lnTo>
                  <a:lnTo>
                    <a:pt x="21424" y="2066"/>
                  </a:lnTo>
                  <a:lnTo>
                    <a:pt x="21430" y="2084"/>
                  </a:lnTo>
                  <a:lnTo>
                    <a:pt x="21432" y="2082"/>
                  </a:lnTo>
                  <a:lnTo>
                    <a:pt x="21434" y="2071"/>
                  </a:lnTo>
                  <a:lnTo>
                    <a:pt x="21438" y="2070"/>
                  </a:lnTo>
                  <a:lnTo>
                    <a:pt x="21441" y="2077"/>
                  </a:lnTo>
                  <a:lnTo>
                    <a:pt x="21441" y="2090"/>
                  </a:lnTo>
                  <a:lnTo>
                    <a:pt x="21447" y="2091"/>
                  </a:lnTo>
                  <a:lnTo>
                    <a:pt x="21454" y="2089"/>
                  </a:lnTo>
                  <a:lnTo>
                    <a:pt x="21460" y="2084"/>
                  </a:lnTo>
                  <a:lnTo>
                    <a:pt x="21466" y="2077"/>
                  </a:lnTo>
                  <a:lnTo>
                    <a:pt x="21459" y="2072"/>
                  </a:lnTo>
                  <a:lnTo>
                    <a:pt x="21457" y="2061"/>
                  </a:lnTo>
                  <a:lnTo>
                    <a:pt x="21455" y="2049"/>
                  </a:lnTo>
                  <a:lnTo>
                    <a:pt x="21451" y="2036"/>
                  </a:lnTo>
                  <a:lnTo>
                    <a:pt x="21459" y="2036"/>
                  </a:lnTo>
                  <a:lnTo>
                    <a:pt x="21465" y="2051"/>
                  </a:lnTo>
                  <a:lnTo>
                    <a:pt x="21470" y="2070"/>
                  </a:lnTo>
                  <a:lnTo>
                    <a:pt x="21478" y="2083"/>
                  </a:lnTo>
                  <a:lnTo>
                    <a:pt x="21478" y="2074"/>
                  </a:lnTo>
                  <a:lnTo>
                    <a:pt x="21479" y="2068"/>
                  </a:lnTo>
                  <a:lnTo>
                    <a:pt x="21483" y="2055"/>
                  </a:lnTo>
                  <a:lnTo>
                    <a:pt x="21485" y="2057"/>
                  </a:lnTo>
                  <a:lnTo>
                    <a:pt x="21488" y="2054"/>
                  </a:lnTo>
                  <a:lnTo>
                    <a:pt x="21488" y="2049"/>
                  </a:lnTo>
                  <a:lnTo>
                    <a:pt x="21481" y="2044"/>
                  </a:lnTo>
                  <a:lnTo>
                    <a:pt x="21482" y="2025"/>
                  </a:lnTo>
                  <a:lnTo>
                    <a:pt x="21478" y="2016"/>
                  </a:lnTo>
                  <a:lnTo>
                    <a:pt x="21472" y="2008"/>
                  </a:lnTo>
                  <a:lnTo>
                    <a:pt x="21468" y="1996"/>
                  </a:lnTo>
                  <a:lnTo>
                    <a:pt x="21473" y="2001"/>
                  </a:lnTo>
                  <a:lnTo>
                    <a:pt x="21478" y="2003"/>
                  </a:lnTo>
                  <a:lnTo>
                    <a:pt x="21482" y="2000"/>
                  </a:lnTo>
                  <a:lnTo>
                    <a:pt x="21486" y="1992"/>
                  </a:lnTo>
                  <a:lnTo>
                    <a:pt x="21480" y="1990"/>
                  </a:lnTo>
                  <a:lnTo>
                    <a:pt x="21489" y="1976"/>
                  </a:lnTo>
                  <a:lnTo>
                    <a:pt x="21497" y="1979"/>
                  </a:lnTo>
                  <a:lnTo>
                    <a:pt x="21500" y="1994"/>
                  </a:lnTo>
                  <a:lnTo>
                    <a:pt x="21497" y="2011"/>
                  </a:lnTo>
                  <a:lnTo>
                    <a:pt x="21498" y="2017"/>
                  </a:lnTo>
                  <a:lnTo>
                    <a:pt x="21506" y="2020"/>
                  </a:lnTo>
                  <a:lnTo>
                    <a:pt x="21512" y="2026"/>
                  </a:lnTo>
                  <a:lnTo>
                    <a:pt x="21518" y="2030"/>
                  </a:lnTo>
                  <a:lnTo>
                    <a:pt x="21526" y="2027"/>
                  </a:lnTo>
                  <a:lnTo>
                    <a:pt x="21520" y="2015"/>
                  </a:lnTo>
                  <a:lnTo>
                    <a:pt x="21519" y="2008"/>
                  </a:lnTo>
                  <a:lnTo>
                    <a:pt x="21521" y="2005"/>
                  </a:lnTo>
                  <a:lnTo>
                    <a:pt x="21525" y="2003"/>
                  </a:lnTo>
                  <a:lnTo>
                    <a:pt x="21526" y="2004"/>
                  </a:lnTo>
                  <a:lnTo>
                    <a:pt x="21533" y="2008"/>
                  </a:lnTo>
                  <a:lnTo>
                    <a:pt x="21537" y="2009"/>
                  </a:lnTo>
                  <a:lnTo>
                    <a:pt x="21547" y="2003"/>
                  </a:lnTo>
                  <a:lnTo>
                    <a:pt x="21544" y="1997"/>
                  </a:lnTo>
                  <a:lnTo>
                    <a:pt x="21542" y="1994"/>
                  </a:lnTo>
                  <a:lnTo>
                    <a:pt x="21544" y="1988"/>
                  </a:lnTo>
                  <a:lnTo>
                    <a:pt x="21550" y="1981"/>
                  </a:lnTo>
                  <a:lnTo>
                    <a:pt x="21553" y="1976"/>
                  </a:lnTo>
                  <a:lnTo>
                    <a:pt x="21566" y="1929"/>
                  </a:lnTo>
                  <a:lnTo>
                    <a:pt x="21567" y="1916"/>
                  </a:lnTo>
                  <a:lnTo>
                    <a:pt x="21568" y="1900"/>
                  </a:lnTo>
                  <a:lnTo>
                    <a:pt x="21572" y="1904"/>
                  </a:lnTo>
                  <a:lnTo>
                    <a:pt x="21573" y="1899"/>
                  </a:lnTo>
                  <a:lnTo>
                    <a:pt x="21573" y="1882"/>
                  </a:lnTo>
                  <a:lnTo>
                    <a:pt x="21573" y="1879"/>
                  </a:lnTo>
                  <a:lnTo>
                    <a:pt x="21576" y="1876"/>
                  </a:lnTo>
                  <a:lnTo>
                    <a:pt x="21584" y="1874"/>
                  </a:lnTo>
                  <a:lnTo>
                    <a:pt x="21587" y="1872"/>
                  </a:lnTo>
                  <a:lnTo>
                    <a:pt x="21591" y="1863"/>
                  </a:lnTo>
                  <a:lnTo>
                    <a:pt x="21599" y="1832"/>
                  </a:lnTo>
                  <a:lnTo>
                    <a:pt x="21600" y="1821"/>
                  </a:lnTo>
                  <a:cubicBezTo>
                    <a:pt x="21600" y="1821"/>
                    <a:pt x="21599" y="1819"/>
                    <a:pt x="21599" y="1819"/>
                  </a:cubicBezTo>
                  <a:close/>
                  <a:moveTo>
                    <a:pt x="1294" y="13126"/>
                  </a:moveTo>
                  <a:lnTo>
                    <a:pt x="1290" y="13123"/>
                  </a:lnTo>
                  <a:lnTo>
                    <a:pt x="1286" y="13121"/>
                  </a:lnTo>
                  <a:lnTo>
                    <a:pt x="1279" y="13125"/>
                  </a:lnTo>
                  <a:lnTo>
                    <a:pt x="1260" y="13144"/>
                  </a:lnTo>
                  <a:lnTo>
                    <a:pt x="1257" y="13145"/>
                  </a:lnTo>
                  <a:lnTo>
                    <a:pt x="1252" y="13145"/>
                  </a:lnTo>
                  <a:lnTo>
                    <a:pt x="1219" y="13106"/>
                  </a:lnTo>
                  <a:lnTo>
                    <a:pt x="1211" y="13101"/>
                  </a:lnTo>
                  <a:lnTo>
                    <a:pt x="1193" y="13098"/>
                  </a:lnTo>
                  <a:lnTo>
                    <a:pt x="1186" y="13093"/>
                  </a:lnTo>
                  <a:lnTo>
                    <a:pt x="1166" y="13064"/>
                  </a:lnTo>
                  <a:lnTo>
                    <a:pt x="1155" y="13060"/>
                  </a:lnTo>
                  <a:lnTo>
                    <a:pt x="1151" y="13060"/>
                  </a:lnTo>
                  <a:lnTo>
                    <a:pt x="1148" y="13062"/>
                  </a:lnTo>
                  <a:lnTo>
                    <a:pt x="1143" y="13067"/>
                  </a:lnTo>
                  <a:lnTo>
                    <a:pt x="1140" y="13072"/>
                  </a:lnTo>
                  <a:lnTo>
                    <a:pt x="1142" y="13075"/>
                  </a:lnTo>
                  <a:lnTo>
                    <a:pt x="1149" y="13080"/>
                  </a:lnTo>
                  <a:lnTo>
                    <a:pt x="1154" y="13089"/>
                  </a:lnTo>
                  <a:lnTo>
                    <a:pt x="1158" y="13100"/>
                  </a:lnTo>
                  <a:lnTo>
                    <a:pt x="1161" y="13112"/>
                  </a:lnTo>
                  <a:lnTo>
                    <a:pt x="1153" y="13133"/>
                  </a:lnTo>
                  <a:lnTo>
                    <a:pt x="1162" y="13153"/>
                  </a:lnTo>
                  <a:lnTo>
                    <a:pt x="1177" y="13169"/>
                  </a:lnTo>
                  <a:lnTo>
                    <a:pt x="1192" y="13177"/>
                  </a:lnTo>
                  <a:lnTo>
                    <a:pt x="1287" y="13173"/>
                  </a:lnTo>
                  <a:lnTo>
                    <a:pt x="1297" y="13168"/>
                  </a:lnTo>
                  <a:lnTo>
                    <a:pt x="1303" y="13159"/>
                  </a:lnTo>
                  <a:lnTo>
                    <a:pt x="1304" y="13147"/>
                  </a:lnTo>
                  <a:lnTo>
                    <a:pt x="1303" y="13145"/>
                  </a:lnTo>
                  <a:cubicBezTo>
                    <a:pt x="1303" y="13145"/>
                    <a:pt x="1294" y="13126"/>
                    <a:pt x="1294" y="13126"/>
                  </a:cubicBezTo>
                  <a:close/>
                </a:path>
              </a:pathLst>
            </a:custGeom>
            <a:grp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4" name="Shape 7">
              <a:extLst>
                <a:ext uri="{FF2B5EF4-FFF2-40B4-BE49-F238E27FC236}">
                  <a16:creationId xmlns:a16="http://schemas.microsoft.com/office/drawing/2014/main" id="{72152A06-CF52-7057-09E9-F311A6E84C4D}"/>
                </a:ext>
              </a:extLst>
            </p:cNvPr>
            <p:cNvSpPr/>
            <p:nvPr/>
          </p:nvSpPr>
          <p:spPr>
            <a:xfrm>
              <a:off x="1243401" y="4282067"/>
              <a:ext cx="2721190" cy="1192758"/>
            </a:xfrm>
            <a:custGeom>
              <a:avLst/>
              <a:gdLst/>
              <a:ahLst/>
              <a:cxnLst>
                <a:cxn ang="0">
                  <a:pos x="wd2" y="hd2"/>
                </a:cxn>
                <a:cxn ang="5400000">
                  <a:pos x="wd2" y="hd2"/>
                </a:cxn>
                <a:cxn ang="10800000">
                  <a:pos x="wd2" y="hd2"/>
                </a:cxn>
                <a:cxn ang="16200000">
                  <a:pos x="wd2" y="hd2"/>
                </a:cxn>
              </a:cxnLst>
              <a:rect l="0" t="0" r="r" b="b"/>
              <a:pathLst>
                <a:path w="21600" h="21600" extrusionOk="0">
                  <a:moveTo>
                    <a:pt x="9047" y="13140"/>
                  </a:moveTo>
                  <a:lnTo>
                    <a:pt x="9038" y="13149"/>
                  </a:lnTo>
                  <a:lnTo>
                    <a:pt x="9033" y="13200"/>
                  </a:lnTo>
                  <a:lnTo>
                    <a:pt x="9032" y="13214"/>
                  </a:lnTo>
                  <a:lnTo>
                    <a:pt x="9034" y="13229"/>
                  </a:lnTo>
                  <a:lnTo>
                    <a:pt x="9039" y="13233"/>
                  </a:lnTo>
                  <a:lnTo>
                    <a:pt x="9044" y="13231"/>
                  </a:lnTo>
                  <a:lnTo>
                    <a:pt x="9048" y="13224"/>
                  </a:lnTo>
                  <a:lnTo>
                    <a:pt x="9051" y="13210"/>
                  </a:lnTo>
                  <a:lnTo>
                    <a:pt x="9053" y="13194"/>
                  </a:lnTo>
                  <a:lnTo>
                    <a:pt x="9055" y="13161"/>
                  </a:lnTo>
                  <a:lnTo>
                    <a:pt x="9051" y="13142"/>
                  </a:lnTo>
                  <a:cubicBezTo>
                    <a:pt x="9051" y="13142"/>
                    <a:pt x="9047" y="13140"/>
                    <a:pt x="9047" y="13140"/>
                  </a:cubicBezTo>
                  <a:close/>
                  <a:moveTo>
                    <a:pt x="8918" y="12774"/>
                  </a:moveTo>
                  <a:lnTo>
                    <a:pt x="8913" y="12775"/>
                  </a:lnTo>
                  <a:lnTo>
                    <a:pt x="8909" y="12781"/>
                  </a:lnTo>
                  <a:lnTo>
                    <a:pt x="8903" y="12785"/>
                  </a:lnTo>
                  <a:lnTo>
                    <a:pt x="8899" y="12785"/>
                  </a:lnTo>
                  <a:lnTo>
                    <a:pt x="8895" y="12792"/>
                  </a:lnTo>
                  <a:lnTo>
                    <a:pt x="8889" y="12809"/>
                  </a:lnTo>
                  <a:lnTo>
                    <a:pt x="8887" y="12814"/>
                  </a:lnTo>
                  <a:lnTo>
                    <a:pt x="8877" y="12824"/>
                  </a:lnTo>
                  <a:lnTo>
                    <a:pt x="8872" y="12835"/>
                  </a:lnTo>
                  <a:lnTo>
                    <a:pt x="8870" y="12853"/>
                  </a:lnTo>
                  <a:lnTo>
                    <a:pt x="8868" y="12860"/>
                  </a:lnTo>
                  <a:lnTo>
                    <a:pt x="8852" y="12870"/>
                  </a:lnTo>
                  <a:lnTo>
                    <a:pt x="8854" y="12873"/>
                  </a:lnTo>
                  <a:lnTo>
                    <a:pt x="8857" y="12878"/>
                  </a:lnTo>
                  <a:lnTo>
                    <a:pt x="8857" y="12887"/>
                  </a:lnTo>
                  <a:lnTo>
                    <a:pt x="8856" y="12897"/>
                  </a:lnTo>
                  <a:lnTo>
                    <a:pt x="8860" y="12908"/>
                  </a:lnTo>
                  <a:lnTo>
                    <a:pt x="8884" y="12938"/>
                  </a:lnTo>
                  <a:lnTo>
                    <a:pt x="8889" y="12941"/>
                  </a:lnTo>
                  <a:lnTo>
                    <a:pt x="8894" y="12934"/>
                  </a:lnTo>
                  <a:lnTo>
                    <a:pt x="8900" y="12911"/>
                  </a:lnTo>
                  <a:lnTo>
                    <a:pt x="8920" y="12860"/>
                  </a:lnTo>
                  <a:lnTo>
                    <a:pt x="8918" y="12849"/>
                  </a:lnTo>
                  <a:lnTo>
                    <a:pt x="8919" y="12837"/>
                  </a:lnTo>
                  <a:lnTo>
                    <a:pt x="8924" y="12811"/>
                  </a:lnTo>
                  <a:lnTo>
                    <a:pt x="8923" y="12805"/>
                  </a:lnTo>
                  <a:lnTo>
                    <a:pt x="8923" y="12799"/>
                  </a:lnTo>
                  <a:lnTo>
                    <a:pt x="8923" y="12791"/>
                  </a:lnTo>
                  <a:lnTo>
                    <a:pt x="8923" y="12783"/>
                  </a:lnTo>
                  <a:cubicBezTo>
                    <a:pt x="8923" y="12783"/>
                    <a:pt x="8918" y="12774"/>
                    <a:pt x="8918" y="12774"/>
                  </a:cubicBezTo>
                  <a:close/>
                  <a:moveTo>
                    <a:pt x="10303" y="10779"/>
                  </a:moveTo>
                  <a:lnTo>
                    <a:pt x="10297" y="10777"/>
                  </a:lnTo>
                  <a:lnTo>
                    <a:pt x="10301" y="10782"/>
                  </a:lnTo>
                  <a:lnTo>
                    <a:pt x="10306" y="10784"/>
                  </a:lnTo>
                  <a:lnTo>
                    <a:pt x="10306" y="10784"/>
                  </a:lnTo>
                  <a:lnTo>
                    <a:pt x="10305" y="10780"/>
                  </a:lnTo>
                  <a:cubicBezTo>
                    <a:pt x="10305" y="10780"/>
                    <a:pt x="10303" y="10779"/>
                    <a:pt x="10303" y="10779"/>
                  </a:cubicBezTo>
                  <a:close/>
                  <a:moveTo>
                    <a:pt x="10234" y="10783"/>
                  </a:moveTo>
                  <a:lnTo>
                    <a:pt x="10236" y="10775"/>
                  </a:lnTo>
                  <a:lnTo>
                    <a:pt x="10245" y="10759"/>
                  </a:lnTo>
                  <a:lnTo>
                    <a:pt x="10247" y="10754"/>
                  </a:lnTo>
                  <a:lnTo>
                    <a:pt x="10245" y="10745"/>
                  </a:lnTo>
                  <a:lnTo>
                    <a:pt x="10240" y="10744"/>
                  </a:lnTo>
                  <a:lnTo>
                    <a:pt x="10221" y="10756"/>
                  </a:lnTo>
                  <a:lnTo>
                    <a:pt x="10204" y="10782"/>
                  </a:lnTo>
                  <a:lnTo>
                    <a:pt x="10195" y="10786"/>
                  </a:lnTo>
                  <a:lnTo>
                    <a:pt x="10195" y="10769"/>
                  </a:lnTo>
                  <a:lnTo>
                    <a:pt x="10194" y="10741"/>
                  </a:lnTo>
                  <a:lnTo>
                    <a:pt x="10195" y="10723"/>
                  </a:lnTo>
                  <a:lnTo>
                    <a:pt x="10189" y="10720"/>
                  </a:lnTo>
                  <a:lnTo>
                    <a:pt x="10184" y="10724"/>
                  </a:lnTo>
                  <a:lnTo>
                    <a:pt x="10180" y="10730"/>
                  </a:lnTo>
                  <a:lnTo>
                    <a:pt x="10175" y="10735"/>
                  </a:lnTo>
                  <a:lnTo>
                    <a:pt x="10154" y="10740"/>
                  </a:lnTo>
                  <a:lnTo>
                    <a:pt x="10154" y="10736"/>
                  </a:lnTo>
                  <a:lnTo>
                    <a:pt x="10155" y="10733"/>
                  </a:lnTo>
                  <a:lnTo>
                    <a:pt x="10155" y="10730"/>
                  </a:lnTo>
                  <a:lnTo>
                    <a:pt x="10156" y="10726"/>
                  </a:lnTo>
                  <a:lnTo>
                    <a:pt x="10156" y="10719"/>
                  </a:lnTo>
                  <a:lnTo>
                    <a:pt x="10144" y="10723"/>
                  </a:lnTo>
                  <a:lnTo>
                    <a:pt x="10139" y="10731"/>
                  </a:lnTo>
                  <a:lnTo>
                    <a:pt x="10135" y="10745"/>
                  </a:lnTo>
                  <a:lnTo>
                    <a:pt x="10133" y="10759"/>
                  </a:lnTo>
                  <a:lnTo>
                    <a:pt x="10132" y="10769"/>
                  </a:lnTo>
                  <a:lnTo>
                    <a:pt x="10132" y="10777"/>
                  </a:lnTo>
                  <a:lnTo>
                    <a:pt x="10131" y="10781"/>
                  </a:lnTo>
                  <a:lnTo>
                    <a:pt x="10123" y="10790"/>
                  </a:lnTo>
                  <a:lnTo>
                    <a:pt x="10120" y="10829"/>
                  </a:lnTo>
                  <a:lnTo>
                    <a:pt x="10126" y="10859"/>
                  </a:lnTo>
                  <a:lnTo>
                    <a:pt x="10136" y="10870"/>
                  </a:lnTo>
                  <a:lnTo>
                    <a:pt x="10144" y="10854"/>
                  </a:lnTo>
                  <a:lnTo>
                    <a:pt x="10137" y="10856"/>
                  </a:lnTo>
                  <a:lnTo>
                    <a:pt x="10143" y="10838"/>
                  </a:lnTo>
                  <a:lnTo>
                    <a:pt x="10147" y="10833"/>
                  </a:lnTo>
                  <a:lnTo>
                    <a:pt x="10151" y="10831"/>
                  </a:lnTo>
                  <a:lnTo>
                    <a:pt x="10148" y="10840"/>
                  </a:lnTo>
                  <a:lnTo>
                    <a:pt x="10154" y="10843"/>
                  </a:lnTo>
                  <a:lnTo>
                    <a:pt x="10167" y="10833"/>
                  </a:lnTo>
                  <a:lnTo>
                    <a:pt x="10171" y="10841"/>
                  </a:lnTo>
                  <a:lnTo>
                    <a:pt x="10138" y="10904"/>
                  </a:lnTo>
                  <a:lnTo>
                    <a:pt x="10133" y="10926"/>
                  </a:lnTo>
                  <a:lnTo>
                    <a:pt x="10136" y="10941"/>
                  </a:lnTo>
                  <a:lnTo>
                    <a:pt x="10142" y="10953"/>
                  </a:lnTo>
                  <a:lnTo>
                    <a:pt x="10148" y="10961"/>
                  </a:lnTo>
                  <a:lnTo>
                    <a:pt x="10153" y="10963"/>
                  </a:lnTo>
                  <a:lnTo>
                    <a:pt x="10157" y="10957"/>
                  </a:lnTo>
                  <a:lnTo>
                    <a:pt x="10162" y="10944"/>
                  </a:lnTo>
                  <a:lnTo>
                    <a:pt x="10173" y="10898"/>
                  </a:lnTo>
                  <a:lnTo>
                    <a:pt x="10205" y="10841"/>
                  </a:lnTo>
                  <a:lnTo>
                    <a:pt x="10211" y="10837"/>
                  </a:lnTo>
                  <a:lnTo>
                    <a:pt x="10223" y="10838"/>
                  </a:lnTo>
                  <a:lnTo>
                    <a:pt x="10229" y="10836"/>
                  </a:lnTo>
                  <a:lnTo>
                    <a:pt x="10234" y="10824"/>
                  </a:lnTo>
                  <a:lnTo>
                    <a:pt x="10234" y="10821"/>
                  </a:lnTo>
                  <a:lnTo>
                    <a:pt x="10234" y="10815"/>
                  </a:lnTo>
                  <a:lnTo>
                    <a:pt x="10234" y="10808"/>
                  </a:lnTo>
                  <a:lnTo>
                    <a:pt x="10235" y="10802"/>
                  </a:lnTo>
                  <a:lnTo>
                    <a:pt x="10236" y="10800"/>
                  </a:lnTo>
                  <a:lnTo>
                    <a:pt x="10253" y="10784"/>
                  </a:lnTo>
                  <a:lnTo>
                    <a:pt x="10254" y="10782"/>
                  </a:lnTo>
                  <a:lnTo>
                    <a:pt x="10255" y="10779"/>
                  </a:lnTo>
                  <a:lnTo>
                    <a:pt x="10256" y="10776"/>
                  </a:lnTo>
                  <a:lnTo>
                    <a:pt x="10257" y="10776"/>
                  </a:lnTo>
                  <a:lnTo>
                    <a:pt x="10254" y="10769"/>
                  </a:lnTo>
                  <a:cubicBezTo>
                    <a:pt x="10254" y="10769"/>
                    <a:pt x="10234" y="10783"/>
                    <a:pt x="10234" y="10783"/>
                  </a:cubicBezTo>
                  <a:close/>
                  <a:moveTo>
                    <a:pt x="5657" y="7427"/>
                  </a:moveTo>
                  <a:lnTo>
                    <a:pt x="5662" y="7401"/>
                  </a:lnTo>
                  <a:lnTo>
                    <a:pt x="5659" y="7379"/>
                  </a:lnTo>
                  <a:lnTo>
                    <a:pt x="5662" y="7374"/>
                  </a:lnTo>
                  <a:lnTo>
                    <a:pt x="5668" y="7369"/>
                  </a:lnTo>
                  <a:lnTo>
                    <a:pt x="5672" y="7364"/>
                  </a:lnTo>
                  <a:lnTo>
                    <a:pt x="5667" y="7351"/>
                  </a:lnTo>
                  <a:lnTo>
                    <a:pt x="5622" y="7302"/>
                  </a:lnTo>
                  <a:lnTo>
                    <a:pt x="5617" y="7289"/>
                  </a:lnTo>
                  <a:lnTo>
                    <a:pt x="5614" y="7286"/>
                  </a:lnTo>
                  <a:lnTo>
                    <a:pt x="5602" y="7286"/>
                  </a:lnTo>
                  <a:lnTo>
                    <a:pt x="5573" y="7264"/>
                  </a:lnTo>
                  <a:lnTo>
                    <a:pt x="5573" y="7271"/>
                  </a:lnTo>
                  <a:lnTo>
                    <a:pt x="5587" y="7282"/>
                  </a:lnTo>
                  <a:lnTo>
                    <a:pt x="5594" y="7292"/>
                  </a:lnTo>
                  <a:lnTo>
                    <a:pt x="5600" y="7307"/>
                  </a:lnTo>
                  <a:lnTo>
                    <a:pt x="5594" y="7319"/>
                  </a:lnTo>
                  <a:lnTo>
                    <a:pt x="5587" y="7321"/>
                  </a:lnTo>
                  <a:lnTo>
                    <a:pt x="5575" y="7314"/>
                  </a:lnTo>
                  <a:lnTo>
                    <a:pt x="5572" y="7306"/>
                  </a:lnTo>
                  <a:lnTo>
                    <a:pt x="5566" y="7260"/>
                  </a:lnTo>
                  <a:lnTo>
                    <a:pt x="5561" y="7247"/>
                  </a:lnTo>
                  <a:lnTo>
                    <a:pt x="5555" y="7240"/>
                  </a:lnTo>
                  <a:lnTo>
                    <a:pt x="5534" y="7228"/>
                  </a:lnTo>
                  <a:lnTo>
                    <a:pt x="5536" y="7232"/>
                  </a:lnTo>
                  <a:lnTo>
                    <a:pt x="5537" y="7237"/>
                  </a:lnTo>
                  <a:lnTo>
                    <a:pt x="5531" y="7242"/>
                  </a:lnTo>
                  <a:lnTo>
                    <a:pt x="5523" y="7239"/>
                  </a:lnTo>
                  <a:lnTo>
                    <a:pt x="5516" y="7229"/>
                  </a:lnTo>
                  <a:lnTo>
                    <a:pt x="5512" y="7217"/>
                  </a:lnTo>
                  <a:lnTo>
                    <a:pt x="5510" y="7199"/>
                  </a:lnTo>
                  <a:lnTo>
                    <a:pt x="5511" y="7167"/>
                  </a:lnTo>
                  <a:lnTo>
                    <a:pt x="5509" y="7152"/>
                  </a:lnTo>
                  <a:lnTo>
                    <a:pt x="5499" y="7130"/>
                  </a:lnTo>
                  <a:lnTo>
                    <a:pt x="5475" y="7122"/>
                  </a:lnTo>
                  <a:lnTo>
                    <a:pt x="5464" y="7106"/>
                  </a:lnTo>
                  <a:lnTo>
                    <a:pt x="5469" y="7103"/>
                  </a:lnTo>
                  <a:lnTo>
                    <a:pt x="5478" y="7110"/>
                  </a:lnTo>
                  <a:lnTo>
                    <a:pt x="5482" y="7108"/>
                  </a:lnTo>
                  <a:lnTo>
                    <a:pt x="5465" y="7092"/>
                  </a:lnTo>
                  <a:lnTo>
                    <a:pt x="5457" y="7079"/>
                  </a:lnTo>
                  <a:lnTo>
                    <a:pt x="5448" y="7051"/>
                  </a:lnTo>
                  <a:lnTo>
                    <a:pt x="5430" y="7036"/>
                  </a:lnTo>
                  <a:lnTo>
                    <a:pt x="5426" y="7036"/>
                  </a:lnTo>
                  <a:lnTo>
                    <a:pt x="5422" y="7040"/>
                  </a:lnTo>
                  <a:lnTo>
                    <a:pt x="5426" y="7028"/>
                  </a:lnTo>
                  <a:lnTo>
                    <a:pt x="5432" y="7014"/>
                  </a:lnTo>
                  <a:lnTo>
                    <a:pt x="5436" y="7000"/>
                  </a:lnTo>
                  <a:lnTo>
                    <a:pt x="5437" y="6987"/>
                  </a:lnTo>
                  <a:lnTo>
                    <a:pt x="5435" y="6979"/>
                  </a:lnTo>
                  <a:lnTo>
                    <a:pt x="5435" y="6975"/>
                  </a:lnTo>
                  <a:lnTo>
                    <a:pt x="5437" y="6971"/>
                  </a:lnTo>
                  <a:lnTo>
                    <a:pt x="5438" y="6960"/>
                  </a:lnTo>
                  <a:lnTo>
                    <a:pt x="5438" y="6952"/>
                  </a:lnTo>
                  <a:lnTo>
                    <a:pt x="5437" y="6936"/>
                  </a:lnTo>
                  <a:lnTo>
                    <a:pt x="5437" y="6914"/>
                  </a:lnTo>
                  <a:lnTo>
                    <a:pt x="5432" y="6903"/>
                  </a:lnTo>
                  <a:lnTo>
                    <a:pt x="5422" y="6890"/>
                  </a:lnTo>
                  <a:lnTo>
                    <a:pt x="5419" y="6879"/>
                  </a:lnTo>
                  <a:lnTo>
                    <a:pt x="5412" y="6842"/>
                  </a:lnTo>
                  <a:lnTo>
                    <a:pt x="5410" y="6836"/>
                  </a:lnTo>
                  <a:lnTo>
                    <a:pt x="5408" y="6833"/>
                  </a:lnTo>
                  <a:lnTo>
                    <a:pt x="5407" y="6829"/>
                  </a:lnTo>
                  <a:lnTo>
                    <a:pt x="5404" y="6813"/>
                  </a:lnTo>
                  <a:lnTo>
                    <a:pt x="5402" y="6808"/>
                  </a:lnTo>
                  <a:lnTo>
                    <a:pt x="5397" y="6804"/>
                  </a:lnTo>
                  <a:lnTo>
                    <a:pt x="5387" y="6806"/>
                  </a:lnTo>
                  <a:lnTo>
                    <a:pt x="5384" y="6803"/>
                  </a:lnTo>
                  <a:lnTo>
                    <a:pt x="5381" y="6791"/>
                  </a:lnTo>
                  <a:lnTo>
                    <a:pt x="5378" y="6787"/>
                  </a:lnTo>
                  <a:lnTo>
                    <a:pt x="5373" y="6785"/>
                  </a:lnTo>
                  <a:lnTo>
                    <a:pt x="5367" y="6786"/>
                  </a:lnTo>
                  <a:lnTo>
                    <a:pt x="5345" y="6805"/>
                  </a:lnTo>
                  <a:lnTo>
                    <a:pt x="5340" y="6801"/>
                  </a:lnTo>
                  <a:lnTo>
                    <a:pt x="5337" y="6785"/>
                  </a:lnTo>
                  <a:lnTo>
                    <a:pt x="5333" y="6795"/>
                  </a:lnTo>
                  <a:lnTo>
                    <a:pt x="5319" y="6810"/>
                  </a:lnTo>
                  <a:lnTo>
                    <a:pt x="5306" y="6833"/>
                  </a:lnTo>
                  <a:lnTo>
                    <a:pt x="5292" y="6840"/>
                  </a:lnTo>
                  <a:lnTo>
                    <a:pt x="5281" y="6855"/>
                  </a:lnTo>
                  <a:lnTo>
                    <a:pt x="5270" y="6862"/>
                  </a:lnTo>
                  <a:lnTo>
                    <a:pt x="5262" y="6847"/>
                  </a:lnTo>
                  <a:lnTo>
                    <a:pt x="5264" y="6846"/>
                  </a:lnTo>
                  <a:lnTo>
                    <a:pt x="5264" y="6844"/>
                  </a:lnTo>
                  <a:lnTo>
                    <a:pt x="5265" y="6841"/>
                  </a:lnTo>
                  <a:lnTo>
                    <a:pt x="5243" y="6835"/>
                  </a:lnTo>
                  <a:lnTo>
                    <a:pt x="5241" y="6832"/>
                  </a:lnTo>
                  <a:lnTo>
                    <a:pt x="5239" y="6821"/>
                  </a:lnTo>
                  <a:lnTo>
                    <a:pt x="5237" y="6818"/>
                  </a:lnTo>
                  <a:lnTo>
                    <a:pt x="5228" y="6813"/>
                  </a:lnTo>
                  <a:lnTo>
                    <a:pt x="5229" y="6808"/>
                  </a:lnTo>
                  <a:lnTo>
                    <a:pt x="5230" y="6804"/>
                  </a:lnTo>
                  <a:lnTo>
                    <a:pt x="5231" y="6802"/>
                  </a:lnTo>
                  <a:lnTo>
                    <a:pt x="5232" y="6800"/>
                  </a:lnTo>
                  <a:lnTo>
                    <a:pt x="5194" y="6749"/>
                  </a:lnTo>
                  <a:lnTo>
                    <a:pt x="5193" y="6755"/>
                  </a:lnTo>
                  <a:lnTo>
                    <a:pt x="5200" y="6758"/>
                  </a:lnTo>
                  <a:lnTo>
                    <a:pt x="5203" y="6762"/>
                  </a:lnTo>
                  <a:lnTo>
                    <a:pt x="5205" y="6770"/>
                  </a:lnTo>
                  <a:lnTo>
                    <a:pt x="5198" y="6774"/>
                  </a:lnTo>
                  <a:lnTo>
                    <a:pt x="5170" y="6764"/>
                  </a:lnTo>
                  <a:lnTo>
                    <a:pt x="5169" y="6762"/>
                  </a:lnTo>
                  <a:lnTo>
                    <a:pt x="5167" y="6756"/>
                  </a:lnTo>
                  <a:lnTo>
                    <a:pt x="5166" y="6750"/>
                  </a:lnTo>
                  <a:lnTo>
                    <a:pt x="5164" y="6746"/>
                  </a:lnTo>
                  <a:lnTo>
                    <a:pt x="5160" y="6749"/>
                  </a:lnTo>
                  <a:lnTo>
                    <a:pt x="5161" y="6743"/>
                  </a:lnTo>
                  <a:lnTo>
                    <a:pt x="5165" y="6737"/>
                  </a:lnTo>
                  <a:lnTo>
                    <a:pt x="5172" y="6719"/>
                  </a:lnTo>
                  <a:lnTo>
                    <a:pt x="5176" y="6716"/>
                  </a:lnTo>
                  <a:lnTo>
                    <a:pt x="5179" y="6721"/>
                  </a:lnTo>
                  <a:lnTo>
                    <a:pt x="5185" y="6736"/>
                  </a:lnTo>
                  <a:lnTo>
                    <a:pt x="5189" y="6739"/>
                  </a:lnTo>
                  <a:lnTo>
                    <a:pt x="5184" y="6720"/>
                  </a:lnTo>
                  <a:lnTo>
                    <a:pt x="5156" y="6666"/>
                  </a:lnTo>
                  <a:lnTo>
                    <a:pt x="5153" y="6658"/>
                  </a:lnTo>
                  <a:lnTo>
                    <a:pt x="5152" y="6645"/>
                  </a:lnTo>
                  <a:lnTo>
                    <a:pt x="5153" y="6630"/>
                  </a:lnTo>
                  <a:lnTo>
                    <a:pt x="5156" y="6616"/>
                  </a:lnTo>
                  <a:lnTo>
                    <a:pt x="5159" y="6605"/>
                  </a:lnTo>
                  <a:lnTo>
                    <a:pt x="5162" y="6600"/>
                  </a:lnTo>
                  <a:lnTo>
                    <a:pt x="5162" y="6583"/>
                  </a:lnTo>
                  <a:lnTo>
                    <a:pt x="5160" y="6568"/>
                  </a:lnTo>
                  <a:lnTo>
                    <a:pt x="5157" y="6560"/>
                  </a:lnTo>
                  <a:lnTo>
                    <a:pt x="5152" y="6563"/>
                  </a:lnTo>
                  <a:lnTo>
                    <a:pt x="5151" y="6562"/>
                  </a:lnTo>
                  <a:lnTo>
                    <a:pt x="5149" y="6558"/>
                  </a:lnTo>
                  <a:lnTo>
                    <a:pt x="5147" y="6554"/>
                  </a:lnTo>
                  <a:lnTo>
                    <a:pt x="5144" y="6558"/>
                  </a:lnTo>
                  <a:lnTo>
                    <a:pt x="5143" y="6564"/>
                  </a:lnTo>
                  <a:lnTo>
                    <a:pt x="5142" y="6574"/>
                  </a:lnTo>
                  <a:lnTo>
                    <a:pt x="5142" y="6584"/>
                  </a:lnTo>
                  <a:lnTo>
                    <a:pt x="5142" y="6588"/>
                  </a:lnTo>
                  <a:lnTo>
                    <a:pt x="5143" y="6597"/>
                  </a:lnTo>
                  <a:lnTo>
                    <a:pt x="5140" y="6614"/>
                  </a:lnTo>
                  <a:lnTo>
                    <a:pt x="5132" y="6639"/>
                  </a:lnTo>
                  <a:lnTo>
                    <a:pt x="5130" y="6657"/>
                  </a:lnTo>
                  <a:lnTo>
                    <a:pt x="5129" y="6669"/>
                  </a:lnTo>
                  <a:lnTo>
                    <a:pt x="5127" y="6679"/>
                  </a:lnTo>
                  <a:lnTo>
                    <a:pt x="5122" y="6690"/>
                  </a:lnTo>
                  <a:lnTo>
                    <a:pt x="5120" y="6692"/>
                  </a:lnTo>
                  <a:lnTo>
                    <a:pt x="5115" y="6693"/>
                  </a:lnTo>
                  <a:lnTo>
                    <a:pt x="5114" y="6696"/>
                  </a:lnTo>
                  <a:lnTo>
                    <a:pt x="5113" y="6701"/>
                  </a:lnTo>
                  <a:lnTo>
                    <a:pt x="5113" y="6705"/>
                  </a:lnTo>
                  <a:lnTo>
                    <a:pt x="5113" y="6710"/>
                  </a:lnTo>
                  <a:lnTo>
                    <a:pt x="5113" y="6717"/>
                  </a:lnTo>
                  <a:lnTo>
                    <a:pt x="5111" y="6725"/>
                  </a:lnTo>
                  <a:lnTo>
                    <a:pt x="5109" y="6731"/>
                  </a:lnTo>
                  <a:lnTo>
                    <a:pt x="5106" y="6735"/>
                  </a:lnTo>
                  <a:lnTo>
                    <a:pt x="5104" y="6740"/>
                  </a:lnTo>
                  <a:lnTo>
                    <a:pt x="5101" y="6748"/>
                  </a:lnTo>
                  <a:lnTo>
                    <a:pt x="5100" y="6753"/>
                  </a:lnTo>
                  <a:lnTo>
                    <a:pt x="5096" y="6774"/>
                  </a:lnTo>
                  <a:lnTo>
                    <a:pt x="5096" y="6789"/>
                  </a:lnTo>
                  <a:lnTo>
                    <a:pt x="5095" y="6795"/>
                  </a:lnTo>
                  <a:lnTo>
                    <a:pt x="5094" y="6800"/>
                  </a:lnTo>
                  <a:lnTo>
                    <a:pt x="5093" y="6804"/>
                  </a:lnTo>
                  <a:lnTo>
                    <a:pt x="5091" y="6807"/>
                  </a:lnTo>
                  <a:lnTo>
                    <a:pt x="5091" y="6806"/>
                  </a:lnTo>
                  <a:lnTo>
                    <a:pt x="5090" y="6817"/>
                  </a:lnTo>
                  <a:lnTo>
                    <a:pt x="5089" y="6830"/>
                  </a:lnTo>
                  <a:lnTo>
                    <a:pt x="5089" y="6842"/>
                  </a:lnTo>
                  <a:lnTo>
                    <a:pt x="5089" y="6860"/>
                  </a:lnTo>
                  <a:lnTo>
                    <a:pt x="5088" y="6877"/>
                  </a:lnTo>
                  <a:lnTo>
                    <a:pt x="5088" y="6887"/>
                  </a:lnTo>
                  <a:lnTo>
                    <a:pt x="5094" y="6944"/>
                  </a:lnTo>
                  <a:lnTo>
                    <a:pt x="5096" y="6960"/>
                  </a:lnTo>
                  <a:lnTo>
                    <a:pt x="5101" y="6972"/>
                  </a:lnTo>
                  <a:lnTo>
                    <a:pt x="5110" y="6985"/>
                  </a:lnTo>
                  <a:lnTo>
                    <a:pt x="5114" y="6997"/>
                  </a:lnTo>
                  <a:lnTo>
                    <a:pt x="5117" y="7001"/>
                  </a:lnTo>
                  <a:lnTo>
                    <a:pt x="5122" y="7003"/>
                  </a:lnTo>
                  <a:lnTo>
                    <a:pt x="5123" y="7005"/>
                  </a:lnTo>
                  <a:lnTo>
                    <a:pt x="5124" y="7009"/>
                  </a:lnTo>
                  <a:lnTo>
                    <a:pt x="5125" y="7019"/>
                  </a:lnTo>
                  <a:lnTo>
                    <a:pt x="5125" y="7021"/>
                  </a:lnTo>
                  <a:lnTo>
                    <a:pt x="5146" y="7050"/>
                  </a:lnTo>
                  <a:lnTo>
                    <a:pt x="5153" y="7051"/>
                  </a:lnTo>
                  <a:lnTo>
                    <a:pt x="5159" y="7038"/>
                  </a:lnTo>
                  <a:lnTo>
                    <a:pt x="5164" y="7034"/>
                  </a:lnTo>
                  <a:lnTo>
                    <a:pt x="5171" y="7033"/>
                  </a:lnTo>
                  <a:lnTo>
                    <a:pt x="5179" y="7026"/>
                  </a:lnTo>
                  <a:lnTo>
                    <a:pt x="5182" y="7005"/>
                  </a:lnTo>
                  <a:lnTo>
                    <a:pt x="5183" y="7006"/>
                  </a:lnTo>
                  <a:lnTo>
                    <a:pt x="5190" y="6997"/>
                  </a:lnTo>
                  <a:lnTo>
                    <a:pt x="5204" y="6999"/>
                  </a:lnTo>
                  <a:lnTo>
                    <a:pt x="5211" y="6990"/>
                  </a:lnTo>
                  <a:lnTo>
                    <a:pt x="5215" y="6982"/>
                  </a:lnTo>
                  <a:lnTo>
                    <a:pt x="5219" y="6977"/>
                  </a:lnTo>
                  <a:lnTo>
                    <a:pt x="5228" y="6976"/>
                  </a:lnTo>
                  <a:lnTo>
                    <a:pt x="5228" y="6973"/>
                  </a:lnTo>
                  <a:lnTo>
                    <a:pt x="5228" y="6971"/>
                  </a:lnTo>
                  <a:lnTo>
                    <a:pt x="5228" y="6969"/>
                  </a:lnTo>
                  <a:lnTo>
                    <a:pt x="5273" y="6980"/>
                  </a:lnTo>
                  <a:lnTo>
                    <a:pt x="5275" y="6983"/>
                  </a:lnTo>
                  <a:lnTo>
                    <a:pt x="5277" y="6991"/>
                  </a:lnTo>
                  <a:lnTo>
                    <a:pt x="5278" y="6998"/>
                  </a:lnTo>
                  <a:lnTo>
                    <a:pt x="5279" y="7015"/>
                  </a:lnTo>
                  <a:lnTo>
                    <a:pt x="5280" y="7022"/>
                  </a:lnTo>
                  <a:lnTo>
                    <a:pt x="5284" y="7028"/>
                  </a:lnTo>
                  <a:lnTo>
                    <a:pt x="5302" y="7041"/>
                  </a:lnTo>
                  <a:lnTo>
                    <a:pt x="5303" y="7044"/>
                  </a:lnTo>
                  <a:lnTo>
                    <a:pt x="5303" y="7049"/>
                  </a:lnTo>
                  <a:lnTo>
                    <a:pt x="5303" y="7054"/>
                  </a:lnTo>
                  <a:lnTo>
                    <a:pt x="5303" y="7057"/>
                  </a:lnTo>
                  <a:lnTo>
                    <a:pt x="5316" y="7069"/>
                  </a:lnTo>
                  <a:lnTo>
                    <a:pt x="5340" y="7124"/>
                  </a:lnTo>
                  <a:lnTo>
                    <a:pt x="5344" y="7148"/>
                  </a:lnTo>
                  <a:lnTo>
                    <a:pt x="5356" y="7189"/>
                  </a:lnTo>
                  <a:lnTo>
                    <a:pt x="5368" y="7213"/>
                  </a:lnTo>
                  <a:lnTo>
                    <a:pt x="5371" y="7216"/>
                  </a:lnTo>
                  <a:lnTo>
                    <a:pt x="5372" y="7221"/>
                  </a:lnTo>
                  <a:lnTo>
                    <a:pt x="5373" y="7231"/>
                  </a:lnTo>
                  <a:lnTo>
                    <a:pt x="5373" y="7241"/>
                  </a:lnTo>
                  <a:lnTo>
                    <a:pt x="5373" y="7245"/>
                  </a:lnTo>
                  <a:lnTo>
                    <a:pt x="5373" y="7251"/>
                  </a:lnTo>
                  <a:lnTo>
                    <a:pt x="5370" y="7277"/>
                  </a:lnTo>
                  <a:lnTo>
                    <a:pt x="5368" y="7285"/>
                  </a:lnTo>
                  <a:lnTo>
                    <a:pt x="5365" y="7290"/>
                  </a:lnTo>
                  <a:lnTo>
                    <a:pt x="5363" y="7290"/>
                  </a:lnTo>
                  <a:lnTo>
                    <a:pt x="5360" y="7291"/>
                  </a:lnTo>
                  <a:lnTo>
                    <a:pt x="5358" y="7301"/>
                  </a:lnTo>
                  <a:lnTo>
                    <a:pt x="5363" y="7305"/>
                  </a:lnTo>
                  <a:lnTo>
                    <a:pt x="5372" y="7321"/>
                  </a:lnTo>
                  <a:lnTo>
                    <a:pt x="5376" y="7326"/>
                  </a:lnTo>
                  <a:lnTo>
                    <a:pt x="5379" y="7323"/>
                  </a:lnTo>
                  <a:lnTo>
                    <a:pt x="5387" y="7313"/>
                  </a:lnTo>
                  <a:lnTo>
                    <a:pt x="5391" y="7312"/>
                  </a:lnTo>
                  <a:lnTo>
                    <a:pt x="5392" y="7314"/>
                  </a:lnTo>
                  <a:lnTo>
                    <a:pt x="5392" y="7318"/>
                  </a:lnTo>
                  <a:lnTo>
                    <a:pt x="5392" y="7324"/>
                  </a:lnTo>
                  <a:lnTo>
                    <a:pt x="5392" y="7331"/>
                  </a:lnTo>
                  <a:lnTo>
                    <a:pt x="5393" y="7336"/>
                  </a:lnTo>
                  <a:lnTo>
                    <a:pt x="5397" y="7337"/>
                  </a:lnTo>
                  <a:lnTo>
                    <a:pt x="5399" y="7342"/>
                  </a:lnTo>
                  <a:lnTo>
                    <a:pt x="5401" y="7354"/>
                  </a:lnTo>
                  <a:lnTo>
                    <a:pt x="5409" y="7372"/>
                  </a:lnTo>
                  <a:lnTo>
                    <a:pt x="5410" y="7365"/>
                  </a:lnTo>
                  <a:lnTo>
                    <a:pt x="5428" y="7396"/>
                  </a:lnTo>
                  <a:lnTo>
                    <a:pt x="5436" y="7419"/>
                  </a:lnTo>
                  <a:lnTo>
                    <a:pt x="5441" y="7454"/>
                  </a:lnTo>
                  <a:lnTo>
                    <a:pt x="5443" y="7480"/>
                  </a:lnTo>
                  <a:lnTo>
                    <a:pt x="5444" y="7485"/>
                  </a:lnTo>
                  <a:lnTo>
                    <a:pt x="5448" y="7490"/>
                  </a:lnTo>
                  <a:lnTo>
                    <a:pt x="5449" y="7494"/>
                  </a:lnTo>
                  <a:lnTo>
                    <a:pt x="5449" y="7516"/>
                  </a:lnTo>
                  <a:lnTo>
                    <a:pt x="5445" y="7530"/>
                  </a:lnTo>
                  <a:lnTo>
                    <a:pt x="5440" y="7536"/>
                  </a:lnTo>
                  <a:lnTo>
                    <a:pt x="5435" y="7535"/>
                  </a:lnTo>
                  <a:lnTo>
                    <a:pt x="5436" y="7547"/>
                  </a:lnTo>
                  <a:lnTo>
                    <a:pt x="5436" y="7558"/>
                  </a:lnTo>
                  <a:lnTo>
                    <a:pt x="5434" y="7570"/>
                  </a:lnTo>
                  <a:lnTo>
                    <a:pt x="5431" y="7583"/>
                  </a:lnTo>
                  <a:lnTo>
                    <a:pt x="5436" y="7586"/>
                  </a:lnTo>
                  <a:lnTo>
                    <a:pt x="5440" y="7592"/>
                  </a:lnTo>
                  <a:lnTo>
                    <a:pt x="5447" y="7613"/>
                  </a:lnTo>
                  <a:lnTo>
                    <a:pt x="5450" y="7611"/>
                  </a:lnTo>
                  <a:lnTo>
                    <a:pt x="5453" y="7606"/>
                  </a:lnTo>
                  <a:lnTo>
                    <a:pt x="5460" y="7588"/>
                  </a:lnTo>
                  <a:lnTo>
                    <a:pt x="5464" y="7582"/>
                  </a:lnTo>
                  <a:lnTo>
                    <a:pt x="5471" y="7584"/>
                  </a:lnTo>
                  <a:lnTo>
                    <a:pt x="5475" y="7579"/>
                  </a:lnTo>
                  <a:lnTo>
                    <a:pt x="5472" y="7558"/>
                  </a:lnTo>
                  <a:lnTo>
                    <a:pt x="5472" y="7546"/>
                  </a:lnTo>
                  <a:lnTo>
                    <a:pt x="5473" y="7529"/>
                  </a:lnTo>
                  <a:lnTo>
                    <a:pt x="5476" y="7519"/>
                  </a:lnTo>
                  <a:lnTo>
                    <a:pt x="5484" y="7502"/>
                  </a:lnTo>
                  <a:lnTo>
                    <a:pt x="5485" y="7496"/>
                  </a:lnTo>
                  <a:lnTo>
                    <a:pt x="5489" y="7485"/>
                  </a:lnTo>
                  <a:lnTo>
                    <a:pt x="5494" y="7477"/>
                  </a:lnTo>
                  <a:lnTo>
                    <a:pt x="5506" y="7472"/>
                  </a:lnTo>
                  <a:lnTo>
                    <a:pt x="5514" y="7458"/>
                  </a:lnTo>
                  <a:lnTo>
                    <a:pt x="5518" y="7453"/>
                  </a:lnTo>
                  <a:lnTo>
                    <a:pt x="5518" y="7447"/>
                  </a:lnTo>
                  <a:lnTo>
                    <a:pt x="5516" y="7438"/>
                  </a:lnTo>
                  <a:lnTo>
                    <a:pt x="5531" y="7420"/>
                  </a:lnTo>
                  <a:lnTo>
                    <a:pt x="5545" y="7410"/>
                  </a:lnTo>
                  <a:lnTo>
                    <a:pt x="5574" y="7412"/>
                  </a:lnTo>
                  <a:lnTo>
                    <a:pt x="5570" y="7423"/>
                  </a:lnTo>
                  <a:lnTo>
                    <a:pt x="5564" y="7426"/>
                  </a:lnTo>
                  <a:lnTo>
                    <a:pt x="5548" y="7422"/>
                  </a:lnTo>
                  <a:lnTo>
                    <a:pt x="5544" y="7423"/>
                  </a:lnTo>
                  <a:lnTo>
                    <a:pt x="5534" y="7433"/>
                  </a:lnTo>
                  <a:lnTo>
                    <a:pt x="5544" y="7425"/>
                  </a:lnTo>
                  <a:lnTo>
                    <a:pt x="5592" y="7440"/>
                  </a:lnTo>
                  <a:lnTo>
                    <a:pt x="5596" y="7449"/>
                  </a:lnTo>
                  <a:lnTo>
                    <a:pt x="5598" y="7457"/>
                  </a:lnTo>
                  <a:lnTo>
                    <a:pt x="5607" y="7471"/>
                  </a:lnTo>
                  <a:lnTo>
                    <a:pt x="5626" y="7484"/>
                  </a:lnTo>
                  <a:lnTo>
                    <a:pt x="5635" y="7481"/>
                  </a:lnTo>
                  <a:lnTo>
                    <a:pt x="5644" y="7463"/>
                  </a:lnTo>
                  <a:cubicBezTo>
                    <a:pt x="5644" y="7463"/>
                    <a:pt x="5657" y="7427"/>
                    <a:pt x="5657" y="7427"/>
                  </a:cubicBezTo>
                  <a:close/>
                  <a:moveTo>
                    <a:pt x="10047" y="10953"/>
                  </a:moveTo>
                  <a:lnTo>
                    <a:pt x="10041" y="10949"/>
                  </a:lnTo>
                  <a:lnTo>
                    <a:pt x="10057" y="10900"/>
                  </a:lnTo>
                  <a:lnTo>
                    <a:pt x="10059" y="10883"/>
                  </a:lnTo>
                  <a:lnTo>
                    <a:pt x="10036" y="10888"/>
                  </a:lnTo>
                  <a:lnTo>
                    <a:pt x="10036" y="10879"/>
                  </a:lnTo>
                  <a:lnTo>
                    <a:pt x="10038" y="10871"/>
                  </a:lnTo>
                  <a:lnTo>
                    <a:pt x="10042" y="10858"/>
                  </a:lnTo>
                  <a:lnTo>
                    <a:pt x="10035" y="10854"/>
                  </a:lnTo>
                  <a:lnTo>
                    <a:pt x="10027" y="10861"/>
                  </a:lnTo>
                  <a:lnTo>
                    <a:pt x="10020" y="10877"/>
                  </a:lnTo>
                  <a:lnTo>
                    <a:pt x="10018" y="10898"/>
                  </a:lnTo>
                  <a:lnTo>
                    <a:pt x="10019" y="10901"/>
                  </a:lnTo>
                  <a:lnTo>
                    <a:pt x="10023" y="10907"/>
                  </a:lnTo>
                  <a:lnTo>
                    <a:pt x="10025" y="10911"/>
                  </a:lnTo>
                  <a:lnTo>
                    <a:pt x="10024" y="10920"/>
                  </a:lnTo>
                  <a:lnTo>
                    <a:pt x="10023" y="10926"/>
                  </a:lnTo>
                  <a:lnTo>
                    <a:pt x="10022" y="10929"/>
                  </a:lnTo>
                  <a:lnTo>
                    <a:pt x="10021" y="10933"/>
                  </a:lnTo>
                  <a:lnTo>
                    <a:pt x="10020" y="10940"/>
                  </a:lnTo>
                  <a:lnTo>
                    <a:pt x="10020" y="10942"/>
                  </a:lnTo>
                  <a:lnTo>
                    <a:pt x="10019" y="10945"/>
                  </a:lnTo>
                  <a:lnTo>
                    <a:pt x="10019" y="10954"/>
                  </a:lnTo>
                  <a:lnTo>
                    <a:pt x="10019" y="10954"/>
                  </a:lnTo>
                  <a:lnTo>
                    <a:pt x="10020" y="10959"/>
                  </a:lnTo>
                  <a:lnTo>
                    <a:pt x="10021" y="10965"/>
                  </a:lnTo>
                  <a:lnTo>
                    <a:pt x="10021" y="10971"/>
                  </a:lnTo>
                  <a:lnTo>
                    <a:pt x="10023" y="10989"/>
                  </a:lnTo>
                  <a:lnTo>
                    <a:pt x="10023" y="10998"/>
                  </a:lnTo>
                  <a:lnTo>
                    <a:pt x="10017" y="11005"/>
                  </a:lnTo>
                  <a:lnTo>
                    <a:pt x="10014" y="11015"/>
                  </a:lnTo>
                  <a:lnTo>
                    <a:pt x="10012" y="11018"/>
                  </a:lnTo>
                  <a:lnTo>
                    <a:pt x="10010" y="11017"/>
                  </a:lnTo>
                  <a:lnTo>
                    <a:pt x="10005" y="11013"/>
                  </a:lnTo>
                  <a:lnTo>
                    <a:pt x="10003" y="11013"/>
                  </a:lnTo>
                  <a:lnTo>
                    <a:pt x="10001" y="11018"/>
                  </a:lnTo>
                  <a:lnTo>
                    <a:pt x="9997" y="11059"/>
                  </a:lnTo>
                  <a:lnTo>
                    <a:pt x="9995" y="11067"/>
                  </a:lnTo>
                  <a:lnTo>
                    <a:pt x="9989" y="11078"/>
                  </a:lnTo>
                  <a:lnTo>
                    <a:pt x="9986" y="11087"/>
                  </a:lnTo>
                  <a:lnTo>
                    <a:pt x="9989" y="11110"/>
                  </a:lnTo>
                  <a:lnTo>
                    <a:pt x="9980" y="11140"/>
                  </a:lnTo>
                  <a:lnTo>
                    <a:pt x="9962" y="11186"/>
                  </a:lnTo>
                  <a:lnTo>
                    <a:pt x="9959" y="11198"/>
                  </a:lnTo>
                  <a:lnTo>
                    <a:pt x="9929" y="11255"/>
                  </a:lnTo>
                  <a:lnTo>
                    <a:pt x="9924" y="11268"/>
                  </a:lnTo>
                  <a:lnTo>
                    <a:pt x="9929" y="11277"/>
                  </a:lnTo>
                  <a:lnTo>
                    <a:pt x="9931" y="11283"/>
                  </a:lnTo>
                  <a:lnTo>
                    <a:pt x="9933" y="11293"/>
                  </a:lnTo>
                  <a:lnTo>
                    <a:pt x="9928" y="11303"/>
                  </a:lnTo>
                  <a:lnTo>
                    <a:pt x="9915" y="11313"/>
                  </a:lnTo>
                  <a:lnTo>
                    <a:pt x="9910" y="11325"/>
                  </a:lnTo>
                  <a:lnTo>
                    <a:pt x="9905" y="11350"/>
                  </a:lnTo>
                  <a:lnTo>
                    <a:pt x="9909" y="11358"/>
                  </a:lnTo>
                  <a:lnTo>
                    <a:pt x="9916" y="11360"/>
                  </a:lnTo>
                  <a:lnTo>
                    <a:pt x="9921" y="11364"/>
                  </a:lnTo>
                  <a:lnTo>
                    <a:pt x="9916" y="11380"/>
                  </a:lnTo>
                  <a:lnTo>
                    <a:pt x="9910" y="11392"/>
                  </a:lnTo>
                  <a:lnTo>
                    <a:pt x="9903" y="11400"/>
                  </a:lnTo>
                  <a:lnTo>
                    <a:pt x="9896" y="11404"/>
                  </a:lnTo>
                  <a:lnTo>
                    <a:pt x="9890" y="11416"/>
                  </a:lnTo>
                  <a:lnTo>
                    <a:pt x="9889" y="11441"/>
                  </a:lnTo>
                  <a:lnTo>
                    <a:pt x="9889" y="11464"/>
                  </a:lnTo>
                  <a:lnTo>
                    <a:pt x="9886" y="11476"/>
                  </a:lnTo>
                  <a:lnTo>
                    <a:pt x="9886" y="11482"/>
                  </a:lnTo>
                  <a:lnTo>
                    <a:pt x="9895" y="11490"/>
                  </a:lnTo>
                  <a:lnTo>
                    <a:pt x="9899" y="11490"/>
                  </a:lnTo>
                  <a:lnTo>
                    <a:pt x="9903" y="11485"/>
                  </a:lnTo>
                  <a:lnTo>
                    <a:pt x="9911" y="11467"/>
                  </a:lnTo>
                  <a:lnTo>
                    <a:pt x="9929" y="11446"/>
                  </a:lnTo>
                  <a:lnTo>
                    <a:pt x="9936" y="11447"/>
                  </a:lnTo>
                  <a:lnTo>
                    <a:pt x="9939" y="11444"/>
                  </a:lnTo>
                  <a:lnTo>
                    <a:pt x="9943" y="11400"/>
                  </a:lnTo>
                  <a:lnTo>
                    <a:pt x="9952" y="11394"/>
                  </a:lnTo>
                  <a:lnTo>
                    <a:pt x="9971" y="11402"/>
                  </a:lnTo>
                  <a:lnTo>
                    <a:pt x="9976" y="11393"/>
                  </a:lnTo>
                  <a:lnTo>
                    <a:pt x="9981" y="11377"/>
                  </a:lnTo>
                  <a:lnTo>
                    <a:pt x="9983" y="11357"/>
                  </a:lnTo>
                  <a:lnTo>
                    <a:pt x="9982" y="11338"/>
                  </a:lnTo>
                  <a:lnTo>
                    <a:pt x="9976" y="11325"/>
                  </a:lnTo>
                  <a:lnTo>
                    <a:pt x="9973" y="11316"/>
                  </a:lnTo>
                  <a:lnTo>
                    <a:pt x="9974" y="11311"/>
                  </a:lnTo>
                  <a:lnTo>
                    <a:pt x="9974" y="11308"/>
                  </a:lnTo>
                  <a:lnTo>
                    <a:pt x="9980" y="11286"/>
                  </a:lnTo>
                  <a:lnTo>
                    <a:pt x="9986" y="11275"/>
                  </a:lnTo>
                  <a:lnTo>
                    <a:pt x="9999" y="11276"/>
                  </a:lnTo>
                  <a:lnTo>
                    <a:pt x="10001" y="11257"/>
                  </a:lnTo>
                  <a:lnTo>
                    <a:pt x="9999" y="11249"/>
                  </a:lnTo>
                  <a:lnTo>
                    <a:pt x="9997" y="11242"/>
                  </a:lnTo>
                  <a:lnTo>
                    <a:pt x="9995" y="11234"/>
                  </a:lnTo>
                  <a:lnTo>
                    <a:pt x="9995" y="11220"/>
                  </a:lnTo>
                  <a:lnTo>
                    <a:pt x="10003" y="11177"/>
                  </a:lnTo>
                  <a:lnTo>
                    <a:pt x="10021" y="11109"/>
                  </a:lnTo>
                  <a:lnTo>
                    <a:pt x="10065" y="10996"/>
                  </a:lnTo>
                  <a:lnTo>
                    <a:pt x="10072" y="10969"/>
                  </a:lnTo>
                  <a:lnTo>
                    <a:pt x="10077" y="10933"/>
                  </a:lnTo>
                  <a:lnTo>
                    <a:pt x="10078" y="10929"/>
                  </a:lnTo>
                  <a:lnTo>
                    <a:pt x="10078" y="10925"/>
                  </a:lnTo>
                  <a:lnTo>
                    <a:pt x="10079" y="10921"/>
                  </a:lnTo>
                  <a:lnTo>
                    <a:pt x="10080" y="10919"/>
                  </a:lnTo>
                  <a:lnTo>
                    <a:pt x="10080" y="10912"/>
                  </a:lnTo>
                  <a:cubicBezTo>
                    <a:pt x="10080" y="10912"/>
                    <a:pt x="10047" y="10953"/>
                    <a:pt x="10047" y="10953"/>
                  </a:cubicBezTo>
                  <a:close/>
                  <a:moveTo>
                    <a:pt x="5772" y="10920"/>
                  </a:moveTo>
                  <a:lnTo>
                    <a:pt x="5775" y="10925"/>
                  </a:lnTo>
                  <a:lnTo>
                    <a:pt x="5782" y="10953"/>
                  </a:lnTo>
                  <a:lnTo>
                    <a:pt x="5785" y="10959"/>
                  </a:lnTo>
                  <a:lnTo>
                    <a:pt x="5797" y="10966"/>
                  </a:lnTo>
                  <a:lnTo>
                    <a:pt x="5805" y="10963"/>
                  </a:lnTo>
                  <a:lnTo>
                    <a:pt x="5809" y="10965"/>
                  </a:lnTo>
                  <a:lnTo>
                    <a:pt x="5809" y="10978"/>
                  </a:lnTo>
                  <a:lnTo>
                    <a:pt x="5816" y="10972"/>
                  </a:lnTo>
                  <a:lnTo>
                    <a:pt x="5823" y="10973"/>
                  </a:lnTo>
                  <a:lnTo>
                    <a:pt x="5830" y="10980"/>
                  </a:lnTo>
                  <a:lnTo>
                    <a:pt x="5845" y="11007"/>
                  </a:lnTo>
                  <a:lnTo>
                    <a:pt x="5849" y="11010"/>
                  </a:lnTo>
                  <a:lnTo>
                    <a:pt x="5851" y="11014"/>
                  </a:lnTo>
                  <a:lnTo>
                    <a:pt x="5855" y="11030"/>
                  </a:lnTo>
                  <a:lnTo>
                    <a:pt x="5861" y="11041"/>
                  </a:lnTo>
                  <a:lnTo>
                    <a:pt x="5865" y="11056"/>
                  </a:lnTo>
                  <a:lnTo>
                    <a:pt x="5867" y="11075"/>
                  </a:lnTo>
                  <a:lnTo>
                    <a:pt x="5867" y="11091"/>
                  </a:lnTo>
                  <a:lnTo>
                    <a:pt x="5870" y="11098"/>
                  </a:lnTo>
                  <a:lnTo>
                    <a:pt x="5879" y="11100"/>
                  </a:lnTo>
                  <a:lnTo>
                    <a:pt x="5888" y="11096"/>
                  </a:lnTo>
                  <a:lnTo>
                    <a:pt x="5894" y="11085"/>
                  </a:lnTo>
                  <a:lnTo>
                    <a:pt x="5892" y="11067"/>
                  </a:lnTo>
                  <a:lnTo>
                    <a:pt x="5890" y="11050"/>
                  </a:lnTo>
                  <a:lnTo>
                    <a:pt x="5886" y="11037"/>
                  </a:lnTo>
                  <a:lnTo>
                    <a:pt x="5881" y="11030"/>
                  </a:lnTo>
                  <a:lnTo>
                    <a:pt x="5868" y="11032"/>
                  </a:lnTo>
                  <a:lnTo>
                    <a:pt x="5860" y="11015"/>
                  </a:lnTo>
                  <a:lnTo>
                    <a:pt x="5858" y="11014"/>
                  </a:lnTo>
                  <a:lnTo>
                    <a:pt x="5864" y="10995"/>
                  </a:lnTo>
                  <a:lnTo>
                    <a:pt x="5878" y="10993"/>
                  </a:lnTo>
                  <a:lnTo>
                    <a:pt x="5889" y="11002"/>
                  </a:lnTo>
                  <a:lnTo>
                    <a:pt x="5890" y="11019"/>
                  </a:lnTo>
                  <a:lnTo>
                    <a:pt x="5909" y="11011"/>
                  </a:lnTo>
                  <a:lnTo>
                    <a:pt x="5913" y="11005"/>
                  </a:lnTo>
                  <a:lnTo>
                    <a:pt x="5916" y="11005"/>
                  </a:lnTo>
                  <a:lnTo>
                    <a:pt x="5924" y="10998"/>
                  </a:lnTo>
                  <a:lnTo>
                    <a:pt x="5928" y="10988"/>
                  </a:lnTo>
                  <a:lnTo>
                    <a:pt x="5922" y="10976"/>
                  </a:lnTo>
                  <a:lnTo>
                    <a:pt x="5927" y="10971"/>
                  </a:lnTo>
                  <a:lnTo>
                    <a:pt x="5930" y="10979"/>
                  </a:lnTo>
                  <a:lnTo>
                    <a:pt x="5932" y="10990"/>
                  </a:lnTo>
                  <a:lnTo>
                    <a:pt x="5936" y="10997"/>
                  </a:lnTo>
                  <a:lnTo>
                    <a:pt x="5945" y="11002"/>
                  </a:lnTo>
                  <a:lnTo>
                    <a:pt x="5949" y="11002"/>
                  </a:lnTo>
                  <a:lnTo>
                    <a:pt x="5971" y="10986"/>
                  </a:lnTo>
                  <a:lnTo>
                    <a:pt x="5974" y="10981"/>
                  </a:lnTo>
                  <a:lnTo>
                    <a:pt x="5976" y="10969"/>
                  </a:lnTo>
                  <a:lnTo>
                    <a:pt x="5979" y="10971"/>
                  </a:lnTo>
                  <a:lnTo>
                    <a:pt x="5982" y="10981"/>
                  </a:lnTo>
                  <a:lnTo>
                    <a:pt x="5983" y="10992"/>
                  </a:lnTo>
                  <a:lnTo>
                    <a:pt x="5988" y="10997"/>
                  </a:lnTo>
                  <a:lnTo>
                    <a:pt x="6009" y="10998"/>
                  </a:lnTo>
                  <a:lnTo>
                    <a:pt x="6016" y="10991"/>
                  </a:lnTo>
                  <a:lnTo>
                    <a:pt x="6017" y="10986"/>
                  </a:lnTo>
                  <a:lnTo>
                    <a:pt x="6019" y="10982"/>
                  </a:lnTo>
                  <a:lnTo>
                    <a:pt x="6020" y="10977"/>
                  </a:lnTo>
                  <a:lnTo>
                    <a:pt x="6021" y="10969"/>
                  </a:lnTo>
                  <a:lnTo>
                    <a:pt x="6020" y="10962"/>
                  </a:lnTo>
                  <a:lnTo>
                    <a:pt x="6018" y="10960"/>
                  </a:lnTo>
                  <a:lnTo>
                    <a:pt x="6016" y="10959"/>
                  </a:lnTo>
                  <a:lnTo>
                    <a:pt x="6017" y="10948"/>
                  </a:lnTo>
                  <a:lnTo>
                    <a:pt x="6020" y="10941"/>
                  </a:lnTo>
                  <a:lnTo>
                    <a:pt x="6024" y="10936"/>
                  </a:lnTo>
                  <a:lnTo>
                    <a:pt x="6027" y="10929"/>
                  </a:lnTo>
                  <a:lnTo>
                    <a:pt x="6023" y="10929"/>
                  </a:lnTo>
                  <a:lnTo>
                    <a:pt x="6016" y="10937"/>
                  </a:lnTo>
                  <a:lnTo>
                    <a:pt x="6013" y="10937"/>
                  </a:lnTo>
                  <a:lnTo>
                    <a:pt x="6011" y="10932"/>
                  </a:lnTo>
                  <a:lnTo>
                    <a:pt x="6009" y="10913"/>
                  </a:lnTo>
                  <a:lnTo>
                    <a:pt x="6006" y="10907"/>
                  </a:lnTo>
                  <a:lnTo>
                    <a:pt x="6007" y="10900"/>
                  </a:lnTo>
                  <a:lnTo>
                    <a:pt x="6008" y="10896"/>
                  </a:lnTo>
                  <a:lnTo>
                    <a:pt x="6010" y="10891"/>
                  </a:lnTo>
                  <a:lnTo>
                    <a:pt x="6012" y="10882"/>
                  </a:lnTo>
                  <a:lnTo>
                    <a:pt x="6007" y="10871"/>
                  </a:lnTo>
                  <a:lnTo>
                    <a:pt x="6004" y="10865"/>
                  </a:lnTo>
                  <a:lnTo>
                    <a:pt x="6004" y="10839"/>
                  </a:lnTo>
                  <a:lnTo>
                    <a:pt x="6001" y="10834"/>
                  </a:lnTo>
                  <a:lnTo>
                    <a:pt x="5994" y="10832"/>
                  </a:lnTo>
                  <a:lnTo>
                    <a:pt x="6002" y="10808"/>
                  </a:lnTo>
                  <a:lnTo>
                    <a:pt x="6006" y="10796"/>
                  </a:lnTo>
                  <a:lnTo>
                    <a:pt x="6010" y="10782"/>
                  </a:lnTo>
                  <a:lnTo>
                    <a:pt x="6009" y="10775"/>
                  </a:lnTo>
                  <a:lnTo>
                    <a:pt x="6008" y="10771"/>
                  </a:lnTo>
                  <a:lnTo>
                    <a:pt x="6008" y="10769"/>
                  </a:lnTo>
                  <a:lnTo>
                    <a:pt x="6006" y="10767"/>
                  </a:lnTo>
                  <a:lnTo>
                    <a:pt x="6007" y="10760"/>
                  </a:lnTo>
                  <a:lnTo>
                    <a:pt x="6008" y="10757"/>
                  </a:lnTo>
                  <a:lnTo>
                    <a:pt x="6009" y="10752"/>
                  </a:lnTo>
                  <a:lnTo>
                    <a:pt x="6011" y="10747"/>
                  </a:lnTo>
                  <a:lnTo>
                    <a:pt x="6007" y="10747"/>
                  </a:lnTo>
                  <a:lnTo>
                    <a:pt x="6004" y="10743"/>
                  </a:lnTo>
                  <a:lnTo>
                    <a:pt x="6001" y="10736"/>
                  </a:lnTo>
                  <a:lnTo>
                    <a:pt x="6001" y="10723"/>
                  </a:lnTo>
                  <a:lnTo>
                    <a:pt x="6003" y="10718"/>
                  </a:lnTo>
                  <a:lnTo>
                    <a:pt x="6015" y="10693"/>
                  </a:lnTo>
                  <a:lnTo>
                    <a:pt x="6011" y="10669"/>
                  </a:lnTo>
                  <a:lnTo>
                    <a:pt x="6009" y="10655"/>
                  </a:lnTo>
                  <a:lnTo>
                    <a:pt x="6010" y="10650"/>
                  </a:lnTo>
                  <a:lnTo>
                    <a:pt x="6014" y="10646"/>
                  </a:lnTo>
                  <a:lnTo>
                    <a:pt x="6018" y="10637"/>
                  </a:lnTo>
                  <a:lnTo>
                    <a:pt x="6020" y="10626"/>
                  </a:lnTo>
                  <a:lnTo>
                    <a:pt x="6018" y="10617"/>
                  </a:lnTo>
                  <a:lnTo>
                    <a:pt x="6019" y="10614"/>
                  </a:lnTo>
                  <a:lnTo>
                    <a:pt x="6019" y="10611"/>
                  </a:lnTo>
                  <a:lnTo>
                    <a:pt x="6020" y="10604"/>
                  </a:lnTo>
                  <a:lnTo>
                    <a:pt x="6012" y="10594"/>
                  </a:lnTo>
                  <a:lnTo>
                    <a:pt x="6017" y="10589"/>
                  </a:lnTo>
                  <a:lnTo>
                    <a:pt x="6015" y="10582"/>
                  </a:lnTo>
                  <a:lnTo>
                    <a:pt x="6009" y="10580"/>
                  </a:lnTo>
                  <a:lnTo>
                    <a:pt x="6006" y="10577"/>
                  </a:lnTo>
                  <a:lnTo>
                    <a:pt x="6005" y="10573"/>
                  </a:lnTo>
                  <a:lnTo>
                    <a:pt x="6003" y="10559"/>
                  </a:lnTo>
                  <a:lnTo>
                    <a:pt x="6002" y="10554"/>
                  </a:lnTo>
                  <a:lnTo>
                    <a:pt x="5997" y="10548"/>
                  </a:lnTo>
                  <a:lnTo>
                    <a:pt x="5981" y="10539"/>
                  </a:lnTo>
                  <a:lnTo>
                    <a:pt x="5978" y="10542"/>
                  </a:lnTo>
                  <a:lnTo>
                    <a:pt x="5972" y="10557"/>
                  </a:lnTo>
                  <a:lnTo>
                    <a:pt x="5957" y="10557"/>
                  </a:lnTo>
                  <a:lnTo>
                    <a:pt x="5944" y="10544"/>
                  </a:lnTo>
                  <a:lnTo>
                    <a:pt x="5940" y="10536"/>
                  </a:lnTo>
                  <a:lnTo>
                    <a:pt x="5941" y="10532"/>
                  </a:lnTo>
                  <a:lnTo>
                    <a:pt x="5941" y="10529"/>
                  </a:lnTo>
                  <a:lnTo>
                    <a:pt x="5942" y="10526"/>
                  </a:lnTo>
                  <a:lnTo>
                    <a:pt x="5944" y="10524"/>
                  </a:lnTo>
                  <a:lnTo>
                    <a:pt x="5941" y="10511"/>
                  </a:lnTo>
                  <a:lnTo>
                    <a:pt x="5939" y="10494"/>
                  </a:lnTo>
                  <a:lnTo>
                    <a:pt x="5938" y="10476"/>
                  </a:lnTo>
                  <a:lnTo>
                    <a:pt x="5937" y="10457"/>
                  </a:lnTo>
                  <a:lnTo>
                    <a:pt x="5939" y="10451"/>
                  </a:lnTo>
                  <a:lnTo>
                    <a:pt x="5938" y="10441"/>
                  </a:lnTo>
                  <a:lnTo>
                    <a:pt x="5936" y="10434"/>
                  </a:lnTo>
                  <a:lnTo>
                    <a:pt x="5930" y="10427"/>
                  </a:lnTo>
                  <a:lnTo>
                    <a:pt x="5932" y="10449"/>
                  </a:lnTo>
                  <a:lnTo>
                    <a:pt x="5932" y="10464"/>
                  </a:lnTo>
                  <a:lnTo>
                    <a:pt x="5931" y="10477"/>
                  </a:lnTo>
                  <a:lnTo>
                    <a:pt x="5927" y="10482"/>
                  </a:lnTo>
                  <a:lnTo>
                    <a:pt x="5922" y="10482"/>
                  </a:lnTo>
                  <a:lnTo>
                    <a:pt x="5920" y="10475"/>
                  </a:lnTo>
                  <a:lnTo>
                    <a:pt x="5922" y="10459"/>
                  </a:lnTo>
                  <a:lnTo>
                    <a:pt x="5894" y="10467"/>
                  </a:lnTo>
                  <a:lnTo>
                    <a:pt x="5876" y="10494"/>
                  </a:lnTo>
                  <a:lnTo>
                    <a:pt x="5871" y="10493"/>
                  </a:lnTo>
                  <a:lnTo>
                    <a:pt x="5872" y="10489"/>
                  </a:lnTo>
                  <a:lnTo>
                    <a:pt x="5874" y="10483"/>
                  </a:lnTo>
                  <a:lnTo>
                    <a:pt x="5875" y="10480"/>
                  </a:lnTo>
                  <a:lnTo>
                    <a:pt x="5870" y="10455"/>
                  </a:lnTo>
                  <a:lnTo>
                    <a:pt x="5862" y="10449"/>
                  </a:lnTo>
                  <a:lnTo>
                    <a:pt x="5839" y="10467"/>
                  </a:lnTo>
                  <a:lnTo>
                    <a:pt x="5836" y="10475"/>
                  </a:lnTo>
                  <a:lnTo>
                    <a:pt x="5834" y="10494"/>
                  </a:lnTo>
                  <a:lnTo>
                    <a:pt x="5831" y="10509"/>
                  </a:lnTo>
                  <a:lnTo>
                    <a:pt x="5827" y="10507"/>
                  </a:lnTo>
                  <a:lnTo>
                    <a:pt x="5819" y="10492"/>
                  </a:lnTo>
                  <a:lnTo>
                    <a:pt x="5813" y="10488"/>
                  </a:lnTo>
                  <a:lnTo>
                    <a:pt x="5800" y="10499"/>
                  </a:lnTo>
                  <a:lnTo>
                    <a:pt x="5791" y="10502"/>
                  </a:lnTo>
                  <a:lnTo>
                    <a:pt x="5783" y="10511"/>
                  </a:lnTo>
                  <a:lnTo>
                    <a:pt x="5781" y="10516"/>
                  </a:lnTo>
                  <a:lnTo>
                    <a:pt x="5779" y="10526"/>
                  </a:lnTo>
                  <a:lnTo>
                    <a:pt x="5779" y="10531"/>
                  </a:lnTo>
                  <a:lnTo>
                    <a:pt x="5780" y="10536"/>
                  </a:lnTo>
                  <a:lnTo>
                    <a:pt x="5780" y="10544"/>
                  </a:lnTo>
                  <a:lnTo>
                    <a:pt x="5771" y="10582"/>
                  </a:lnTo>
                  <a:lnTo>
                    <a:pt x="5759" y="10584"/>
                  </a:lnTo>
                  <a:lnTo>
                    <a:pt x="5700" y="10533"/>
                  </a:lnTo>
                  <a:lnTo>
                    <a:pt x="5681" y="10530"/>
                  </a:lnTo>
                  <a:lnTo>
                    <a:pt x="5678" y="10528"/>
                  </a:lnTo>
                  <a:lnTo>
                    <a:pt x="5675" y="10521"/>
                  </a:lnTo>
                  <a:lnTo>
                    <a:pt x="5673" y="10516"/>
                  </a:lnTo>
                  <a:lnTo>
                    <a:pt x="5669" y="10514"/>
                  </a:lnTo>
                  <a:lnTo>
                    <a:pt x="5666" y="10516"/>
                  </a:lnTo>
                  <a:lnTo>
                    <a:pt x="5662" y="10522"/>
                  </a:lnTo>
                  <a:lnTo>
                    <a:pt x="5660" y="10525"/>
                  </a:lnTo>
                  <a:lnTo>
                    <a:pt x="5642" y="10529"/>
                  </a:lnTo>
                  <a:lnTo>
                    <a:pt x="5639" y="10528"/>
                  </a:lnTo>
                  <a:lnTo>
                    <a:pt x="5636" y="10521"/>
                  </a:lnTo>
                  <a:lnTo>
                    <a:pt x="5637" y="10544"/>
                  </a:lnTo>
                  <a:lnTo>
                    <a:pt x="5653" y="10606"/>
                  </a:lnTo>
                  <a:lnTo>
                    <a:pt x="5654" y="10620"/>
                  </a:lnTo>
                  <a:lnTo>
                    <a:pt x="5655" y="10629"/>
                  </a:lnTo>
                  <a:lnTo>
                    <a:pt x="5654" y="10639"/>
                  </a:lnTo>
                  <a:lnTo>
                    <a:pt x="5652" y="10665"/>
                  </a:lnTo>
                  <a:lnTo>
                    <a:pt x="5652" y="10668"/>
                  </a:lnTo>
                  <a:lnTo>
                    <a:pt x="5654" y="10681"/>
                  </a:lnTo>
                  <a:lnTo>
                    <a:pt x="5658" y="10687"/>
                  </a:lnTo>
                  <a:lnTo>
                    <a:pt x="5662" y="10684"/>
                  </a:lnTo>
                  <a:lnTo>
                    <a:pt x="5665" y="10668"/>
                  </a:lnTo>
                  <a:lnTo>
                    <a:pt x="5667" y="10668"/>
                  </a:lnTo>
                  <a:lnTo>
                    <a:pt x="5668" y="10687"/>
                  </a:lnTo>
                  <a:lnTo>
                    <a:pt x="5671" y="10711"/>
                  </a:lnTo>
                  <a:lnTo>
                    <a:pt x="5675" y="10734"/>
                  </a:lnTo>
                  <a:lnTo>
                    <a:pt x="5679" y="10744"/>
                  </a:lnTo>
                  <a:lnTo>
                    <a:pt x="5682" y="10749"/>
                  </a:lnTo>
                  <a:lnTo>
                    <a:pt x="5688" y="10767"/>
                  </a:lnTo>
                  <a:lnTo>
                    <a:pt x="5691" y="10772"/>
                  </a:lnTo>
                  <a:lnTo>
                    <a:pt x="5695" y="10772"/>
                  </a:lnTo>
                  <a:lnTo>
                    <a:pt x="5697" y="10769"/>
                  </a:lnTo>
                  <a:lnTo>
                    <a:pt x="5699" y="10762"/>
                  </a:lnTo>
                  <a:lnTo>
                    <a:pt x="5702" y="10755"/>
                  </a:lnTo>
                  <a:lnTo>
                    <a:pt x="5701" y="10762"/>
                  </a:lnTo>
                  <a:lnTo>
                    <a:pt x="5701" y="10766"/>
                  </a:lnTo>
                  <a:lnTo>
                    <a:pt x="5701" y="10770"/>
                  </a:lnTo>
                  <a:lnTo>
                    <a:pt x="5700" y="10776"/>
                  </a:lnTo>
                  <a:lnTo>
                    <a:pt x="5704" y="10774"/>
                  </a:lnTo>
                  <a:lnTo>
                    <a:pt x="5709" y="10768"/>
                  </a:lnTo>
                  <a:lnTo>
                    <a:pt x="5712" y="10766"/>
                  </a:lnTo>
                  <a:lnTo>
                    <a:pt x="5716" y="10775"/>
                  </a:lnTo>
                  <a:lnTo>
                    <a:pt x="5714" y="10777"/>
                  </a:lnTo>
                  <a:lnTo>
                    <a:pt x="5709" y="10786"/>
                  </a:lnTo>
                  <a:lnTo>
                    <a:pt x="5753" y="10878"/>
                  </a:lnTo>
                  <a:lnTo>
                    <a:pt x="5759" y="10905"/>
                  </a:lnTo>
                  <a:lnTo>
                    <a:pt x="5764" y="10913"/>
                  </a:lnTo>
                  <a:cubicBezTo>
                    <a:pt x="5764" y="10913"/>
                    <a:pt x="5772" y="10920"/>
                    <a:pt x="5772" y="10920"/>
                  </a:cubicBezTo>
                  <a:close/>
                  <a:moveTo>
                    <a:pt x="6245" y="16395"/>
                  </a:moveTo>
                  <a:lnTo>
                    <a:pt x="6244" y="16390"/>
                  </a:lnTo>
                  <a:lnTo>
                    <a:pt x="6242" y="16384"/>
                  </a:lnTo>
                  <a:lnTo>
                    <a:pt x="6240" y="16378"/>
                  </a:lnTo>
                  <a:lnTo>
                    <a:pt x="6239" y="16371"/>
                  </a:lnTo>
                  <a:lnTo>
                    <a:pt x="6237" y="16360"/>
                  </a:lnTo>
                  <a:lnTo>
                    <a:pt x="6234" y="16320"/>
                  </a:lnTo>
                  <a:lnTo>
                    <a:pt x="6231" y="16302"/>
                  </a:lnTo>
                  <a:lnTo>
                    <a:pt x="6226" y="16294"/>
                  </a:lnTo>
                  <a:lnTo>
                    <a:pt x="6224" y="16292"/>
                  </a:lnTo>
                  <a:lnTo>
                    <a:pt x="6221" y="16287"/>
                  </a:lnTo>
                  <a:lnTo>
                    <a:pt x="6218" y="16285"/>
                  </a:lnTo>
                  <a:lnTo>
                    <a:pt x="6216" y="16288"/>
                  </a:lnTo>
                  <a:lnTo>
                    <a:pt x="6213" y="16295"/>
                  </a:lnTo>
                  <a:lnTo>
                    <a:pt x="6211" y="16300"/>
                  </a:lnTo>
                  <a:lnTo>
                    <a:pt x="6209" y="16302"/>
                  </a:lnTo>
                  <a:lnTo>
                    <a:pt x="6191" y="16298"/>
                  </a:lnTo>
                  <a:lnTo>
                    <a:pt x="6185" y="16292"/>
                  </a:lnTo>
                  <a:lnTo>
                    <a:pt x="6179" y="16279"/>
                  </a:lnTo>
                  <a:lnTo>
                    <a:pt x="6175" y="16262"/>
                  </a:lnTo>
                  <a:lnTo>
                    <a:pt x="6169" y="16204"/>
                  </a:lnTo>
                  <a:lnTo>
                    <a:pt x="6168" y="16186"/>
                  </a:lnTo>
                  <a:lnTo>
                    <a:pt x="6170" y="16140"/>
                  </a:lnTo>
                  <a:lnTo>
                    <a:pt x="6169" y="16117"/>
                  </a:lnTo>
                  <a:lnTo>
                    <a:pt x="6167" y="16096"/>
                  </a:lnTo>
                  <a:lnTo>
                    <a:pt x="6164" y="16078"/>
                  </a:lnTo>
                  <a:lnTo>
                    <a:pt x="6160" y="16063"/>
                  </a:lnTo>
                  <a:lnTo>
                    <a:pt x="6154" y="16043"/>
                  </a:lnTo>
                  <a:lnTo>
                    <a:pt x="6149" y="16034"/>
                  </a:lnTo>
                  <a:lnTo>
                    <a:pt x="6147" y="16027"/>
                  </a:lnTo>
                  <a:lnTo>
                    <a:pt x="6147" y="16015"/>
                  </a:lnTo>
                  <a:lnTo>
                    <a:pt x="6147" y="16005"/>
                  </a:lnTo>
                  <a:lnTo>
                    <a:pt x="6149" y="16000"/>
                  </a:lnTo>
                  <a:lnTo>
                    <a:pt x="6153" y="16000"/>
                  </a:lnTo>
                  <a:lnTo>
                    <a:pt x="6142" y="15984"/>
                  </a:lnTo>
                  <a:lnTo>
                    <a:pt x="6114" y="15987"/>
                  </a:lnTo>
                  <a:lnTo>
                    <a:pt x="6096" y="15965"/>
                  </a:lnTo>
                  <a:lnTo>
                    <a:pt x="6090" y="15967"/>
                  </a:lnTo>
                  <a:lnTo>
                    <a:pt x="6084" y="15973"/>
                  </a:lnTo>
                  <a:lnTo>
                    <a:pt x="6078" y="15976"/>
                  </a:lnTo>
                  <a:lnTo>
                    <a:pt x="6055" y="15975"/>
                  </a:lnTo>
                  <a:lnTo>
                    <a:pt x="6049" y="15981"/>
                  </a:lnTo>
                  <a:lnTo>
                    <a:pt x="6035" y="16010"/>
                  </a:lnTo>
                  <a:lnTo>
                    <a:pt x="6023" y="16023"/>
                  </a:lnTo>
                  <a:lnTo>
                    <a:pt x="6017" y="16028"/>
                  </a:lnTo>
                  <a:lnTo>
                    <a:pt x="5999" y="16028"/>
                  </a:lnTo>
                  <a:lnTo>
                    <a:pt x="5989" y="16033"/>
                  </a:lnTo>
                  <a:lnTo>
                    <a:pt x="5980" y="16045"/>
                  </a:lnTo>
                  <a:lnTo>
                    <a:pt x="5970" y="16063"/>
                  </a:lnTo>
                  <a:lnTo>
                    <a:pt x="5973" y="16076"/>
                  </a:lnTo>
                  <a:lnTo>
                    <a:pt x="5972" y="16084"/>
                  </a:lnTo>
                  <a:lnTo>
                    <a:pt x="5968" y="16088"/>
                  </a:lnTo>
                  <a:lnTo>
                    <a:pt x="5946" y="16082"/>
                  </a:lnTo>
                  <a:lnTo>
                    <a:pt x="5941" y="16073"/>
                  </a:lnTo>
                  <a:lnTo>
                    <a:pt x="5932" y="16047"/>
                  </a:lnTo>
                  <a:lnTo>
                    <a:pt x="5927" y="16040"/>
                  </a:lnTo>
                  <a:lnTo>
                    <a:pt x="5913" y="16038"/>
                  </a:lnTo>
                  <a:lnTo>
                    <a:pt x="5907" y="16042"/>
                  </a:lnTo>
                  <a:lnTo>
                    <a:pt x="5888" y="16067"/>
                  </a:lnTo>
                  <a:lnTo>
                    <a:pt x="5887" y="16071"/>
                  </a:lnTo>
                  <a:lnTo>
                    <a:pt x="5882" y="16108"/>
                  </a:lnTo>
                  <a:lnTo>
                    <a:pt x="5878" y="16114"/>
                  </a:lnTo>
                  <a:lnTo>
                    <a:pt x="5834" y="16259"/>
                  </a:lnTo>
                  <a:lnTo>
                    <a:pt x="5823" y="16281"/>
                  </a:lnTo>
                  <a:lnTo>
                    <a:pt x="5807" y="16294"/>
                  </a:lnTo>
                  <a:lnTo>
                    <a:pt x="5785" y="16298"/>
                  </a:lnTo>
                  <a:lnTo>
                    <a:pt x="5777" y="16305"/>
                  </a:lnTo>
                  <a:lnTo>
                    <a:pt x="5769" y="16315"/>
                  </a:lnTo>
                  <a:lnTo>
                    <a:pt x="5763" y="16327"/>
                  </a:lnTo>
                  <a:lnTo>
                    <a:pt x="5765" y="16355"/>
                  </a:lnTo>
                  <a:lnTo>
                    <a:pt x="5766" y="16371"/>
                  </a:lnTo>
                  <a:lnTo>
                    <a:pt x="5765" y="16387"/>
                  </a:lnTo>
                  <a:lnTo>
                    <a:pt x="5766" y="16398"/>
                  </a:lnTo>
                  <a:lnTo>
                    <a:pt x="5769" y="16407"/>
                  </a:lnTo>
                  <a:lnTo>
                    <a:pt x="5770" y="16419"/>
                  </a:lnTo>
                  <a:lnTo>
                    <a:pt x="5767" y="16440"/>
                  </a:lnTo>
                  <a:lnTo>
                    <a:pt x="5772" y="16446"/>
                  </a:lnTo>
                  <a:lnTo>
                    <a:pt x="5775" y="16461"/>
                  </a:lnTo>
                  <a:lnTo>
                    <a:pt x="5780" y="16497"/>
                  </a:lnTo>
                  <a:lnTo>
                    <a:pt x="5784" y="16511"/>
                  </a:lnTo>
                  <a:lnTo>
                    <a:pt x="5789" y="16521"/>
                  </a:lnTo>
                  <a:lnTo>
                    <a:pt x="5826" y="16547"/>
                  </a:lnTo>
                  <a:lnTo>
                    <a:pt x="5831" y="16545"/>
                  </a:lnTo>
                  <a:lnTo>
                    <a:pt x="5838" y="16534"/>
                  </a:lnTo>
                  <a:lnTo>
                    <a:pt x="5848" y="16533"/>
                  </a:lnTo>
                  <a:lnTo>
                    <a:pt x="5865" y="16539"/>
                  </a:lnTo>
                  <a:lnTo>
                    <a:pt x="5878" y="16536"/>
                  </a:lnTo>
                  <a:lnTo>
                    <a:pt x="5892" y="16526"/>
                  </a:lnTo>
                  <a:lnTo>
                    <a:pt x="5904" y="16508"/>
                  </a:lnTo>
                  <a:lnTo>
                    <a:pt x="5913" y="16481"/>
                  </a:lnTo>
                  <a:lnTo>
                    <a:pt x="5915" y="16467"/>
                  </a:lnTo>
                  <a:lnTo>
                    <a:pt x="5916" y="16460"/>
                  </a:lnTo>
                  <a:lnTo>
                    <a:pt x="5916" y="16454"/>
                  </a:lnTo>
                  <a:lnTo>
                    <a:pt x="5916" y="16443"/>
                  </a:lnTo>
                  <a:lnTo>
                    <a:pt x="5918" y="16435"/>
                  </a:lnTo>
                  <a:lnTo>
                    <a:pt x="5950" y="16383"/>
                  </a:lnTo>
                  <a:lnTo>
                    <a:pt x="5960" y="16374"/>
                  </a:lnTo>
                  <a:lnTo>
                    <a:pt x="5973" y="16365"/>
                  </a:lnTo>
                  <a:lnTo>
                    <a:pt x="6061" y="16381"/>
                  </a:lnTo>
                  <a:lnTo>
                    <a:pt x="6087" y="16411"/>
                  </a:lnTo>
                  <a:lnTo>
                    <a:pt x="6101" y="16420"/>
                  </a:lnTo>
                  <a:lnTo>
                    <a:pt x="6125" y="16405"/>
                  </a:lnTo>
                  <a:lnTo>
                    <a:pt x="6129" y="16405"/>
                  </a:lnTo>
                  <a:lnTo>
                    <a:pt x="6133" y="16387"/>
                  </a:lnTo>
                  <a:lnTo>
                    <a:pt x="6148" y="16384"/>
                  </a:lnTo>
                  <a:lnTo>
                    <a:pt x="6154" y="16369"/>
                  </a:lnTo>
                  <a:lnTo>
                    <a:pt x="6155" y="16357"/>
                  </a:lnTo>
                  <a:lnTo>
                    <a:pt x="6155" y="16324"/>
                  </a:lnTo>
                  <a:lnTo>
                    <a:pt x="6157" y="16314"/>
                  </a:lnTo>
                  <a:lnTo>
                    <a:pt x="6161" y="16309"/>
                  </a:lnTo>
                  <a:lnTo>
                    <a:pt x="6165" y="16305"/>
                  </a:lnTo>
                  <a:lnTo>
                    <a:pt x="6174" y="16290"/>
                  </a:lnTo>
                  <a:lnTo>
                    <a:pt x="6179" y="16304"/>
                  </a:lnTo>
                  <a:lnTo>
                    <a:pt x="6185" y="16344"/>
                  </a:lnTo>
                  <a:lnTo>
                    <a:pt x="6189" y="16350"/>
                  </a:lnTo>
                  <a:lnTo>
                    <a:pt x="6195" y="16353"/>
                  </a:lnTo>
                  <a:lnTo>
                    <a:pt x="6198" y="16358"/>
                  </a:lnTo>
                  <a:lnTo>
                    <a:pt x="6200" y="16374"/>
                  </a:lnTo>
                  <a:lnTo>
                    <a:pt x="6202" y="16382"/>
                  </a:lnTo>
                  <a:lnTo>
                    <a:pt x="6205" y="16385"/>
                  </a:lnTo>
                  <a:lnTo>
                    <a:pt x="6208" y="16383"/>
                  </a:lnTo>
                  <a:lnTo>
                    <a:pt x="6217" y="16372"/>
                  </a:lnTo>
                  <a:lnTo>
                    <a:pt x="6221" y="16369"/>
                  </a:lnTo>
                  <a:lnTo>
                    <a:pt x="6225" y="16370"/>
                  </a:lnTo>
                  <a:lnTo>
                    <a:pt x="6228" y="16373"/>
                  </a:lnTo>
                  <a:lnTo>
                    <a:pt x="6231" y="16378"/>
                  </a:lnTo>
                  <a:lnTo>
                    <a:pt x="6234" y="16387"/>
                  </a:lnTo>
                  <a:lnTo>
                    <a:pt x="6223" y="16395"/>
                  </a:lnTo>
                  <a:lnTo>
                    <a:pt x="6219" y="16396"/>
                  </a:lnTo>
                  <a:lnTo>
                    <a:pt x="6222" y="16405"/>
                  </a:lnTo>
                  <a:lnTo>
                    <a:pt x="6245" y="16419"/>
                  </a:lnTo>
                  <a:lnTo>
                    <a:pt x="6249" y="16415"/>
                  </a:lnTo>
                  <a:lnTo>
                    <a:pt x="6248" y="16405"/>
                  </a:lnTo>
                  <a:cubicBezTo>
                    <a:pt x="6248" y="16405"/>
                    <a:pt x="6245" y="16395"/>
                    <a:pt x="6245" y="16395"/>
                  </a:cubicBezTo>
                  <a:close/>
                  <a:moveTo>
                    <a:pt x="8935" y="13783"/>
                  </a:moveTo>
                  <a:lnTo>
                    <a:pt x="8916" y="13804"/>
                  </a:lnTo>
                  <a:lnTo>
                    <a:pt x="8913" y="13800"/>
                  </a:lnTo>
                  <a:lnTo>
                    <a:pt x="8913" y="13782"/>
                  </a:lnTo>
                  <a:lnTo>
                    <a:pt x="8915" y="13762"/>
                  </a:lnTo>
                  <a:lnTo>
                    <a:pt x="8918" y="13742"/>
                  </a:lnTo>
                  <a:lnTo>
                    <a:pt x="8922" y="13728"/>
                  </a:lnTo>
                  <a:lnTo>
                    <a:pt x="8916" y="13735"/>
                  </a:lnTo>
                  <a:lnTo>
                    <a:pt x="8906" y="13761"/>
                  </a:lnTo>
                  <a:lnTo>
                    <a:pt x="8899" y="13763"/>
                  </a:lnTo>
                  <a:lnTo>
                    <a:pt x="8901" y="13752"/>
                  </a:lnTo>
                  <a:lnTo>
                    <a:pt x="8903" y="13746"/>
                  </a:lnTo>
                  <a:lnTo>
                    <a:pt x="8905" y="13739"/>
                  </a:lnTo>
                  <a:lnTo>
                    <a:pt x="8906" y="13726"/>
                  </a:lnTo>
                  <a:lnTo>
                    <a:pt x="8905" y="13704"/>
                  </a:lnTo>
                  <a:lnTo>
                    <a:pt x="8906" y="13695"/>
                  </a:lnTo>
                  <a:lnTo>
                    <a:pt x="8904" y="13692"/>
                  </a:lnTo>
                  <a:lnTo>
                    <a:pt x="8898" y="13702"/>
                  </a:lnTo>
                  <a:lnTo>
                    <a:pt x="8893" y="13716"/>
                  </a:lnTo>
                  <a:lnTo>
                    <a:pt x="8888" y="13723"/>
                  </a:lnTo>
                  <a:lnTo>
                    <a:pt x="8886" y="13715"/>
                  </a:lnTo>
                  <a:lnTo>
                    <a:pt x="8889" y="13699"/>
                  </a:lnTo>
                  <a:lnTo>
                    <a:pt x="8898" y="13671"/>
                  </a:lnTo>
                  <a:lnTo>
                    <a:pt x="8906" y="13649"/>
                  </a:lnTo>
                  <a:lnTo>
                    <a:pt x="8930" y="13617"/>
                  </a:lnTo>
                  <a:lnTo>
                    <a:pt x="8936" y="13590"/>
                  </a:lnTo>
                  <a:lnTo>
                    <a:pt x="8934" y="13588"/>
                  </a:lnTo>
                  <a:lnTo>
                    <a:pt x="8932" y="13584"/>
                  </a:lnTo>
                  <a:lnTo>
                    <a:pt x="8930" y="13577"/>
                  </a:lnTo>
                  <a:lnTo>
                    <a:pt x="8928" y="13569"/>
                  </a:lnTo>
                  <a:lnTo>
                    <a:pt x="8924" y="13583"/>
                  </a:lnTo>
                  <a:lnTo>
                    <a:pt x="8919" y="13593"/>
                  </a:lnTo>
                  <a:lnTo>
                    <a:pt x="8915" y="13595"/>
                  </a:lnTo>
                  <a:lnTo>
                    <a:pt x="8911" y="13584"/>
                  </a:lnTo>
                  <a:lnTo>
                    <a:pt x="8913" y="13568"/>
                  </a:lnTo>
                  <a:lnTo>
                    <a:pt x="8914" y="13557"/>
                  </a:lnTo>
                  <a:lnTo>
                    <a:pt x="8913" y="13549"/>
                  </a:lnTo>
                  <a:lnTo>
                    <a:pt x="8908" y="13540"/>
                  </a:lnTo>
                  <a:lnTo>
                    <a:pt x="8905" y="13529"/>
                  </a:lnTo>
                  <a:lnTo>
                    <a:pt x="8902" y="13517"/>
                  </a:lnTo>
                  <a:lnTo>
                    <a:pt x="8899" y="13507"/>
                  </a:lnTo>
                  <a:lnTo>
                    <a:pt x="8894" y="13502"/>
                  </a:lnTo>
                  <a:lnTo>
                    <a:pt x="8888" y="13503"/>
                  </a:lnTo>
                  <a:lnTo>
                    <a:pt x="8886" y="13506"/>
                  </a:lnTo>
                  <a:lnTo>
                    <a:pt x="8883" y="13513"/>
                  </a:lnTo>
                  <a:lnTo>
                    <a:pt x="8882" y="13515"/>
                  </a:lnTo>
                  <a:lnTo>
                    <a:pt x="8880" y="13509"/>
                  </a:lnTo>
                  <a:lnTo>
                    <a:pt x="8879" y="13502"/>
                  </a:lnTo>
                  <a:lnTo>
                    <a:pt x="8878" y="13497"/>
                  </a:lnTo>
                  <a:lnTo>
                    <a:pt x="8874" y="13490"/>
                  </a:lnTo>
                  <a:lnTo>
                    <a:pt x="8870" y="13483"/>
                  </a:lnTo>
                  <a:lnTo>
                    <a:pt x="8866" y="13486"/>
                  </a:lnTo>
                  <a:lnTo>
                    <a:pt x="8864" y="13504"/>
                  </a:lnTo>
                  <a:lnTo>
                    <a:pt x="8866" y="13514"/>
                  </a:lnTo>
                  <a:lnTo>
                    <a:pt x="8869" y="13528"/>
                  </a:lnTo>
                  <a:lnTo>
                    <a:pt x="8870" y="13544"/>
                  </a:lnTo>
                  <a:lnTo>
                    <a:pt x="8867" y="13558"/>
                  </a:lnTo>
                  <a:lnTo>
                    <a:pt x="8864" y="13547"/>
                  </a:lnTo>
                  <a:lnTo>
                    <a:pt x="8856" y="13538"/>
                  </a:lnTo>
                  <a:lnTo>
                    <a:pt x="8852" y="13532"/>
                  </a:lnTo>
                  <a:lnTo>
                    <a:pt x="8850" y="13544"/>
                  </a:lnTo>
                  <a:lnTo>
                    <a:pt x="8846" y="13573"/>
                  </a:lnTo>
                  <a:lnTo>
                    <a:pt x="8843" y="13587"/>
                  </a:lnTo>
                  <a:lnTo>
                    <a:pt x="8840" y="13593"/>
                  </a:lnTo>
                  <a:lnTo>
                    <a:pt x="8837" y="13588"/>
                  </a:lnTo>
                  <a:lnTo>
                    <a:pt x="8834" y="13577"/>
                  </a:lnTo>
                  <a:lnTo>
                    <a:pt x="8830" y="13567"/>
                  </a:lnTo>
                  <a:lnTo>
                    <a:pt x="8822" y="13561"/>
                  </a:lnTo>
                  <a:lnTo>
                    <a:pt x="8816" y="13576"/>
                  </a:lnTo>
                  <a:lnTo>
                    <a:pt x="8813" y="13607"/>
                  </a:lnTo>
                  <a:lnTo>
                    <a:pt x="8812" y="13647"/>
                  </a:lnTo>
                  <a:lnTo>
                    <a:pt x="8812" y="13656"/>
                  </a:lnTo>
                  <a:lnTo>
                    <a:pt x="8813" y="13672"/>
                  </a:lnTo>
                  <a:lnTo>
                    <a:pt x="8814" y="13682"/>
                  </a:lnTo>
                  <a:lnTo>
                    <a:pt x="8812" y="13687"/>
                  </a:lnTo>
                  <a:lnTo>
                    <a:pt x="8810" y="13692"/>
                  </a:lnTo>
                  <a:lnTo>
                    <a:pt x="8807" y="13693"/>
                  </a:lnTo>
                  <a:lnTo>
                    <a:pt x="8806" y="13689"/>
                  </a:lnTo>
                  <a:lnTo>
                    <a:pt x="8804" y="13677"/>
                  </a:lnTo>
                  <a:lnTo>
                    <a:pt x="8800" y="13667"/>
                  </a:lnTo>
                  <a:lnTo>
                    <a:pt x="8797" y="13654"/>
                  </a:lnTo>
                  <a:lnTo>
                    <a:pt x="8802" y="13610"/>
                  </a:lnTo>
                  <a:lnTo>
                    <a:pt x="8802" y="13584"/>
                  </a:lnTo>
                  <a:lnTo>
                    <a:pt x="8804" y="13561"/>
                  </a:lnTo>
                  <a:lnTo>
                    <a:pt x="8813" y="13547"/>
                  </a:lnTo>
                  <a:lnTo>
                    <a:pt x="8813" y="13541"/>
                  </a:lnTo>
                  <a:lnTo>
                    <a:pt x="8809" y="13545"/>
                  </a:lnTo>
                  <a:lnTo>
                    <a:pt x="8805" y="13547"/>
                  </a:lnTo>
                  <a:lnTo>
                    <a:pt x="8808" y="13535"/>
                  </a:lnTo>
                  <a:lnTo>
                    <a:pt x="8813" y="13526"/>
                  </a:lnTo>
                  <a:lnTo>
                    <a:pt x="8824" y="13512"/>
                  </a:lnTo>
                  <a:lnTo>
                    <a:pt x="8818" y="13497"/>
                  </a:lnTo>
                  <a:lnTo>
                    <a:pt x="8811" y="13486"/>
                  </a:lnTo>
                  <a:lnTo>
                    <a:pt x="8783" y="13470"/>
                  </a:lnTo>
                  <a:lnTo>
                    <a:pt x="8778" y="13474"/>
                  </a:lnTo>
                  <a:lnTo>
                    <a:pt x="8780" y="13493"/>
                  </a:lnTo>
                  <a:lnTo>
                    <a:pt x="8776" y="13493"/>
                  </a:lnTo>
                  <a:lnTo>
                    <a:pt x="8768" y="13482"/>
                  </a:lnTo>
                  <a:lnTo>
                    <a:pt x="8759" y="13477"/>
                  </a:lnTo>
                  <a:lnTo>
                    <a:pt x="8751" y="13463"/>
                  </a:lnTo>
                  <a:lnTo>
                    <a:pt x="8740" y="13453"/>
                  </a:lnTo>
                  <a:lnTo>
                    <a:pt x="8725" y="13426"/>
                  </a:lnTo>
                  <a:lnTo>
                    <a:pt x="8718" y="13420"/>
                  </a:lnTo>
                  <a:lnTo>
                    <a:pt x="8715" y="13415"/>
                  </a:lnTo>
                  <a:lnTo>
                    <a:pt x="8712" y="13413"/>
                  </a:lnTo>
                  <a:lnTo>
                    <a:pt x="8709" y="13416"/>
                  </a:lnTo>
                  <a:lnTo>
                    <a:pt x="8708" y="13423"/>
                  </a:lnTo>
                  <a:lnTo>
                    <a:pt x="8709" y="13432"/>
                  </a:lnTo>
                  <a:lnTo>
                    <a:pt x="8710" y="13438"/>
                  </a:lnTo>
                  <a:lnTo>
                    <a:pt x="8717" y="13458"/>
                  </a:lnTo>
                  <a:lnTo>
                    <a:pt x="8727" y="13468"/>
                  </a:lnTo>
                  <a:lnTo>
                    <a:pt x="8732" y="13477"/>
                  </a:lnTo>
                  <a:lnTo>
                    <a:pt x="8743" y="13516"/>
                  </a:lnTo>
                  <a:lnTo>
                    <a:pt x="8750" y="13527"/>
                  </a:lnTo>
                  <a:lnTo>
                    <a:pt x="8754" y="13540"/>
                  </a:lnTo>
                  <a:lnTo>
                    <a:pt x="8756" y="13554"/>
                  </a:lnTo>
                  <a:lnTo>
                    <a:pt x="8757" y="13563"/>
                  </a:lnTo>
                  <a:lnTo>
                    <a:pt x="8760" y="13571"/>
                  </a:lnTo>
                  <a:lnTo>
                    <a:pt x="8765" y="13581"/>
                  </a:lnTo>
                  <a:lnTo>
                    <a:pt x="8768" y="13590"/>
                  </a:lnTo>
                  <a:lnTo>
                    <a:pt x="8765" y="13597"/>
                  </a:lnTo>
                  <a:lnTo>
                    <a:pt x="8762" y="13586"/>
                  </a:lnTo>
                  <a:lnTo>
                    <a:pt x="8746" y="13556"/>
                  </a:lnTo>
                  <a:lnTo>
                    <a:pt x="8736" y="13530"/>
                  </a:lnTo>
                  <a:lnTo>
                    <a:pt x="8730" y="13522"/>
                  </a:lnTo>
                  <a:lnTo>
                    <a:pt x="8723" y="13522"/>
                  </a:lnTo>
                  <a:lnTo>
                    <a:pt x="8725" y="13535"/>
                  </a:lnTo>
                  <a:lnTo>
                    <a:pt x="8732" y="13555"/>
                  </a:lnTo>
                  <a:lnTo>
                    <a:pt x="8733" y="13567"/>
                  </a:lnTo>
                  <a:lnTo>
                    <a:pt x="8735" y="13619"/>
                  </a:lnTo>
                  <a:lnTo>
                    <a:pt x="8734" y="13673"/>
                  </a:lnTo>
                  <a:lnTo>
                    <a:pt x="8734" y="13697"/>
                  </a:lnTo>
                  <a:lnTo>
                    <a:pt x="8738" y="13715"/>
                  </a:lnTo>
                  <a:lnTo>
                    <a:pt x="8736" y="13714"/>
                  </a:lnTo>
                  <a:lnTo>
                    <a:pt x="8734" y="13710"/>
                  </a:lnTo>
                  <a:lnTo>
                    <a:pt x="8732" y="13704"/>
                  </a:lnTo>
                  <a:lnTo>
                    <a:pt x="8730" y="13695"/>
                  </a:lnTo>
                  <a:lnTo>
                    <a:pt x="8730" y="13676"/>
                  </a:lnTo>
                  <a:lnTo>
                    <a:pt x="8731" y="13655"/>
                  </a:lnTo>
                  <a:lnTo>
                    <a:pt x="8730" y="13639"/>
                  </a:lnTo>
                  <a:lnTo>
                    <a:pt x="8726" y="13632"/>
                  </a:lnTo>
                  <a:lnTo>
                    <a:pt x="8712" y="13626"/>
                  </a:lnTo>
                  <a:lnTo>
                    <a:pt x="8698" y="13612"/>
                  </a:lnTo>
                  <a:lnTo>
                    <a:pt x="8680" y="13583"/>
                  </a:lnTo>
                  <a:lnTo>
                    <a:pt x="8674" y="13579"/>
                  </a:lnTo>
                  <a:lnTo>
                    <a:pt x="8668" y="13587"/>
                  </a:lnTo>
                  <a:lnTo>
                    <a:pt x="8668" y="13604"/>
                  </a:lnTo>
                  <a:lnTo>
                    <a:pt x="8672" y="13623"/>
                  </a:lnTo>
                  <a:lnTo>
                    <a:pt x="8679" y="13633"/>
                  </a:lnTo>
                  <a:lnTo>
                    <a:pt x="8686" y="13633"/>
                  </a:lnTo>
                  <a:lnTo>
                    <a:pt x="8687" y="13635"/>
                  </a:lnTo>
                  <a:lnTo>
                    <a:pt x="8687" y="13641"/>
                  </a:lnTo>
                  <a:lnTo>
                    <a:pt x="8688" y="13645"/>
                  </a:lnTo>
                  <a:lnTo>
                    <a:pt x="8691" y="13651"/>
                  </a:lnTo>
                  <a:lnTo>
                    <a:pt x="8696" y="13664"/>
                  </a:lnTo>
                  <a:lnTo>
                    <a:pt x="8699" y="13667"/>
                  </a:lnTo>
                  <a:lnTo>
                    <a:pt x="8704" y="13676"/>
                  </a:lnTo>
                  <a:lnTo>
                    <a:pt x="8705" y="13694"/>
                  </a:lnTo>
                  <a:lnTo>
                    <a:pt x="8702" y="13712"/>
                  </a:lnTo>
                  <a:lnTo>
                    <a:pt x="8695" y="13716"/>
                  </a:lnTo>
                  <a:lnTo>
                    <a:pt x="8690" y="13707"/>
                  </a:lnTo>
                  <a:lnTo>
                    <a:pt x="8687" y="13692"/>
                  </a:lnTo>
                  <a:lnTo>
                    <a:pt x="8684" y="13674"/>
                  </a:lnTo>
                  <a:lnTo>
                    <a:pt x="8681" y="13658"/>
                  </a:lnTo>
                  <a:lnTo>
                    <a:pt x="8675" y="13648"/>
                  </a:lnTo>
                  <a:lnTo>
                    <a:pt x="8669" y="13652"/>
                  </a:lnTo>
                  <a:lnTo>
                    <a:pt x="8663" y="13665"/>
                  </a:lnTo>
                  <a:lnTo>
                    <a:pt x="8660" y="13682"/>
                  </a:lnTo>
                  <a:lnTo>
                    <a:pt x="8670" y="13697"/>
                  </a:lnTo>
                  <a:lnTo>
                    <a:pt x="8675" y="13710"/>
                  </a:lnTo>
                  <a:lnTo>
                    <a:pt x="8677" y="13727"/>
                  </a:lnTo>
                  <a:lnTo>
                    <a:pt x="8674" y="13732"/>
                  </a:lnTo>
                  <a:lnTo>
                    <a:pt x="8667" y="13724"/>
                  </a:lnTo>
                  <a:lnTo>
                    <a:pt x="8657" y="13703"/>
                  </a:lnTo>
                  <a:lnTo>
                    <a:pt x="8658" y="13731"/>
                  </a:lnTo>
                  <a:lnTo>
                    <a:pt x="8664" y="13784"/>
                  </a:lnTo>
                  <a:lnTo>
                    <a:pt x="8662" y="13800"/>
                  </a:lnTo>
                  <a:lnTo>
                    <a:pt x="8656" y="13765"/>
                  </a:lnTo>
                  <a:lnTo>
                    <a:pt x="8652" y="13728"/>
                  </a:lnTo>
                  <a:lnTo>
                    <a:pt x="8649" y="13688"/>
                  </a:lnTo>
                  <a:lnTo>
                    <a:pt x="8648" y="13648"/>
                  </a:lnTo>
                  <a:lnTo>
                    <a:pt x="8648" y="13627"/>
                  </a:lnTo>
                  <a:lnTo>
                    <a:pt x="8648" y="13604"/>
                  </a:lnTo>
                  <a:lnTo>
                    <a:pt x="8645" y="13586"/>
                  </a:lnTo>
                  <a:lnTo>
                    <a:pt x="8640" y="13579"/>
                  </a:lnTo>
                  <a:lnTo>
                    <a:pt x="8633" y="13573"/>
                  </a:lnTo>
                  <a:lnTo>
                    <a:pt x="8630" y="13558"/>
                  </a:lnTo>
                  <a:lnTo>
                    <a:pt x="8629" y="13542"/>
                  </a:lnTo>
                  <a:lnTo>
                    <a:pt x="8624" y="13531"/>
                  </a:lnTo>
                  <a:lnTo>
                    <a:pt x="8622" y="13533"/>
                  </a:lnTo>
                  <a:lnTo>
                    <a:pt x="8620" y="13537"/>
                  </a:lnTo>
                  <a:lnTo>
                    <a:pt x="8618" y="13539"/>
                  </a:lnTo>
                  <a:lnTo>
                    <a:pt x="8615" y="13535"/>
                  </a:lnTo>
                  <a:lnTo>
                    <a:pt x="8611" y="13525"/>
                  </a:lnTo>
                  <a:lnTo>
                    <a:pt x="8610" y="13524"/>
                  </a:lnTo>
                  <a:lnTo>
                    <a:pt x="8601" y="13532"/>
                  </a:lnTo>
                  <a:lnTo>
                    <a:pt x="8593" y="13548"/>
                  </a:lnTo>
                  <a:lnTo>
                    <a:pt x="8590" y="13552"/>
                  </a:lnTo>
                  <a:lnTo>
                    <a:pt x="8589" y="13552"/>
                  </a:lnTo>
                  <a:lnTo>
                    <a:pt x="8585" y="13551"/>
                  </a:lnTo>
                  <a:lnTo>
                    <a:pt x="8584" y="13552"/>
                  </a:lnTo>
                  <a:lnTo>
                    <a:pt x="8582" y="13556"/>
                  </a:lnTo>
                  <a:lnTo>
                    <a:pt x="8570" y="13589"/>
                  </a:lnTo>
                  <a:lnTo>
                    <a:pt x="8563" y="13616"/>
                  </a:lnTo>
                  <a:lnTo>
                    <a:pt x="8560" y="13651"/>
                  </a:lnTo>
                  <a:lnTo>
                    <a:pt x="8563" y="13698"/>
                  </a:lnTo>
                  <a:lnTo>
                    <a:pt x="8568" y="13716"/>
                  </a:lnTo>
                  <a:lnTo>
                    <a:pt x="8575" y="13726"/>
                  </a:lnTo>
                  <a:lnTo>
                    <a:pt x="8603" y="13734"/>
                  </a:lnTo>
                  <a:lnTo>
                    <a:pt x="8617" y="13745"/>
                  </a:lnTo>
                  <a:lnTo>
                    <a:pt x="8633" y="13780"/>
                  </a:lnTo>
                  <a:lnTo>
                    <a:pt x="8639" y="13790"/>
                  </a:lnTo>
                  <a:lnTo>
                    <a:pt x="8641" y="13799"/>
                  </a:lnTo>
                  <a:lnTo>
                    <a:pt x="8643" y="13810"/>
                  </a:lnTo>
                  <a:lnTo>
                    <a:pt x="8644" y="13820"/>
                  </a:lnTo>
                  <a:lnTo>
                    <a:pt x="8642" y="13826"/>
                  </a:lnTo>
                  <a:lnTo>
                    <a:pt x="8636" y="13822"/>
                  </a:lnTo>
                  <a:lnTo>
                    <a:pt x="8633" y="13828"/>
                  </a:lnTo>
                  <a:lnTo>
                    <a:pt x="8630" y="13798"/>
                  </a:lnTo>
                  <a:lnTo>
                    <a:pt x="8624" y="13785"/>
                  </a:lnTo>
                  <a:lnTo>
                    <a:pt x="8590" y="13768"/>
                  </a:lnTo>
                  <a:lnTo>
                    <a:pt x="8580" y="13769"/>
                  </a:lnTo>
                  <a:lnTo>
                    <a:pt x="8573" y="13779"/>
                  </a:lnTo>
                  <a:lnTo>
                    <a:pt x="8577" y="13799"/>
                  </a:lnTo>
                  <a:lnTo>
                    <a:pt x="8604" y="13866"/>
                  </a:lnTo>
                  <a:lnTo>
                    <a:pt x="8607" y="13869"/>
                  </a:lnTo>
                  <a:lnTo>
                    <a:pt x="8615" y="13870"/>
                  </a:lnTo>
                  <a:lnTo>
                    <a:pt x="8619" y="13874"/>
                  </a:lnTo>
                  <a:lnTo>
                    <a:pt x="8622" y="13883"/>
                  </a:lnTo>
                  <a:lnTo>
                    <a:pt x="8615" y="13889"/>
                  </a:lnTo>
                  <a:lnTo>
                    <a:pt x="8605" y="13883"/>
                  </a:lnTo>
                  <a:lnTo>
                    <a:pt x="8595" y="13872"/>
                  </a:lnTo>
                  <a:lnTo>
                    <a:pt x="8589" y="13859"/>
                  </a:lnTo>
                  <a:lnTo>
                    <a:pt x="8586" y="13850"/>
                  </a:lnTo>
                  <a:lnTo>
                    <a:pt x="8583" y="13846"/>
                  </a:lnTo>
                  <a:lnTo>
                    <a:pt x="8581" y="13851"/>
                  </a:lnTo>
                  <a:lnTo>
                    <a:pt x="8581" y="13869"/>
                  </a:lnTo>
                  <a:lnTo>
                    <a:pt x="8583" y="13877"/>
                  </a:lnTo>
                  <a:lnTo>
                    <a:pt x="8591" y="13910"/>
                  </a:lnTo>
                  <a:lnTo>
                    <a:pt x="8589" y="13922"/>
                  </a:lnTo>
                  <a:lnTo>
                    <a:pt x="8588" y="13943"/>
                  </a:lnTo>
                  <a:lnTo>
                    <a:pt x="8590" y="14016"/>
                  </a:lnTo>
                  <a:lnTo>
                    <a:pt x="8593" y="14027"/>
                  </a:lnTo>
                  <a:lnTo>
                    <a:pt x="8597" y="14034"/>
                  </a:lnTo>
                  <a:lnTo>
                    <a:pt x="8601" y="14048"/>
                  </a:lnTo>
                  <a:lnTo>
                    <a:pt x="8603" y="14070"/>
                  </a:lnTo>
                  <a:lnTo>
                    <a:pt x="8604" y="14093"/>
                  </a:lnTo>
                  <a:lnTo>
                    <a:pt x="8607" y="14110"/>
                  </a:lnTo>
                  <a:lnTo>
                    <a:pt x="8618" y="14121"/>
                  </a:lnTo>
                  <a:lnTo>
                    <a:pt x="8624" y="14131"/>
                  </a:lnTo>
                  <a:lnTo>
                    <a:pt x="8630" y="14145"/>
                  </a:lnTo>
                  <a:lnTo>
                    <a:pt x="8633" y="14158"/>
                  </a:lnTo>
                  <a:lnTo>
                    <a:pt x="8606" y="14126"/>
                  </a:lnTo>
                  <a:lnTo>
                    <a:pt x="8599" y="14107"/>
                  </a:lnTo>
                  <a:lnTo>
                    <a:pt x="8587" y="14051"/>
                  </a:lnTo>
                  <a:lnTo>
                    <a:pt x="8584" y="14042"/>
                  </a:lnTo>
                  <a:lnTo>
                    <a:pt x="8575" y="14030"/>
                  </a:lnTo>
                  <a:lnTo>
                    <a:pt x="8572" y="14021"/>
                  </a:lnTo>
                  <a:lnTo>
                    <a:pt x="8568" y="13994"/>
                  </a:lnTo>
                  <a:lnTo>
                    <a:pt x="8565" y="13921"/>
                  </a:lnTo>
                  <a:lnTo>
                    <a:pt x="8561" y="13893"/>
                  </a:lnTo>
                  <a:lnTo>
                    <a:pt x="8552" y="13878"/>
                  </a:lnTo>
                  <a:lnTo>
                    <a:pt x="8530" y="13891"/>
                  </a:lnTo>
                  <a:lnTo>
                    <a:pt x="8520" y="13883"/>
                  </a:lnTo>
                  <a:lnTo>
                    <a:pt x="8546" y="13872"/>
                  </a:lnTo>
                  <a:lnTo>
                    <a:pt x="8552" y="13856"/>
                  </a:lnTo>
                  <a:lnTo>
                    <a:pt x="8546" y="13798"/>
                  </a:lnTo>
                  <a:lnTo>
                    <a:pt x="8542" y="13780"/>
                  </a:lnTo>
                  <a:lnTo>
                    <a:pt x="8533" y="13772"/>
                  </a:lnTo>
                  <a:lnTo>
                    <a:pt x="8510" y="13772"/>
                  </a:lnTo>
                  <a:lnTo>
                    <a:pt x="8506" y="13768"/>
                  </a:lnTo>
                  <a:lnTo>
                    <a:pt x="8498" y="13755"/>
                  </a:lnTo>
                  <a:lnTo>
                    <a:pt x="8494" y="13752"/>
                  </a:lnTo>
                  <a:lnTo>
                    <a:pt x="8490" y="13754"/>
                  </a:lnTo>
                  <a:lnTo>
                    <a:pt x="8486" y="13762"/>
                  </a:lnTo>
                  <a:lnTo>
                    <a:pt x="8483" y="13772"/>
                  </a:lnTo>
                  <a:lnTo>
                    <a:pt x="8480" y="13779"/>
                  </a:lnTo>
                  <a:lnTo>
                    <a:pt x="8475" y="13782"/>
                  </a:lnTo>
                  <a:lnTo>
                    <a:pt x="8467" y="13777"/>
                  </a:lnTo>
                  <a:lnTo>
                    <a:pt x="8462" y="13779"/>
                  </a:lnTo>
                  <a:lnTo>
                    <a:pt x="8462" y="13782"/>
                  </a:lnTo>
                  <a:lnTo>
                    <a:pt x="8461" y="13796"/>
                  </a:lnTo>
                  <a:lnTo>
                    <a:pt x="8460" y="13800"/>
                  </a:lnTo>
                  <a:lnTo>
                    <a:pt x="8452" y="13814"/>
                  </a:lnTo>
                  <a:lnTo>
                    <a:pt x="8441" y="13841"/>
                  </a:lnTo>
                  <a:lnTo>
                    <a:pt x="8449" y="13854"/>
                  </a:lnTo>
                  <a:lnTo>
                    <a:pt x="8452" y="13861"/>
                  </a:lnTo>
                  <a:lnTo>
                    <a:pt x="8439" y="13850"/>
                  </a:lnTo>
                  <a:lnTo>
                    <a:pt x="8425" y="13848"/>
                  </a:lnTo>
                  <a:lnTo>
                    <a:pt x="8423" y="13857"/>
                  </a:lnTo>
                  <a:lnTo>
                    <a:pt x="8426" y="13899"/>
                  </a:lnTo>
                  <a:lnTo>
                    <a:pt x="8423" y="13909"/>
                  </a:lnTo>
                  <a:lnTo>
                    <a:pt x="8419" y="13887"/>
                  </a:lnTo>
                  <a:lnTo>
                    <a:pt x="8416" y="13883"/>
                  </a:lnTo>
                  <a:lnTo>
                    <a:pt x="8413" y="13883"/>
                  </a:lnTo>
                  <a:lnTo>
                    <a:pt x="8409" y="13893"/>
                  </a:lnTo>
                  <a:lnTo>
                    <a:pt x="8401" y="13900"/>
                  </a:lnTo>
                  <a:lnTo>
                    <a:pt x="8396" y="13913"/>
                  </a:lnTo>
                  <a:lnTo>
                    <a:pt x="8392" y="13931"/>
                  </a:lnTo>
                  <a:lnTo>
                    <a:pt x="8390" y="13950"/>
                  </a:lnTo>
                  <a:lnTo>
                    <a:pt x="8394" y="13960"/>
                  </a:lnTo>
                  <a:lnTo>
                    <a:pt x="8392" y="13966"/>
                  </a:lnTo>
                  <a:lnTo>
                    <a:pt x="8384" y="13974"/>
                  </a:lnTo>
                  <a:lnTo>
                    <a:pt x="8374" y="13998"/>
                  </a:lnTo>
                  <a:lnTo>
                    <a:pt x="8377" y="14012"/>
                  </a:lnTo>
                  <a:lnTo>
                    <a:pt x="8378" y="14031"/>
                  </a:lnTo>
                  <a:lnTo>
                    <a:pt x="8377" y="14049"/>
                  </a:lnTo>
                  <a:lnTo>
                    <a:pt x="8372" y="14060"/>
                  </a:lnTo>
                  <a:lnTo>
                    <a:pt x="8372" y="14067"/>
                  </a:lnTo>
                  <a:lnTo>
                    <a:pt x="8374" y="14069"/>
                  </a:lnTo>
                  <a:lnTo>
                    <a:pt x="8376" y="14073"/>
                  </a:lnTo>
                  <a:lnTo>
                    <a:pt x="8377" y="14079"/>
                  </a:lnTo>
                  <a:lnTo>
                    <a:pt x="8378" y="14087"/>
                  </a:lnTo>
                  <a:lnTo>
                    <a:pt x="8371" y="14082"/>
                  </a:lnTo>
                  <a:lnTo>
                    <a:pt x="8365" y="14072"/>
                  </a:lnTo>
                  <a:lnTo>
                    <a:pt x="8359" y="14069"/>
                  </a:lnTo>
                  <a:lnTo>
                    <a:pt x="8354" y="14080"/>
                  </a:lnTo>
                  <a:lnTo>
                    <a:pt x="8357" y="14091"/>
                  </a:lnTo>
                  <a:lnTo>
                    <a:pt x="8363" y="14101"/>
                  </a:lnTo>
                  <a:lnTo>
                    <a:pt x="8366" y="14111"/>
                  </a:lnTo>
                  <a:lnTo>
                    <a:pt x="8367" y="14124"/>
                  </a:lnTo>
                  <a:lnTo>
                    <a:pt x="8364" y="14132"/>
                  </a:lnTo>
                  <a:lnTo>
                    <a:pt x="8359" y="14135"/>
                  </a:lnTo>
                  <a:lnTo>
                    <a:pt x="8355" y="14135"/>
                  </a:lnTo>
                  <a:lnTo>
                    <a:pt x="8360" y="14154"/>
                  </a:lnTo>
                  <a:lnTo>
                    <a:pt x="8368" y="14153"/>
                  </a:lnTo>
                  <a:lnTo>
                    <a:pt x="8376" y="14146"/>
                  </a:lnTo>
                  <a:lnTo>
                    <a:pt x="8383" y="14143"/>
                  </a:lnTo>
                  <a:lnTo>
                    <a:pt x="8383" y="14145"/>
                  </a:lnTo>
                  <a:lnTo>
                    <a:pt x="8383" y="14150"/>
                  </a:lnTo>
                  <a:lnTo>
                    <a:pt x="8384" y="14155"/>
                  </a:lnTo>
                  <a:lnTo>
                    <a:pt x="8386" y="14157"/>
                  </a:lnTo>
                  <a:lnTo>
                    <a:pt x="8397" y="14158"/>
                  </a:lnTo>
                  <a:lnTo>
                    <a:pt x="8401" y="14162"/>
                  </a:lnTo>
                  <a:lnTo>
                    <a:pt x="8403" y="14169"/>
                  </a:lnTo>
                  <a:lnTo>
                    <a:pt x="8404" y="14181"/>
                  </a:lnTo>
                  <a:lnTo>
                    <a:pt x="8406" y="14197"/>
                  </a:lnTo>
                  <a:lnTo>
                    <a:pt x="8415" y="14236"/>
                  </a:lnTo>
                  <a:lnTo>
                    <a:pt x="8418" y="14254"/>
                  </a:lnTo>
                  <a:lnTo>
                    <a:pt x="8419" y="14276"/>
                  </a:lnTo>
                  <a:lnTo>
                    <a:pt x="8419" y="14317"/>
                  </a:lnTo>
                  <a:lnTo>
                    <a:pt x="8423" y="14352"/>
                  </a:lnTo>
                  <a:lnTo>
                    <a:pt x="8422" y="14373"/>
                  </a:lnTo>
                  <a:lnTo>
                    <a:pt x="8420" y="14396"/>
                  </a:lnTo>
                  <a:lnTo>
                    <a:pt x="8419" y="14426"/>
                  </a:lnTo>
                  <a:lnTo>
                    <a:pt x="8419" y="14433"/>
                  </a:lnTo>
                  <a:lnTo>
                    <a:pt x="8419" y="14438"/>
                  </a:lnTo>
                  <a:lnTo>
                    <a:pt x="8423" y="14440"/>
                  </a:lnTo>
                  <a:lnTo>
                    <a:pt x="8430" y="14440"/>
                  </a:lnTo>
                  <a:lnTo>
                    <a:pt x="8433" y="14442"/>
                  </a:lnTo>
                  <a:lnTo>
                    <a:pt x="8439" y="14451"/>
                  </a:lnTo>
                  <a:lnTo>
                    <a:pt x="8447" y="14457"/>
                  </a:lnTo>
                  <a:lnTo>
                    <a:pt x="8453" y="14466"/>
                  </a:lnTo>
                  <a:lnTo>
                    <a:pt x="8467" y="14501"/>
                  </a:lnTo>
                  <a:lnTo>
                    <a:pt x="8471" y="14512"/>
                  </a:lnTo>
                  <a:lnTo>
                    <a:pt x="8473" y="14528"/>
                  </a:lnTo>
                  <a:lnTo>
                    <a:pt x="8473" y="14556"/>
                  </a:lnTo>
                  <a:lnTo>
                    <a:pt x="8473" y="14575"/>
                  </a:lnTo>
                  <a:lnTo>
                    <a:pt x="8474" y="14575"/>
                  </a:lnTo>
                  <a:lnTo>
                    <a:pt x="8478" y="14571"/>
                  </a:lnTo>
                  <a:lnTo>
                    <a:pt x="8481" y="14567"/>
                  </a:lnTo>
                  <a:lnTo>
                    <a:pt x="8488" y="14551"/>
                  </a:lnTo>
                  <a:lnTo>
                    <a:pt x="8488" y="14544"/>
                  </a:lnTo>
                  <a:lnTo>
                    <a:pt x="8484" y="14548"/>
                  </a:lnTo>
                  <a:lnTo>
                    <a:pt x="8478" y="14561"/>
                  </a:lnTo>
                  <a:lnTo>
                    <a:pt x="8474" y="14564"/>
                  </a:lnTo>
                  <a:lnTo>
                    <a:pt x="8474" y="14557"/>
                  </a:lnTo>
                  <a:lnTo>
                    <a:pt x="8475" y="14516"/>
                  </a:lnTo>
                  <a:lnTo>
                    <a:pt x="8478" y="14519"/>
                  </a:lnTo>
                  <a:lnTo>
                    <a:pt x="8479" y="14525"/>
                  </a:lnTo>
                  <a:lnTo>
                    <a:pt x="8479" y="14533"/>
                  </a:lnTo>
                  <a:lnTo>
                    <a:pt x="8478" y="14544"/>
                  </a:lnTo>
                  <a:lnTo>
                    <a:pt x="8483" y="14523"/>
                  </a:lnTo>
                  <a:lnTo>
                    <a:pt x="8485" y="14525"/>
                  </a:lnTo>
                  <a:lnTo>
                    <a:pt x="8487" y="14529"/>
                  </a:lnTo>
                  <a:lnTo>
                    <a:pt x="8489" y="14531"/>
                  </a:lnTo>
                  <a:lnTo>
                    <a:pt x="8491" y="14527"/>
                  </a:lnTo>
                  <a:lnTo>
                    <a:pt x="8493" y="14514"/>
                  </a:lnTo>
                  <a:lnTo>
                    <a:pt x="8493" y="14505"/>
                  </a:lnTo>
                  <a:lnTo>
                    <a:pt x="8491" y="14498"/>
                  </a:lnTo>
                  <a:lnTo>
                    <a:pt x="8487" y="14489"/>
                  </a:lnTo>
                  <a:lnTo>
                    <a:pt x="8499" y="14486"/>
                  </a:lnTo>
                  <a:lnTo>
                    <a:pt x="8505" y="14478"/>
                  </a:lnTo>
                  <a:lnTo>
                    <a:pt x="8508" y="14461"/>
                  </a:lnTo>
                  <a:lnTo>
                    <a:pt x="8508" y="14454"/>
                  </a:lnTo>
                  <a:lnTo>
                    <a:pt x="8508" y="14432"/>
                  </a:lnTo>
                  <a:lnTo>
                    <a:pt x="8508" y="14420"/>
                  </a:lnTo>
                  <a:lnTo>
                    <a:pt x="8509" y="14411"/>
                  </a:lnTo>
                  <a:lnTo>
                    <a:pt x="8515" y="14385"/>
                  </a:lnTo>
                  <a:lnTo>
                    <a:pt x="8519" y="14353"/>
                  </a:lnTo>
                  <a:lnTo>
                    <a:pt x="8521" y="14332"/>
                  </a:lnTo>
                  <a:lnTo>
                    <a:pt x="8521" y="14316"/>
                  </a:lnTo>
                  <a:lnTo>
                    <a:pt x="8517" y="14306"/>
                  </a:lnTo>
                  <a:lnTo>
                    <a:pt x="8481" y="14313"/>
                  </a:lnTo>
                  <a:lnTo>
                    <a:pt x="8475" y="14319"/>
                  </a:lnTo>
                  <a:lnTo>
                    <a:pt x="8470" y="14334"/>
                  </a:lnTo>
                  <a:lnTo>
                    <a:pt x="8463" y="14361"/>
                  </a:lnTo>
                  <a:lnTo>
                    <a:pt x="8460" y="14371"/>
                  </a:lnTo>
                  <a:lnTo>
                    <a:pt x="8454" y="14378"/>
                  </a:lnTo>
                  <a:lnTo>
                    <a:pt x="8447" y="14380"/>
                  </a:lnTo>
                  <a:lnTo>
                    <a:pt x="8441" y="14372"/>
                  </a:lnTo>
                  <a:lnTo>
                    <a:pt x="8436" y="14358"/>
                  </a:lnTo>
                  <a:lnTo>
                    <a:pt x="8430" y="14340"/>
                  </a:lnTo>
                  <a:lnTo>
                    <a:pt x="8428" y="14316"/>
                  </a:lnTo>
                  <a:lnTo>
                    <a:pt x="8434" y="14305"/>
                  </a:lnTo>
                  <a:lnTo>
                    <a:pt x="8448" y="14302"/>
                  </a:lnTo>
                  <a:lnTo>
                    <a:pt x="8451" y="14297"/>
                  </a:lnTo>
                  <a:lnTo>
                    <a:pt x="8457" y="14284"/>
                  </a:lnTo>
                  <a:lnTo>
                    <a:pt x="8460" y="14282"/>
                  </a:lnTo>
                  <a:lnTo>
                    <a:pt x="8475" y="14282"/>
                  </a:lnTo>
                  <a:lnTo>
                    <a:pt x="8488" y="14275"/>
                  </a:lnTo>
                  <a:lnTo>
                    <a:pt x="8504" y="14284"/>
                  </a:lnTo>
                  <a:lnTo>
                    <a:pt x="8517" y="14282"/>
                  </a:lnTo>
                  <a:lnTo>
                    <a:pt x="8520" y="14285"/>
                  </a:lnTo>
                  <a:lnTo>
                    <a:pt x="8524" y="14299"/>
                  </a:lnTo>
                  <a:lnTo>
                    <a:pt x="8526" y="14303"/>
                  </a:lnTo>
                  <a:lnTo>
                    <a:pt x="8555" y="14310"/>
                  </a:lnTo>
                  <a:lnTo>
                    <a:pt x="8527" y="14364"/>
                  </a:lnTo>
                  <a:lnTo>
                    <a:pt x="8519" y="14392"/>
                  </a:lnTo>
                  <a:lnTo>
                    <a:pt x="8518" y="14407"/>
                  </a:lnTo>
                  <a:lnTo>
                    <a:pt x="8517" y="14411"/>
                  </a:lnTo>
                  <a:lnTo>
                    <a:pt x="8514" y="14422"/>
                  </a:lnTo>
                  <a:lnTo>
                    <a:pt x="8513" y="14426"/>
                  </a:lnTo>
                  <a:lnTo>
                    <a:pt x="8514" y="14435"/>
                  </a:lnTo>
                  <a:lnTo>
                    <a:pt x="8518" y="14445"/>
                  </a:lnTo>
                  <a:lnTo>
                    <a:pt x="8522" y="14466"/>
                  </a:lnTo>
                  <a:lnTo>
                    <a:pt x="8528" y="14455"/>
                  </a:lnTo>
                  <a:lnTo>
                    <a:pt x="8534" y="14434"/>
                  </a:lnTo>
                  <a:lnTo>
                    <a:pt x="8544" y="14391"/>
                  </a:lnTo>
                  <a:lnTo>
                    <a:pt x="8552" y="14368"/>
                  </a:lnTo>
                  <a:lnTo>
                    <a:pt x="8580" y="14310"/>
                  </a:lnTo>
                  <a:lnTo>
                    <a:pt x="8586" y="14303"/>
                  </a:lnTo>
                  <a:lnTo>
                    <a:pt x="8589" y="14297"/>
                  </a:lnTo>
                  <a:lnTo>
                    <a:pt x="8590" y="14285"/>
                  </a:lnTo>
                  <a:lnTo>
                    <a:pt x="8592" y="14276"/>
                  </a:lnTo>
                  <a:lnTo>
                    <a:pt x="8598" y="14279"/>
                  </a:lnTo>
                  <a:lnTo>
                    <a:pt x="8608" y="14296"/>
                  </a:lnTo>
                  <a:lnTo>
                    <a:pt x="8608" y="14302"/>
                  </a:lnTo>
                  <a:lnTo>
                    <a:pt x="8602" y="14303"/>
                  </a:lnTo>
                  <a:lnTo>
                    <a:pt x="8599" y="14306"/>
                  </a:lnTo>
                  <a:lnTo>
                    <a:pt x="8596" y="14310"/>
                  </a:lnTo>
                  <a:lnTo>
                    <a:pt x="8595" y="14315"/>
                  </a:lnTo>
                  <a:lnTo>
                    <a:pt x="8591" y="14328"/>
                  </a:lnTo>
                  <a:lnTo>
                    <a:pt x="8589" y="14330"/>
                  </a:lnTo>
                  <a:lnTo>
                    <a:pt x="8585" y="14333"/>
                  </a:lnTo>
                  <a:lnTo>
                    <a:pt x="8574" y="14350"/>
                  </a:lnTo>
                  <a:lnTo>
                    <a:pt x="8570" y="14357"/>
                  </a:lnTo>
                  <a:lnTo>
                    <a:pt x="8567" y="14369"/>
                  </a:lnTo>
                  <a:lnTo>
                    <a:pt x="8563" y="14395"/>
                  </a:lnTo>
                  <a:lnTo>
                    <a:pt x="8557" y="14422"/>
                  </a:lnTo>
                  <a:lnTo>
                    <a:pt x="8555" y="14435"/>
                  </a:lnTo>
                  <a:lnTo>
                    <a:pt x="8553" y="14451"/>
                  </a:lnTo>
                  <a:lnTo>
                    <a:pt x="8552" y="14468"/>
                  </a:lnTo>
                  <a:lnTo>
                    <a:pt x="8564" y="14469"/>
                  </a:lnTo>
                  <a:lnTo>
                    <a:pt x="8570" y="14465"/>
                  </a:lnTo>
                  <a:lnTo>
                    <a:pt x="8575" y="14454"/>
                  </a:lnTo>
                  <a:lnTo>
                    <a:pt x="8577" y="14439"/>
                  </a:lnTo>
                  <a:lnTo>
                    <a:pt x="8579" y="14419"/>
                  </a:lnTo>
                  <a:lnTo>
                    <a:pt x="8581" y="14407"/>
                  </a:lnTo>
                  <a:lnTo>
                    <a:pt x="8585" y="14413"/>
                  </a:lnTo>
                  <a:lnTo>
                    <a:pt x="8586" y="14429"/>
                  </a:lnTo>
                  <a:lnTo>
                    <a:pt x="8580" y="14455"/>
                  </a:lnTo>
                  <a:lnTo>
                    <a:pt x="8582" y="14461"/>
                  </a:lnTo>
                  <a:lnTo>
                    <a:pt x="8586" y="14458"/>
                  </a:lnTo>
                  <a:lnTo>
                    <a:pt x="8598" y="14426"/>
                  </a:lnTo>
                  <a:lnTo>
                    <a:pt x="8600" y="14433"/>
                  </a:lnTo>
                  <a:lnTo>
                    <a:pt x="8591" y="14460"/>
                  </a:lnTo>
                  <a:lnTo>
                    <a:pt x="8572" y="14500"/>
                  </a:lnTo>
                  <a:lnTo>
                    <a:pt x="8562" y="14516"/>
                  </a:lnTo>
                  <a:lnTo>
                    <a:pt x="8556" y="14521"/>
                  </a:lnTo>
                  <a:lnTo>
                    <a:pt x="8553" y="14525"/>
                  </a:lnTo>
                  <a:lnTo>
                    <a:pt x="8551" y="14538"/>
                  </a:lnTo>
                  <a:lnTo>
                    <a:pt x="8546" y="14558"/>
                  </a:lnTo>
                  <a:lnTo>
                    <a:pt x="8530" y="14584"/>
                  </a:lnTo>
                  <a:lnTo>
                    <a:pt x="8514" y="14645"/>
                  </a:lnTo>
                  <a:lnTo>
                    <a:pt x="8513" y="14657"/>
                  </a:lnTo>
                  <a:lnTo>
                    <a:pt x="8512" y="14668"/>
                  </a:lnTo>
                  <a:lnTo>
                    <a:pt x="8510" y="14675"/>
                  </a:lnTo>
                  <a:lnTo>
                    <a:pt x="8510" y="14680"/>
                  </a:lnTo>
                  <a:lnTo>
                    <a:pt x="8513" y="14688"/>
                  </a:lnTo>
                  <a:lnTo>
                    <a:pt x="8516" y="14690"/>
                  </a:lnTo>
                  <a:lnTo>
                    <a:pt x="8520" y="14687"/>
                  </a:lnTo>
                  <a:lnTo>
                    <a:pt x="8526" y="14675"/>
                  </a:lnTo>
                  <a:lnTo>
                    <a:pt x="8533" y="14669"/>
                  </a:lnTo>
                  <a:lnTo>
                    <a:pt x="8537" y="14674"/>
                  </a:lnTo>
                  <a:lnTo>
                    <a:pt x="8542" y="14683"/>
                  </a:lnTo>
                  <a:lnTo>
                    <a:pt x="8549" y="14688"/>
                  </a:lnTo>
                  <a:lnTo>
                    <a:pt x="8555" y="14684"/>
                  </a:lnTo>
                  <a:lnTo>
                    <a:pt x="8560" y="14673"/>
                  </a:lnTo>
                  <a:lnTo>
                    <a:pt x="8569" y="14647"/>
                  </a:lnTo>
                  <a:lnTo>
                    <a:pt x="8578" y="14630"/>
                  </a:lnTo>
                  <a:lnTo>
                    <a:pt x="8582" y="14616"/>
                  </a:lnTo>
                  <a:lnTo>
                    <a:pt x="8583" y="14595"/>
                  </a:lnTo>
                  <a:lnTo>
                    <a:pt x="8585" y="14587"/>
                  </a:lnTo>
                  <a:lnTo>
                    <a:pt x="8588" y="14584"/>
                  </a:lnTo>
                  <a:lnTo>
                    <a:pt x="8595" y="14585"/>
                  </a:lnTo>
                  <a:lnTo>
                    <a:pt x="8597" y="14590"/>
                  </a:lnTo>
                  <a:lnTo>
                    <a:pt x="8599" y="14592"/>
                  </a:lnTo>
                  <a:lnTo>
                    <a:pt x="8600" y="14590"/>
                  </a:lnTo>
                  <a:lnTo>
                    <a:pt x="8600" y="14581"/>
                  </a:lnTo>
                  <a:lnTo>
                    <a:pt x="8602" y="14578"/>
                  </a:lnTo>
                  <a:lnTo>
                    <a:pt x="8616" y="14571"/>
                  </a:lnTo>
                  <a:lnTo>
                    <a:pt x="8618" y="14567"/>
                  </a:lnTo>
                  <a:lnTo>
                    <a:pt x="8619" y="14557"/>
                  </a:lnTo>
                  <a:lnTo>
                    <a:pt x="8619" y="14548"/>
                  </a:lnTo>
                  <a:lnTo>
                    <a:pt x="8617" y="14543"/>
                  </a:lnTo>
                  <a:lnTo>
                    <a:pt x="8604" y="14556"/>
                  </a:lnTo>
                  <a:lnTo>
                    <a:pt x="8599" y="14554"/>
                  </a:lnTo>
                  <a:lnTo>
                    <a:pt x="8602" y="14530"/>
                  </a:lnTo>
                  <a:lnTo>
                    <a:pt x="8608" y="14542"/>
                  </a:lnTo>
                  <a:lnTo>
                    <a:pt x="8614" y="14516"/>
                  </a:lnTo>
                  <a:lnTo>
                    <a:pt x="8623" y="14454"/>
                  </a:lnTo>
                  <a:lnTo>
                    <a:pt x="8625" y="14472"/>
                  </a:lnTo>
                  <a:lnTo>
                    <a:pt x="8625" y="14485"/>
                  </a:lnTo>
                  <a:lnTo>
                    <a:pt x="8626" y="14493"/>
                  </a:lnTo>
                  <a:lnTo>
                    <a:pt x="8632" y="14495"/>
                  </a:lnTo>
                  <a:lnTo>
                    <a:pt x="8635" y="14494"/>
                  </a:lnTo>
                  <a:lnTo>
                    <a:pt x="8637" y="14491"/>
                  </a:lnTo>
                  <a:lnTo>
                    <a:pt x="8641" y="14481"/>
                  </a:lnTo>
                  <a:lnTo>
                    <a:pt x="8641" y="14479"/>
                  </a:lnTo>
                  <a:lnTo>
                    <a:pt x="8641" y="14470"/>
                  </a:lnTo>
                  <a:lnTo>
                    <a:pt x="8641" y="14467"/>
                  </a:lnTo>
                  <a:lnTo>
                    <a:pt x="8642" y="14467"/>
                  </a:lnTo>
                  <a:lnTo>
                    <a:pt x="8643" y="14468"/>
                  </a:lnTo>
                  <a:lnTo>
                    <a:pt x="8644" y="14467"/>
                  </a:lnTo>
                  <a:lnTo>
                    <a:pt x="8651" y="14443"/>
                  </a:lnTo>
                  <a:lnTo>
                    <a:pt x="8652" y="14431"/>
                  </a:lnTo>
                  <a:lnTo>
                    <a:pt x="8647" y="14426"/>
                  </a:lnTo>
                  <a:lnTo>
                    <a:pt x="8624" y="14420"/>
                  </a:lnTo>
                  <a:lnTo>
                    <a:pt x="8628" y="14410"/>
                  </a:lnTo>
                  <a:lnTo>
                    <a:pt x="8631" y="14408"/>
                  </a:lnTo>
                  <a:lnTo>
                    <a:pt x="8635" y="14409"/>
                  </a:lnTo>
                  <a:lnTo>
                    <a:pt x="8639" y="14406"/>
                  </a:lnTo>
                  <a:lnTo>
                    <a:pt x="8642" y="14399"/>
                  </a:lnTo>
                  <a:lnTo>
                    <a:pt x="8644" y="14390"/>
                  </a:lnTo>
                  <a:lnTo>
                    <a:pt x="8643" y="14381"/>
                  </a:lnTo>
                  <a:lnTo>
                    <a:pt x="8640" y="14378"/>
                  </a:lnTo>
                  <a:lnTo>
                    <a:pt x="8603" y="14385"/>
                  </a:lnTo>
                  <a:lnTo>
                    <a:pt x="8603" y="14378"/>
                  </a:lnTo>
                  <a:lnTo>
                    <a:pt x="8615" y="14363"/>
                  </a:lnTo>
                  <a:lnTo>
                    <a:pt x="8651" y="14350"/>
                  </a:lnTo>
                  <a:lnTo>
                    <a:pt x="8662" y="14360"/>
                  </a:lnTo>
                  <a:lnTo>
                    <a:pt x="8666" y="14355"/>
                  </a:lnTo>
                  <a:lnTo>
                    <a:pt x="8665" y="14330"/>
                  </a:lnTo>
                  <a:lnTo>
                    <a:pt x="8663" y="14321"/>
                  </a:lnTo>
                  <a:lnTo>
                    <a:pt x="8660" y="14312"/>
                  </a:lnTo>
                  <a:lnTo>
                    <a:pt x="8659" y="14303"/>
                  </a:lnTo>
                  <a:lnTo>
                    <a:pt x="8659" y="14292"/>
                  </a:lnTo>
                  <a:lnTo>
                    <a:pt x="8665" y="14260"/>
                  </a:lnTo>
                  <a:lnTo>
                    <a:pt x="8662" y="14258"/>
                  </a:lnTo>
                  <a:lnTo>
                    <a:pt x="8654" y="14265"/>
                  </a:lnTo>
                  <a:lnTo>
                    <a:pt x="8653" y="14261"/>
                  </a:lnTo>
                  <a:lnTo>
                    <a:pt x="8655" y="14253"/>
                  </a:lnTo>
                  <a:lnTo>
                    <a:pt x="8657" y="14249"/>
                  </a:lnTo>
                  <a:lnTo>
                    <a:pt x="8663" y="14247"/>
                  </a:lnTo>
                  <a:lnTo>
                    <a:pt x="8668" y="14253"/>
                  </a:lnTo>
                  <a:lnTo>
                    <a:pt x="8670" y="14267"/>
                  </a:lnTo>
                  <a:lnTo>
                    <a:pt x="8670" y="14285"/>
                  </a:lnTo>
                  <a:lnTo>
                    <a:pt x="8671" y="14301"/>
                  </a:lnTo>
                  <a:lnTo>
                    <a:pt x="8676" y="14312"/>
                  </a:lnTo>
                  <a:lnTo>
                    <a:pt x="8679" y="14303"/>
                  </a:lnTo>
                  <a:lnTo>
                    <a:pt x="8683" y="14288"/>
                  </a:lnTo>
                  <a:lnTo>
                    <a:pt x="8687" y="14281"/>
                  </a:lnTo>
                  <a:lnTo>
                    <a:pt x="8695" y="14250"/>
                  </a:lnTo>
                  <a:lnTo>
                    <a:pt x="8695" y="14243"/>
                  </a:lnTo>
                  <a:lnTo>
                    <a:pt x="8694" y="14234"/>
                  </a:lnTo>
                  <a:lnTo>
                    <a:pt x="8691" y="14219"/>
                  </a:lnTo>
                  <a:lnTo>
                    <a:pt x="8694" y="14222"/>
                  </a:lnTo>
                  <a:lnTo>
                    <a:pt x="8700" y="14237"/>
                  </a:lnTo>
                  <a:lnTo>
                    <a:pt x="8704" y="14240"/>
                  </a:lnTo>
                  <a:lnTo>
                    <a:pt x="8707" y="14235"/>
                  </a:lnTo>
                  <a:lnTo>
                    <a:pt x="8711" y="14215"/>
                  </a:lnTo>
                  <a:lnTo>
                    <a:pt x="8713" y="14211"/>
                  </a:lnTo>
                  <a:lnTo>
                    <a:pt x="8716" y="14208"/>
                  </a:lnTo>
                  <a:lnTo>
                    <a:pt x="8721" y="14195"/>
                  </a:lnTo>
                  <a:lnTo>
                    <a:pt x="8723" y="14191"/>
                  </a:lnTo>
                  <a:lnTo>
                    <a:pt x="8731" y="14201"/>
                  </a:lnTo>
                  <a:lnTo>
                    <a:pt x="8732" y="14204"/>
                  </a:lnTo>
                  <a:lnTo>
                    <a:pt x="8734" y="14203"/>
                  </a:lnTo>
                  <a:lnTo>
                    <a:pt x="8735" y="14199"/>
                  </a:lnTo>
                  <a:lnTo>
                    <a:pt x="8737" y="14197"/>
                  </a:lnTo>
                  <a:lnTo>
                    <a:pt x="8761" y="14208"/>
                  </a:lnTo>
                  <a:lnTo>
                    <a:pt x="8769" y="14203"/>
                  </a:lnTo>
                  <a:lnTo>
                    <a:pt x="8793" y="14168"/>
                  </a:lnTo>
                  <a:lnTo>
                    <a:pt x="8789" y="14150"/>
                  </a:lnTo>
                  <a:lnTo>
                    <a:pt x="8782" y="14130"/>
                  </a:lnTo>
                  <a:lnTo>
                    <a:pt x="8775" y="14120"/>
                  </a:lnTo>
                  <a:lnTo>
                    <a:pt x="8766" y="14137"/>
                  </a:lnTo>
                  <a:lnTo>
                    <a:pt x="8760" y="14135"/>
                  </a:lnTo>
                  <a:lnTo>
                    <a:pt x="8742" y="14121"/>
                  </a:lnTo>
                  <a:lnTo>
                    <a:pt x="8739" y="14115"/>
                  </a:lnTo>
                  <a:lnTo>
                    <a:pt x="8742" y="14107"/>
                  </a:lnTo>
                  <a:lnTo>
                    <a:pt x="8741" y="14098"/>
                  </a:lnTo>
                  <a:lnTo>
                    <a:pt x="8741" y="14085"/>
                  </a:lnTo>
                  <a:lnTo>
                    <a:pt x="8741" y="14075"/>
                  </a:lnTo>
                  <a:lnTo>
                    <a:pt x="8744" y="14073"/>
                  </a:lnTo>
                  <a:lnTo>
                    <a:pt x="8745" y="14080"/>
                  </a:lnTo>
                  <a:lnTo>
                    <a:pt x="8747" y="14099"/>
                  </a:lnTo>
                  <a:lnTo>
                    <a:pt x="8749" y="14107"/>
                  </a:lnTo>
                  <a:lnTo>
                    <a:pt x="8754" y="14110"/>
                  </a:lnTo>
                  <a:lnTo>
                    <a:pt x="8762" y="14107"/>
                  </a:lnTo>
                  <a:lnTo>
                    <a:pt x="8769" y="14099"/>
                  </a:lnTo>
                  <a:lnTo>
                    <a:pt x="8777" y="14083"/>
                  </a:lnTo>
                  <a:lnTo>
                    <a:pt x="8781" y="14085"/>
                  </a:lnTo>
                  <a:lnTo>
                    <a:pt x="8788" y="14093"/>
                  </a:lnTo>
                  <a:lnTo>
                    <a:pt x="8803" y="14085"/>
                  </a:lnTo>
                  <a:lnTo>
                    <a:pt x="8808" y="14074"/>
                  </a:lnTo>
                  <a:lnTo>
                    <a:pt x="8811" y="14072"/>
                  </a:lnTo>
                  <a:lnTo>
                    <a:pt x="8812" y="14081"/>
                  </a:lnTo>
                  <a:lnTo>
                    <a:pt x="8811" y="14086"/>
                  </a:lnTo>
                  <a:lnTo>
                    <a:pt x="8805" y="14105"/>
                  </a:lnTo>
                  <a:lnTo>
                    <a:pt x="8809" y="14120"/>
                  </a:lnTo>
                  <a:lnTo>
                    <a:pt x="8813" y="14124"/>
                  </a:lnTo>
                  <a:lnTo>
                    <a:pt x="8817" y="14129"/>
                  </a:lnTo>
                  <a:lnTo>
                    <a:pt x="8816" y="14146"/>
                  </a:lnTo>
                  <a:lnTo>
                    <a:pt x="8822" y="14153"/>
                  </a:lnTo>
                  <a:lnTo>
                    <a:pt x="8826" y="14145"/>
                  </a:lnTo>
                  <a:lnTo>
                    <a:pt x="8831" y="14132"/>
                  </a:lnTo>
                  <a:lnTo>
                    <a:pt x="8847" y="14115"/>
                  </a:lnTo>
                  <a:lnTo>
                    <a:pt x="8851" y="14120"/>
                  </a:lnTo>
                  <a:lnTo>
                    <a:pt x="8850" y="14145"/>
                  </a:lnTo>
                  <a:lnTo>
                    <a:pt x="8856" y="14139"/>
                  </a:lnTo>
                  <a:lnTo>
                    <a:pt x="8863" y="14122"/>
                  </a:lnTo>
                  <a:lnTo>
                    <a:pt x="8867" y="14101"/>
                  </a:lnTo>
                  <a:lnTo>
                    <a:pt x="8867" y="14082"/>
                  </a:lnTo>
                  <a:lnTo>
                    <a:pt x="8870" y="14072"/>
                  </a:lnTo>
                  <a:lnTo>
                    <a:pt x="8876" y="14058"/>
                  </a:lnTo>
                  <a:lnTo>
                    <a:pt x="8878" y="14047"/>
                  </a:lnTo>
                  <a:lnTo>
                    <a:pt x="8876" y="14039"/>
                  </a:lnTo>
                  <a:lnTo>
                    <a:pt x="8875" y="14034"/>
                  </a:lnTo>
                  <a:lnTo>
                    <a:pt x="8874" y="14033"/>
                  </a:lnTo>
                  <a:lnTo>
                    <a:pt x="8873" y="14034"/>
                  </a:lnTo>
                  <a:lnTo>
                    <a:pt x="8869" y="14015"/>
                  </a:lnTo>
                  <a:lnTo>
                    <a:pt x="8847" y="13994"/>
                  </a:lnTo>
                  <a:lnTo>
                    <a:pt x="8829" y="13952"/>
                  </a:lnTo>
                  <a:lnTo>
                    <a:pt x="8821" y="13947"/>
                  </a:lnTo>
                  <a:lnTo>
                    <a:pt x="8784" y="13968"/>
                  </a:lnTo>
                  <a:lnTo>
                    <a:pt x="8782" y="13974"/>
                  </a:lnTo>
                  <a:lnTo>
                    <a:pt x="8775" y="13995"/>
                  </a:lnTo>
                  <a:lnTo>
                    <a:pt x="8772" y="13996"/>
                  </a:lnTo>
                  <a:lnTo>
                    <a:pt x="8771" y="13988"/>
                  </a:lnTo>
                  <a:lnTo>
                    <a:pt x="8773" y="13978"/>
                  </a:lnTo>
                  <a:lnTo>
                    <a:pt x="8779" y="13962"/>
                  </a:lnTo>
                  <a:lnTo>
                    <a:pt x="8777" y="13957"/>
                  </a:lnTo>
                  <a:lnTo>
                    <a:pt x="8776" y="13956"/>
                  </a:lnTo>
                  <a:lnTo>
                    <a:pt x="8775" y="13955"/>
                  </a:lnTo>
                  <a:lnTo>
                    <a:pt x="8775" y="13948"/>
                  </a:lnTo>
                  <a:lnTo>
                    <a:pt x="8799" y="13941"/>
                  </a:lnTo>
                  <a:lnTo>
                    <a:pt x="8803" y="13934"/>
                  </a:lnTo>
                  <a:lnTo>
                    <a:pt x="8801" y="13923"/>
                  </a:lnTo>
                  <a:lnTo>
                    <a:pt x="8791" y="13912"/>
                  </a:lnTo>
                  <a:lnTo>
                    <a:pt x="8788" y="13906"/>
                  </a:lnTo>
                  <a:lnTo>
                    <a:pt x="8792" y="13899"/>
                  </a:lnTo>
                  <a:lnTo>
                    <a:pt x="8797" y="13902"/>
                  </a:lnTo>
                  <a:lnTo>
                    <a:pt x="8802" y="13909"/>
                  </a:lnTo>
                  <a:lnTo>
                    <a:pt x="8807" y="13912"/>
                  </a:lnTo>
                  <a:lnTo>
                    <a:pt x="8815" y="13905"/>
                  </a:lnTo>
                  <a:lnTo>
                    <a:pt x="8819" y="13905"/>
                  </a:lnTo>
                  <a:lnTo>
                    <a:pt x="8821" y="13908"/>
                  </a:lnTo>
                  <a:lnTo>
                    <a:pt x="8825" y="13917"/>
                  </a:lnTo>
                  <a:lnTo>
                    <a:pt x="8828" y="13919"/>
                  </a:lnTo>
                  <a:lnTo>
                    <a:pt x="8840" y="13911"/>
                  </a:lnTo>
                  <a:lnTo>
                    <a:pt x="8842" y="13913"/>
                  </a:lnTo>
                  <a:lnTo>
                    <a:pt x="8844" y="13918"/>
                  </a:lnTo>
                  <a:lnTo>
                    <a:pt x="8846" y="13922"/>
                  </a:lnTo>
                  <a:lnTo>
                    <a:pt x="8847" y="13924"/>
                  </a:lnTo>
                  <a:lnTo>
                    <a:pt x="8847" y="13927"/>
                  </a:lnTo>
                  <a:lnTo>
                    <a:pt x="8854" y="13947"/>
                  </a:lnTo>
                  <a:lnTo>
                    <a:pt x="8856" y="13950"/>
                  </a:lnTo>
                  <a:lnTo>
                    <a:pt x="8859" y="13951"/>
                  </a:lnTo>
                  <a:lnTo>
                    <a:pt x="8861" y="13952"/>
                  </a:lnTo>
                  <a:lnTo>
                    <a:pt x="8864" y="13949"/>
                  </a:lnTo>
                  <a:lnTo>
                    <a:pt x="8868" y="13940"/>
                  </a:lnTo>
                  <a:lnTo>
                    <a:pt x="8870" y="13938"/>
                  </a:lnTo>
                  <a:lnTo>
                    <a:pt x="8873" y="13941"/>
                  </a:lnTo>
                  <a:lnTo>
                    <a:pt x="8875" y="13947"/>
                  </a:lnTo>
                  <a:lnTo>
                    <a:pt x="8876" y="13953"/>
                  </a:lnTo>
                  <a:lnTo>
                    <a:pt x="8877" y="13958"/>
                  </a:lnTo>
                  <a:lnTo>
                    <a:pt x="8878" y="13961"/>
                  </a:lnTo>
                  <a:lnTo>
                    <a:pt x="8878" y="13965"/>
                  </a:lnTo>
                  <a:lnTo>
                    <a:pt x="8879" y="13970"/>
                  </a:lnTo>
                  <a:lnTo>
                    <a:pt x="8880" y="13972"/>
                  </a:lnTo>
                  <a:lnTo>
                    <a:pt x="8881" y="13970"/>
                  </a:lnTo>
                  <a:lnTo>
                    <a:pt x="8882" y="13967"/>
                  </a:lnTo>
                  <a:lnTo>
                    <a:pt x="8883" y="13964"/>
                  </a:lnTo>
                  <a:lnTo>
                    <a:pt x="8885" y="13964"/>
                  </a:lnTo>
                  <a:lnTo>
                    <a:pt x="8887" y="13967"/>
                  </a:lnTo>
                  <a:lnTo>
                    <a:pt x="8891" y="13976"/>
                  </a:lnTo>
                  <a:lnTo>
                    <a:pt x="8893" y="13978"/>
                  </a:lnTo>
                  <a:lnTo>
                    <a:pt x="8895" y="13977"/>
                  </a:lnTo>
                  <a:lnTo>
                    <a:pt x="8897" y="13975"/>
                  </a:lnTo>
                  <a:lnTo>
                    <a:pt x="8898" y="13970"/>
                  </a:lnTo>
                  <a:lnTo>
                    <a:pt x="8898" y="13960"/>
                  </a:lnTo>
                  <a:lnTo>
                    <a:pt x="8900" y="13950"/>
                  </a:lnTo>
                  <a:lnTo>
                    <a:pt x="8903" y="13947"/>
                  </a:lnTo>
                  <a:lnTo>
                    <a:pt x="8909" y="13949"/>
                  </a:lnTo>
                  <a:lnTo>
                    <a:pt x="8911" y="13955"/>
                  </a:lnTo>
                  <a:lnTo>
                    <a:pt x="8910" y="13968"/>
                  </a:lnTo>
                  <a:lnTo>
                    <a:pt x="8906" y="13982"/>
                  </a:lnTo>
                  <a:lnTo>
                    <a:pt x="8904" y="13991"/>
                  </a:lnTo>
                  <a:lnTo>
                    <a:pt x="8907" y="13991"/>
                  </a:lnTo>
                  <a:lnTo>
                    <a:pt x="8908" y="13990"/>
                  </a:lnTo>
                  <a:lnTo>
                    <a:pt x="8910" y="13987"/>
                  </a:lnTo>
                  <a:lnTo>
                    <a:pt x="8911" y="13984"/>
                  </a:lnTo>
                  <a:lnTo>
                    <a:pt x="8912" y="13980"/>
                  </a:lnTo>
                  <a:lnTo>
                    <a:pt x="8914" y="13976"/>
                  </a:lnTo>
                  <a:lnTo>
                    <a:pt x="8916" y="13978"/>
                  </a:lnTo>
                  <a:lnTo>
                    <a:pt x="8918" y="13981"/>
                  </a:lnTo>
                  <a:lnTo>
                    <a:pt x="8920" y="13983"/>
                  </a:lnTo>
                  <a:lnTo>
                    <a:pt x="8933" y="13989"/>
                  </a:lnTo>
                  <a:lnTo>
                    <a:pt x="8938" y="13984"/>
                  </a:lnTo>
                  <a:lnTo>
                    <a:pt x="8940" y="13971"/>
                  </a:lnTo>
                  <a:lnTo>
                    <a:pt x="8940" y="13952"/>
                  </a:lnTo>
                  <a:lnTo>
                    <a:pt x="8942" y="13927"/>
                  </a:lnTo>
                  <a:lnTo>
                    <a:pt x="8945" y="13908"/>
                  </a:lnTo>
                  <a:lnTo>
                    <a:pt x="8949" y="13896"/>
                  </a:lnTo>
                  <a:lnTo>
                    <a:pt x="8953" y="13888"/>
                  </a:lnTo>
                  <a:lnTo>
                    <a:pt x="8958" y="13874"/>
                  </a:lnTo>
                  <a:lnTo>
                    <a:pt x="8974" y="13815"/>
                  </a:lnTo>
                  <a:lnTo>
                    <a:pt x="8979" y="13801"/>
                  </a:lnTo>
                  <a:lnTo>
                    <a:pt x="8981" y="13791"/>
                  </a:lnTo>
                  <a:lnTo>
                    <a:pt x="8978" y="13787"/>
                  </a:lnTo>
                  <a:cubicBezTo>
                    <a:pt x="8978" y="13787"/>
                    <a:pt x="8935" y="13783"/>
                    <a:pt x="8935" y="13783"/>
                  </a:cubicBezTo>
                  <a:close/>
                  <a:moveTo>
                    <a:pt x="8824" y="13131"/>
                  </a:moveTo>
                  <a:lnTo>
                    <a:pt x="8827" y="13130"/>
                  </a:lnTo>
                  <a:lnTo>
                    <a:pt x="8825" y="13120"/>
                  </a:lnTo>
                  <a:lnTo>
                    <a:pt x="8823" y="13106"/>
                  </a:lnTo>
                  <a:lnTo>
                    <a:pt x="8822" y="13102"/>
                  </a:lnTo>
                  <a:lnTo>
                    <a:pt x="8820" y="13102"/>
                  </a:lnTo>
                  <a:lnTo>
                    <a:pt x="8818" y="13098"/>
                  </a:lnTo>
                  <a:lnTo>
                    <a:pt x="8817" y="13092"/>
                  </a:lnTo>
                  <a:lnTo>
                    <a:pt x="8816" y="13089"/>
                  </a:lnTo>
                  <a:lnTo>
                    <a:pt x="8812" y="13087"/>
                  </a:lnTo>
                  <a:lnTo>
                    <a:pt x="8812" y="13085"/>
                  </a:lnTo>
                  <a:lnTo>
                    <a:pt x="8812" y="13086"/>
                  </a:lnTo>
                  <a:lnTo>
                    <a:pt x="8813" y="13085"/>
                  </a:lnTo>
                  <a:lnTo>
                    <a:pt x="8812" y="13083"/>
                  </a:lnTo>
                  <a:lnTo>
                    <a:pt x="8812" y="13081"/>
                  </a:lnTo>
                  <a:lnTo>
                    <a:pt x="8809" y="13084"/>
                  </a:lnTo>
                  <a:lnTo>
                    <a:pt x="8807" y="13084"/>
                  </a:lnTo>
                  <a:lnTo>
                    <a:pt x="8802" y="13078"/>
                  </a:lnTo>
                  <a:lnTo>
                    <a:pt x="8798" y="13077"/>
                  </a:lnTo>
                  <a:lnTo>
                    <a:pt x="8793" y="13081"/>
                  </a:lnTo>
                  <a:lnTo>
                    <a:pt x="8792" y="13091"/>
                  </a:lnTo>
                  <a:lnTo>
                    <a:pt x="8795" y="13104"/>
                  </a:lnTo>
                  <a:lnTo>
                    <a:pt x="8799" y="13112"/>
                  </a:lnTo>
                  <a:lnTo>
                    <a:pt x="8811" y="13118"/>
                  </a:lnTo>
                  <a:lnTo>
                    <a:pt x="8820" y="13129"/>
                  </a:lnTo>
                  <a:lnTo>
                    <a:pt x="8822" y="13130"/>
                  </a:lnTo>
                  <a:lnTo>
                    <a:pt x="8824" y="13130"/>
                  </a:lnTo>
                  <a:cubicBezTo>
                    <a:pt x="8824" y="13130"/>
                    <a:pt x="8824" y="13131"/>
                    <a:pt x="8824" y="13131"/>
                  </a:cubicBezTo>
                  <a:close/>
                  <a:moveTo>
                    <a:pt x="9014" y="13087"/>
                  </a:moveTo>
                  <a:lnTo>
                    <a:pt x="9014" y="13075"/>
                  </a:lnTo>
                  <a:lnTo>
                    <a:pt x="9012" y="13068"/>
                  </a:lnTo>
                  <a:lnTo>
                    <a:pt x="9009" y="13059"/>
                  </a:lnTo>
                  <a:lnTo>
                    <a:pt x="9006" y="13056"/>
                  </a:lnTo>
                  <a:lnTo>
                    <a:pt x="9005" y="13065"/>
                  </a:lnTo>
                  <a:lnTo>
                    <a:pt x="9003" y="13082"/>
                  </a:lnTo>
                  <a:lnTo>
                    <a:pt x="9000" y="13102"/>
                  </a:lnTo>
                  <a:lnTo>
                    <a:pt x="8995" y="13120"/>
                  </a:lnTo>
                  <a:lnTo>
                    <a:pt x="8991" y="13131"/>
                  </a:lnTo>
                  <a:lnTo>
                    <a:pt x="8992" y="13103"/>
                  </a:lnTo>
                  <a:lnTo>
                    <a:pt x="8988" y="13093"/>
                  </a:lnTo>
                  <a:lnTo>
                    <a:pt x="8984" y="13098"/>
                  </a:lnTo>
                  <a:lnTo>
                    <a:pt x="8982" y="13115"/>
                  </a:lnTo>
                  <a:lnTo>
                    <a:pt x="8981" y="13133"/>
                  </a:lnTo>
                  <a:lnTo>
                    <a:pt x="8979" y="13155"/>
                  </a:lnTo>
                  <a:lnTo>
                    <a:pt x="8977" y="13173"/>
                  </a:lnTo>
                  <a:lnTo>
                    <a:pt x="8975" y="13177"/>
                  </a:lnTo>
                  <a:lnTo>
                    <a:pt x="8972" y="13149"/>
                  </a:lnTo>
                  <a:lnTo>
                    <a:pt x="8975" y="13107"/>
                  </a:lnTo>
                  <a:lnTo>
                    <a:pt x="8984" y="13042"/>
                  </a:lnTo>
                  <a:lnTo>
                    <a:pt x="8987" y="13036"/>
                  </a:lnTo>
                  <a:lnTo>
                    <a:pt x="8985" y="13029"/>
                  </a:lnTo>
                  <a:lnTo>
                    <a:pt x="8981" y="13020"/>
                  </a:lnTo>
                  <a:lnTo>
                    <a:pt x="8979" y="13009"/>
                  </a:lnTo>
                  <a:lnTo>
                    <a:pt x="8973" y="13018"/>
                  </a:lnTo>
                  <a:lnTo>
                    <a:pt x="8971" y="13024"/>
                  </a:lnTo>
                  <a:lnTo>
                    <a:pt x="8962" y="13057"/>
                  </a:lnTo>
                  <a:lnTo>
                    <a:pt x="8957" y="13058"/>
                  </a:lnTo>
                  <a:lnTo>
                    <a:pt x="8952" y="13052"/>
                  </a:lnTo>
                  <a:lnTo>
                    <a:pt x="8947" y="13040"/>
                  </a:lnTo>
                  <a:lnTo>
                    <a:pt x="8944" y="13024"/>
                  </a:lnTo>
                  <a:lnTo>
                    <a:pt x="8946" y="13023"/>
                  </a:lnTo>
                  <a:lnTo>
                    <a:pt x="8949" y="13017"/>
                  </a:lnTo>
                  <a:lnTo>
                    <a:pt x="8944" y="13011"/>
                  </a:lnTo>
                  <a:lnTo>
                    <a:pt x="8944" y="13007"/>
                  </a:lnTo>
                  <a:lnTo>
                    <a:pt x="8945" y="13004"/>
                  </a:lnTo>
                  <a:lnTo>
                    <a:pt x="8945" y="13001"/>
                  </a:lnTo>
                  <a:lnTo>
                    <a:pt x="8946" y="12997"/>
                  </a:lnTo>
                  <a:lnTo>
                    <a:pt x="8939" y="12986"/>
                  </a:lnTo>
                  <a:lnTo>
                    <a:pt x="8937" y="12986"/>
                  </a:lnTo>
                  <a:lnTo>
                    <a:pt x="8934" y="12994"/>
                  </a:lnTo>
                  <a:lnTo>
                    <a:pt x="8931" y="12998"/>
                  </a:lnTo>
                  <a:lnTo>
                    <a:pt x="8925" y="12992"/>
                  </a:lnTo>
                  <a:lnTo>
                    <a:pt x="8922" y="12998"/>
                  </a:lnTo>
                  <a:lnTo>
                    <a:pt x="8923" y="13013"/>
                  </a:lnTo>
                  <a:lnTo>
                    <a:pt x="8922" y="13034"/>
                  </a:lnTo>
                  <a:lnTo>
                    <a:pt x="8920" y="13052"/>
                  </a:lnTo>
                  <a:lnTo>
                    <a:pt x="8919" y="13059"/>
                  </a:lnTo>
                  <a:lnTo>
                    <a:pt x="8920" y="13069"/>
                  </a:lnTo>
                  <a:lnTo>
                    <a:pt x="8915" y="13085"/>
                  </a:lnTo>
                  <a:lnTo>
                    <a:pt x="8910" y="13091"/>
                  </a:lnTo>
                  <a:lnTo>
                    <a:pt x="8914" y="13059"/>
                  </a:lnTo>
                  <a:lnTo>
                    <a:pt x="8913" y="13051"/>
                  </a:lnTo>
                  <a:lnTo>
                    <a:pt x="8910" y="13044"/>
                  </a:lnTo>
                  <a:lnTo>
                    <a:pt x="8908" y="13040"/>
                  </a:lnTo>
                  <a:lnTo>
                    <a:pt x="8905" y="13037"/>
                  </a:lnTo>
                  <a:lnTo>
                    <a:pt x="8904" y="13042"/>
                  </a:lnTo>
                  <a:lnTo>
                    <a:pt x="8903" y="13048"/>
                  </a:lnTo>
                  <a:lnTo>
                    <a:pt x="8901" y="13054"/>
                  </a:lnTo>
                  <a:lnTo>
                    <a:pt x="8896" y="13053"/>
                  </a:lnTo>
                  <a:lnTo>
                    <a:pt x="8894" y="13041"/>
                  </a:lnTo>
                  <a:lnTo>
                    <a:pt x="8895" y="13026"/>
                  </a:lnTo>
                  <a:lnTo>
                    <a:pt x="8898" y="13013"/>
                  </a:lnTo>
                  <a:lnTo>
                    <a:pt x="8895" y="13004"/>
                  </a:lnTo>
                  <a:lnTo>
                    <a:pt x="8892" y="13001"/>
                  </a:lnTo>
                  <a:lnTo>
                    <a:pt x="8884" y="13000"/>
                  </a:lnTo>
                  <a:lnTo>
                    <a:pt x="8885" y="12986"/>
                  </a:lnTo>
                  <a:lnTo>
                    <a:pt x="8889" y="12965"/>
                  </a:lnTo>
                  <a:lnTo>
                    <a:pt x="8890" y="12951"/>
                  </a:lnTo>
                  <a:lnTo>
                    <a:pt x="8877" y="12947"/>
                  </a:lnTo>
                  <a:lnTo>
                    <a:pt x="8871" y="12949"/>
                  </a:lnTo>
                  <a:lnTo>
                    <a:pt x="8866" y="12959"/>
                  </a:lnTo>
                  <a:lnTo>
                    <a:pt x="8865" y="12947"/>
                  </a:lnTo>
                  <a:lnTo>
                    <a:pt x="8863" y="12937"/>
                  </a:lnTo>
                  <a:lnTo>
                    <a:pt x="8859" y="12931"/>
                  </a:lnTo>
                  <a:lnTo>
                    <a:pt x="8855" y="12932"/>
                  </a:lnTo>
                  <a:lnTo>
                    <a:pt x="8852" y="12941"/>
                  </a:lnTo>
                  <a:lnTo>
                    <a:pt x="8851" y="12953"/>
                  </a:lnTo>
                  <a:lnTo>
                    <a:pt x="8850" y="12966"/>
                  </a:lnTo>
                  <a:lnTo>
                    <a:pt x="8849" y="12977"/>
                  </a:lnTo>
                  <a:lnTo>
                    <a:pt x="8846" y="12985"/>
                  </a:lnTo>
                  <a:lnTo>
                    <a:pt x="8845" y="12982"/>
                  </a:lnTo>
                  <a:lnTo>
                    <a:pt x="8844" y="12975"/>
                  </a:lnTo>
                  <a:lnTo>
                    <a:pt x="8841" y="12967"/>
                  </a:lnTo>
                  <a:lnTo>
                    <a:pt x="8840" y="12965"/>
                  </a:lnTo>
                  <a:lnTo>
                    <a:pt x="8836" y="12963"/>
                  </a:lnTo>
                  <a:lnTo>
                    <a:pt x="8833" y="12966"/>
                  </a:lnTo>
                  <a:lnTo>
                    <a:pt x="8832" y="12978"/>
                  </a:lnTo>
                  <a:lnTo>
                    <a:pt x="8828" y="13000"/>
                  </a:lnTo>
                  <a:lnTo>
                    <a:pt x="8818" y="13005"/>
                  </a:lnTo>
                  <a:lnTo>
                    <a:pt x="8807" y="13004"/>
                  </a:lnTo>
                  <a:lnTo>
                    <a:pt x="8802" y="13010"/>
                  </a:lnTo>
                  <a:lnTo>
                    <a:pt x="8806" y="13024"/>
                  </a:lnTo>
                  <a:lnTo>
                    <a:pt x="8825" y="13047"/>
                  </a:lnTo>
                  <a:lnTo>
                    <a:pt x="8831" y="13058"/>
                  </a:lnTo>
                  <a:lnTo>
                    <a:pt x="8829" y="13063"/>
                  </a:lnTo>
                  <a:lnTo>
                    <a:pt x="8827" y="13065"/>
                  </a:lnTo>
                  <a:lnTo>
                    <a:pt x="8824" y="13065"/>
                  </a:lnTo>
                  <a:lnTo>
                    <a:pt x="8822" y="13064"/>
                  </a:lnTo>
                  <a:lnTo>
                    <a:pt x="8825" y="13077"/>
                  </a:lnTo>
                  <a:lnTo>
                    <a:pt x="8828" y="13081"/>
                  </a:lnTo>
                  <a:lnTo>
                    <a:pt x="8829" y="13086"/>
                  </a:lnTo>
                  <a:lnTo>
                    <a:pt x="8830" y="13102"/>
                  </a:lnTo>
                  <a:lnTo>
                    <a:pt x="8831" y="13119"/>
                  </a:lnTo>
                  <a:lnTo>
                    <a:pt x="8833" y="13133"/>
                  </a:lnTo>
                  <a:lnTo>
                    <a:pt x="8834" y="13146"/>
                  </a:lnTo>
                  <a:lnTo>
                    <a:pt x="8830" y="13161"/>
                  </a:lnTo>
                  <a:lnTo>
                    <a:pt x="8824" y="13131"/>
                  </a:lnTo>
                  <a:lnTo>
                    <a:pt x="8824" y="13132"/>
                  </a:lnTo>
                  <a:lnTo>
                    <a:pt x="8822" y="13130"/>
                  </a:lnTo>
                  <a:lnTo>
                    <a:pt x="8812" y="13131"/>
                  </a:lnTo>
                  <a:lnTo>
                    <a:pt x="8799" y="13140"/>
                  </a:lnTo>
                  <a:lnTo>
                    <a:pt x="8790" y="13131"/>
                  </a:lnTo>
                  <a:lnTo>
                    <a:pt x="8785" y="13122"/>
                  </a:lnTo>
                  <a:lnTo>
                    <a:pt x="8779" y="13116"/>
                  </a:lnTo>
                  <a:lnTo>
                    <a:pt x="8772" y="13113"/>
                  </a:lnTo>
                  <a:lnTo>
                    <a:pt x="8767" y="13115"/>
                  </a:lnTo>
                  <a:lnTo>
                    <a:pt x="8763" y="13122"/>
                  </a:lnTo>
                  <a:lnTo>
                    <a:pt x="8751" y="13150"/>
                  </a:lnTo>
                  <a:lnTo>
                    <a:pt x="8757" y="13173"/>
                  </a:lnTo>
                  <a:lnTo>
                    <a:pt x="8760" y="13181"/>
                  </a:lnTo>
                  <a:lnTo>
                    <a:pt x="8767" y="13186"/>
                  </a:lnTo>
                  <a:lnTo>
                    <a:pt x="8771" y="13191"/>
                  </a:lnTo>
                  <a:lnTo>
                    <a:pt x="8774" y="13199"/>
                  </a:lnTo>
                  <a:lnTo>
                    <a:pt x="8775" y="13207"/>
                  </a:lnTo>
                  <a:lnTo>
                    <a:pt x="8799" y="13244"/>
                  </a:lnTo>
                  <a:lnTo>
                    <a:pt x="8799" y="13252"/>
                  </a:lnTo>
                  <a:lnTo>
                    <a:pt x="8794" y="13250"/>
                  </a:lnTo>
                  <a:lnTo>
                    <a:pt x="8784" y="13236"/>
                  </a:lnTo>
                  <a:lnTo>
                    <a:pt x="8779" y="13231"/>
                  </a:lnTo>
                  <a:lnTo>
                    <a:pt x="8777" y="13233"/>
                  </a:lnTo>
                  <a:lnTo>
                    <a:pt x="8777" y="13238"/>
                  </a:lnTo>
                  <a:lnTo>
                    <a:pt x="8777" y="13243"/>
                  </a:lnTo>
                  <a:lnTo>
                    <a:pt x="8775" y="13245"/>
                  </a:lnTo>
                  <a:lnTo>
                    <a:pt x="8774" y="13242"/>
                  </a:lnTo>
                  <a:lnTo>
                    <a:pt x="8772" y="13229"/>
                  </a:lnTo>
                  <a:lnTo>
                    <a:pt x="8771" y="13225"/>
                  </a:lnTo>
                  <a:lnTo>
                    <a:pt x="8740" y="13202"/>
                  </a:lnTo>
                  <a:lnTo>
                    <a:pt x="8733" y="13202"/>
                  </a:lnTo>
                  <a:lnTo>
                    <a:pt x="8724" y="13240"/>
                  </a:lnTo>
                  <a:lnTo>
                    <a:pt x="8724" y="13254"/>
                  </a:lnTo>
                  <a:lnTo>
                    <a:pt x="8735" y="13291"/>
                  </a:lnTo>
                  <a:lnTo>
                    <a:pt x="8739" y="13311"/>
                  </a:lnTo>
                  <a:lnTo>
                    <a:pt x="8748" y="13314"/>
                  </a:lnTo>
                  <a:lnTo>
                    <a:pt x="8759" y="13311"/>
                  </a:lnTo>
                  <a:lnTo>
                    <a:pt x="8766" y="13315"/>
                  </a:lnTo>
                  <a:lnTo>
                    <a:pt x="8762" y="13325"/>
                  </a:lnTo>
                  <a:lnTo>
                    <a:pt x="8764" y="13343"/>
                  </a:lnTo>
                  <a:lnTo>
                    <a:pt x="8769" y="13363"/>
                  </a:lnTo>
                  <a:lnTo>
                    <a:pt x="8775" y="13376"/>
                  </a:lnTo>
                  <a:lnTo>
                    <a:pt x="8795" y="13406"/>
                  </a:lnTo>
                  <a:lnTo>
                    <a:pt x="8824" y="13429"/>
                  </a:lnTo>
                  <a:lnTo>
                    <a:pt x="8830" y="13419"/>
                  </a:lnTo>
                  <a:lnTo>
                    <a:pt x="8833" y="13397"/>
                  </a:lnTo>
                  <a:lnTo>
                    <a:pt x="8830" y="13356"/>
                  </a:lnTo>
                  <a:lnTo>
                    <a:pt x="8832" y="13340"/>
                  </a:lnTo>
                  <a:lnTo>
                    <a:pt x="8835" y="13356"/>
                  </a:lnTo>
                  <a:lnTo>
                    <a:pt x="8840" y="13366"/>
                  </a:lnTo>
                  <a:lnTo>
                    <a:pt x="8846" y="13367"/>
                  </a:lnTo>
                  <a:lnTo>
                    <a:pt x="8852" y="13352"/>
                  </a:lnTo>
                  <a:lnTo>
                    <a:pt x="8858" y="13349"/>
                  </a:lnTo>
                  <a:lnTo>
                    <a:pt x="8860" y="13346"/>
                  </a:lnTo>
                  <a:lnTo>
                    <a:pt x="8862" y="13338"/>
                  </a:lnTo>
                  <a:lnTo>
                    <a:pt x="8863" y="13330"/>
                  </a:lnTo>
                  <a:lnTo>
                    <a:pt x="8863" y="13323"/>
                  </a:lnTo>
                  <a:lnTo>
                    <a:pt x="8864" y="13314"/>
                  </a:lnTo>
                  <a:lnTo>
                    <a:pt x="8867" y="13297"/>
                  </a:lnTo>
                  <a:lnTo>
                    <a:pt x="8869" y="13285"/>
                  </a:lnTo>
                  <a:lnTo>
                    <a:pt x="8870" y="13272"/>
                  </a:lnTo>
                  <a:lnTo>
                    <a:pt x="8871" y="13235"/>
                  </a:lnTo>
                  <a:lnTo>
                    <a:pt x="8872" y="13220"/>
                  </a:lnTo>
                  <a:lnTo>
                    <a:pt x="8875" y="13210"/>
                  </a:lnTo>
                  <a:lnTo>
                    <a:pt x="8880" y="13206"/>
                  </a:lnTo>
                  <a:lnTo>
                    <a:pt x="8879" y="13220"/>
                  </a:lnTo>
                  <a:lnTo>
                    <a:pt x="8878" y="13238"/>
                  </a:lnTo>
                  <a:lnTo>
                    <a:pt x="8879" y="13305"/>
                  </a:lnTo>
                  <a:lnTo>
                    <a:pt x="8880" y="13317"/>
                  </a:lnTo>
                  <a:lnTo>
                    <a:pt x="8883" y="13330"/>
                  </a:lnTo>
                  <a:lnTo>
                    <a:pt x="8888" y="13307"/>
                  </a:lnTo>
                  <a:lnTo>
                    <a:pt x="8896" y="13288"/>
                  </a:lnTo>
                  <a:lnTo>
                    <a:pt x="8904" y="13278"/>
                  </a:lnTo>
                  <a:lnTo>
                    <a:pt x="8911" y="13284"/>
                  </a:lnTo>
                  <a:lnTo>
                    <a:pt x="8914" y="13289"/>
                  </a:lnTo>
                  <a:lnTo>
                    <a:pt x="8917" y="13290"/>
                  </a:lnTo>
                  <a:lnTo>
                    <a:pt x="8923" y="13287"/>
                  </a:lnTo>
                  <a:lnTo>
                    <a:pt x="8926" y="13290"/>
                  </a:lnTo>
                  <a:lnTo>
                    <a:pt x="8928" y="13305"/>
                  </a:lnTo>
                  <a:lnTo>
                    <a:pt x="8930" y="13307"/>
                  </a:lnTo>
                  <a:lnTo>
                    <a:pt x="8931" y="13304"/>
                  </a:lnTo>
                  <a:lnTo>
                    <a:pt x="8935" y="13283"/>
                  </a:lnTo>
                  <a:lnTo>
                    <a:pt x="8937" y="13279"/>
                  </a:lnTo>
                  <a:lnTo>
                    <a:pt x="8943" y="13283"/>
                  </a:lnTo>
                  <a:lnTo>
                    <a:pt x="8946" y="13279"/>
                  </a:lnTo>
                  <a:lnTo>
                    <a:pt x="8944" y="13275"/>
                  </a:lnTo>
                  <a:lnTo>
                    <a:pt x="8937" y="13258"/>
                  </a:lnTo>
                  <a:lnTo>
                    <a:pt x="8932" y="13249"/>
                  </a:lnTo>
                  <a:lnTo>
                    <a:pt x="8931" y="13241"/>
                  </a:lnTo>
                  <a:lnTo>
                    <a:pt x="8932" y="13224"/>
                  </a:lnTo>
                  <a:lnTo>
                    <a:pt x="8929" y="13226"/>
                  </a:lnTo>
                  <a:lnTo>
                    <a:pt x="8926" y="13225"/>
                  </a:lnTo>
                  <a:lnTo>
                    <a:pt x="8924" y="13221"/>
                  </a:lnTo>
                  <a:lnTo>
                    <a:pt x="8923" y="13211"/>
                  </a:lnTo>
                  <a:lnTo>
                    <a:pt x="8926" y="13209"/>
                  </a:lnTo>
                  <a:lnTo>
                    <a:pt x="8933" y="13223"/>
                  </a:lnTo>
                  <a:lnTo>
                    <a:pt x="8937" y="13224"/>
                  </a:lnTo>
                  <a:lnTo>
                    <a:pt x="8940" y="13216"/>
                  </a:lnTo>
                  <a:lnTo>
                    <a:pt x="8940" y="13206"/>
                  </a:lnTo>
                  <a:lnTo>
                    <a:pt x="8936" y="13198"/>
                  </a:lnTo>
                  <a:lnTo>
                    <a:pt x="8932" y="13197"/>
                  </a:lnTo>
                  <a:lnTo>
                    <a:pt x="8933" y="13180"/>
                  </a:lnTo>
                  <a:lnTo>
                    <a:pt x="8934" y="13164"/>
                  </a:lnTo>
                  <a:lnTo>
                    <a:pt x="8937" y="13156"/>
                  </a:lnTo>
                  <a:lnTo>
                    <a:pt x="8941" y="13162"/>
                  </a:lnTo>
                  <a:lnTo>
                    <a:pt x="8942" y="13153"/>
                  </a:lnTo>
                  <a:lnTo>
                    <a:pt x="8944" y="13149"/>
                  </a:lnTo>
                  <a:lnTo>
                    <a:pt x="8945" y="13149"/>
                  </a:lnTo>
                  <a:lnTo>
                    <a:pt x="8947" y="13155"/>
                  </a:lnTo>
                  <a:lnTo>
                    <a:pt x="8950" y="13144"/>
                  </a:lnTo>
                  <a:lnTo>
                    <a:pt x="8954" y="13165"/>
                  </a:lnTo>
                  <a:lnTo>
                    <a:pt x="8957" y="13209"/>
                  </a:lnTo>
                  <a:lnTo>
                    <a:pt x="8963" y="13226"/>
                  </a:lnTo>
                  <a:lnTo>
                    <a:pt x="8979" y="13245"/>
                  </a:lnTo>
                  <a:lnTo>
                    <a:pt x="8982" y="13263"/>
                  </a:lnTo>
                  <a:lnTo>
                    <a:pt x="8995" y="13236"/>
                  </a:lnTo>
                  <a:lnTo>
                    <a:pt x="8996" y="13234"/>
                  </a:lnTo>
                  <a:lnTo>
                    <a:pt x="8997" y="13228"/>
                  </a:lnTo>
                  <a:lnTo>
                    <a:pt x="8997" y="13220"/>
                  </a:lnTo>
                  <a:lnTo>
                    <a:pt x="8997" y="13214"/>
                  </a:lnTo>
                  <a:lnTo>
                    <a:pt x="8997" y="13213"/>
                  </a:lnTo>
                  <a:lnTo>
                    <a:pt x="9001" y="13200"/>
                  </a:lnTo>
                  <a:lnTo>
                    <a:pt x="9009" y="13184"/>
                  </a:lnTo>
                  <a:lnTo>
                    <a:pt x="9014" y="13171"/>
                  </a:lnTo>
                  <a:lnTo>
                    <a:pt x="9012" y="13154"/>
                  </a:lnTo>
                  <a:lnTo>
                    <a:pt x="9014" y="13124"/>
                  </a:lnTo>
                  <a:lnTo>
                    <a:pt x="9010" y="13116"/>
                  </a:lnTo>
                  <a:lnTo>
                    <a:pt x="9013" y="13098"/>
                  </a:lnTo>
                  <a:cubicBezTo>
                    <a:pt x="9013" y="13098"/>
                    <a:pt x="9014" y="13087"/>
                    <a:pt x="9014" y="13087"/>
                  </a:cubicBezTo>
                  <a:close/>
                  <a:moveTo>
                    <a:pt x="10294" y="10623"/>
                  </a:moveTo>
                  <a:lnTo>
                    <a:pt x="10311" y="10581"/>
                  </a:lnTo>
                  <a:lnTo>
                    <a:pt x="10313" y="10577"/>
                  </a:lnTo>
                  <a:lnTo>
                    <a:pt x="10315" y="10573"/>
                  </a:lnTo>
                  <a:lnTo>
                    <a:pt x="10316" y="10566"/>
                  </a:lnTo>
                  <a:lnTo>
                    <a:pt x="10317" y="10558"/>
                  </a:lnTo>
                  <a:lnTo>
                    <a:pt x="10315" y="10558"/>
                  </a:lnTo>
                  <a:lnTo>
                    <a:pt x="10311" y="10552"/>
                  </a:lnTo>
                  <a:lnTo>
                    <a:pt x="10312" y="10550"/>
                  </a:lnTo>
                  <a:lnTo>
                    <a:pt x="10316" y="10538"/>
                  </a:lnTo>
                  <a:lnTo>
                    <a:pt x="10314" y="10531"/>
                  </a:lnTo>
                  <a:lnTo>
                    <a:pt x="10305" y="10556"/>
                  </a:lnTo>
                  <a:lnTo>
                    <a:pt x="10294" y="10570"/>
                  </a:lnTo>
                  <a:lnTo>
                    <a:pt x="10271" y="10584"/>
                  </a:lnTo>
                  <a:lnTo>
                    <a:pt x="10273" y="10591"/>
                  </a:lnTo>
                  <a:lnTo>
                    <a:pt x="10274" y="10594"/>
                  </a:lnTo>
                  <a:lnTo>
                    <a:pt x="10276" y="10597"/>
                  </a:lnTo>
                  <a:lnTo>
                    <a:pt x="10276" y="10604"/>
                  </a:lnTo>
                  <a:lnTo>
                    <a:pt x="10259" y="10618"/>
                  </a:lnTo>
                  <a:lnTo>
                    <a:pt x="10241" y="10642"/>
                  </a:lnTo>
                  <a:lnTo>
                    <a:pt x="10246" y="10651"/>
                  </a:lnTo>
                  <a:lnTo>
                    <a:pt x="10248" y="10654"/>
                  </a:lnTo>
                  <a:lnTo>
                    <a:pt x="10242" y="10662"/>
                  </a:lnTo>
                  <a:lnTo>
                    <a:pt x="10207" y="10673"/>
                  </a:lnTo>
                  <a:lnTo>
                    <a:pt x="10203" y="10682"/>
                  </a:lnTo>
                  <a:lnTo>
                    <a:pt x="10201" y="10699"/>
                  </a:lnTo>
                  <a:lnTo>
                    <a:pt x="10200" y="10728"/>
                  </a:lnTo>
                  <a:lnTo>
                    <a:pt x="10208" y="10736"/>
                  </a:lnTo>
                  <a:lnTo>
                    <a:pt x="10249" y="10700"/>
                  </a:lnTo>
                  <a:lnTo>
                    <a:pt x="10256" y="10689"/>
                  </a:lnTo>
                  <a:lnTo>
                    <a:pt x="10266" y="10666"/>
                  </a:lnTo>
                  <a:lnTo>
                    <a:pt x="10276" y="10653"/>
                  </a:lnTo>
                  <a:lnTo>
                    <a:pt x="10286" y="10632"/>
                  </a:lnTo>
                  <a:cubicBezTo>
                    <a:pt x="10286" y="10632"/>
                    <a:pt x="10294" y="10623"/>
                    <a:pt x="10294" y="10623"/>
                  </a:cubicBezTo>
                  <a:close/>
                  <a:moveTo>
                    <a:pt x="13647" y="12934"/>
                  </a:moveTo>
                  <a:lnTo>
                    <a:pt x="13645" y="12933"/>
                  </a:lnTo>
                  <a:lnTo>
                    <a:pt x="13643" y="12934"/>
                  </a:lnTo>
                  <a:lnTo>
                    <a:pt x="13640" y="12933"/>
                  </a:lnTo>
                  <a:lnTo>
                    <a:pt x="13635" y="12929"/>
                  </a:lnTo>
                  <a:lnTo>
                    <a:pt x="13633" y="12927"/>
                  </a:lnTo>
                  <a:lnTo>
                    <a:pt x="13629" y="12920"/>
                  </a:lnTo>
                  <a:lnTo>
                    <a:pt x="13627" y="12914"/>
                  </a:lnTo>
                  <a:lnTo>
                    <a:pt x="13623" y="12902"/>
                  </a:lnTo>
                  <a:lnTo>
                    <a:pt x="13617" y="12888"/>
                  </a:lnTo>
                  <a:lnTo>
                    <a:pt x="13615" y="12886"/>
                  </a:lnTo>
                  <a:lnTo>
                    <a:pt x="13612" y="12882"/>
                  </a:lnTo>
                  <a:lnTo>
                    <a:pt x="13606" y="12881"/>
                  </a:lnTo>
                  <a:lnTo>
                    <a:pt x="13603" y="12879"/>
                  </a:lnTo>
                  <a:lnTo>
                    <a:pt x="13601" y="12872"/>
                  </a:lnTo>
                  <a:lnTo>
                    <a:pt x="13598" y="12868"/>
                  </a:lnTo>
                  <a:lnTo>
                    <a:pt x="13591" y="12861"/>
                  </a:lnTo>
                  <a:lnTo>
                    <a:pt x="13583" y="12850"/>
                  </a:lnTo>
                  <a:lnTo>
                    <a:pt x="13578" y="12831"/>
                  </a:lnTo>
                  <a:lnTo>
                    <a:pt x="13574" y="12821"/>
                  </a:lnTo>
                  <a:lnTo>
                    <a:pt x="13554" y="12796"/>
                  </a:lnTo>
                  <a:lnTo>
                    <a:pt x="13550" y="12797"/>
                  </a:lnTo>
                  <a:lnTo>
                    <a:pt x="13542" y="12805"/>
                  </a:lnTo>
                  <a:lnTo>
                    <a:pt x="13539" y="12804"/>
                  </a:lnTo>
                  <a:lnTo>
                    <a:pt x="13526" y="12787"/>
                  </a:lnTo>
                  <a:lnTo>
                    <a:pt x="13522" y="12807"/>
                  </a:lnTo>
                  <a:lnTo>
                    <a:pt x="13521" y="12819"/>
                  </a:lnTo>
                  <a:lnTo>
                    <a:pt x="13523" y="12829"/>
                  </a:lnTo>
                  <a:lnTo>
                    <a:pt x="13535" y="12853"/>
                  </a:lnTo>
                  <a:lnTo>
                    <a:pt x="13539" y="12864"/>
                  </a:lnTo>
                  <a:lnTo>
                    <a:pt x="13540" y="12875"/>
                  </a:lnTo>
                  <a:lnTo>
                    <a:pt x="13541" y="12890"/>
                  </a:lnTo>
                  <a:lnTo>
                    <a:pt x="13543" y="12905"/>
                  </a:lnTo>
                  <a:lnTo>
                    <a:pt x="13545" y="12918"/>
                  </a:lnTo>
                  <a:lnTo>
                    <a:pt x="13559" y="12948"/>
                  </a:lnTo>
                  <a:lnTo>
                    <a:pt x="13561" y="12957"/>
                  </a:lnTo>
                  <a:lnTo>
                    <a:pt x="13561" y="12969"/>
                  </a:lnTo>
                  <a:lnTo>
                    <a:pt x="13553" y="12985"/>
                  </a:lnTo>
                  <a:lnTo>
                    <a:pt x="13551" y="12994"/>
                  </a:lnTo>
                  <a:lnTo>
                    <a:pt x="13550" y="13006"/>
                  </a:lnTo>
                  <a:lnTo>
                    <a:pt x="13551" y="13015"/>
                  </a:lnTo>
                  <a:lnTo>
                    <a:pt x="13561" y="13067"/>
                  </a:lnTo>
                  <a:lnTo>
                    <a:pt x="13565" y="13084"/>
                  </a:lnTo>
                  <a:lnTo>
                    <a:pt x="13571" y="13091"/>
                  </a:lnTo>
                  <a:lnTo>
                    <a:pt x="13602" y="13078"/>
                  </a:lnTo>
                  <a:lnTo>
                    <a:pt x="13605" y="13073"/>
                  </a:lnTo>
                  <a:lnTo>
                    <a:pt x="13612" y="13058"/>
                  </a:lnTo>
                  <a:lnTo>
                    <a:pt x="13616" y="13053"/>
                  </a:lnTo>
                  <a:lnTo>
                    <a:pt x="13612" y="13044"/>
                  </a:lnTo>
                  <a:lnTo>
                    <a:pt x="13601" y="13028"/>
                  </a:lnTo>
                  <a:lnTo>
                    <a:pt x="13603" y="13011"/>
                  </a:lnTo>
                  <a:lnTo>
                    <a:pt x="13607" y="13013"/>
                  </a:lnTo>
                  <a:lnTo>
                    <a:pt x="13612" y="13023"/>
                  </a:lnTo>
                  <a:lnTo>
                    <a:pt x="13617" y="13031"/>
                  </a:lnTo>
                  <a:lnTo>
                    <a:pt x="13622" y="13031"/>
                  </a:lnTo>
                  <a:lnTo>
                    <a:pt x="13626" y="13025"/>
                  </a:lnTo>
                  <a:lnTo>
                    <a:pt x="13629" y="13015"/>
                  </a:lnTo>
                  <a:lnTo>
                    <a:pt x="13630" y="13002"/>
                  </a:lnTo>
                  <a:lnTo>
                    <a:pt x="13633" y="12992"/>
                  </a:lnTo>
                  <a:lnTo>
                    <a:pt x="13643" y="12981"/>
                  </a:lnTo>
                  <a:lnTo>
                    <a:pt x="13646" y="12969"/>
                  </a:lnTo>
                  <a:lnTo>
                    <a:pt x="13647" y="12962"/>
                  </a:lnTo>
                  <a:lnTo>
                    <a:pt x="13648" y="12958"/>
                  </a:lnTo>
                  <a:lnTo>
                    <a:pt x="13649" y="12954"/>
                  </a:lnTo>
                  <a:lnTo>
                    <a:pt x="13649" y="12945"/>
                  </a:lnTo>
                  <a:cubicBezTo>
                    <a:pt x="13649" y="12945"/>
                    <a:pt x="13647" y="12934"/>
                    <a:pt x="13647" y="12934"/>
                  </a:cubicBezTo>
                  <a:close/>
                  <a:moveTo>
                    <a:pt x="14037" y="14630"/>
                  </a:moveTo>
                  <a:lnTo>
                    <a:pt x="14037" y="14620"/>
                  </a:lnTo>
                  <a:lnTo>
                    <a:pt x="14036" y="14607"/>
                  </a:lnTo>
                  <a:lnTo>
                    <a:pt x="14034" y="14597"/>
                  </a:lnTo>
                  <a:lnTo>
                    <a:pt x="14032" y="14589"/>
                  </a:lnTo>
                  <a:lnTo>
                    <a:pt x="14030" y="14580"/>
                  </a:lnTo>
                  <a:lnTo>
                    <a:pt x="14030" y="14568"/>
                  </a:lnTo>
                  <a:lnTo>
                    <a:pt x="14026" y="14564"/>
                  </a:lnTo>
                  <a:lnTo>
                    <a:pt x="14034" y="14558"/>
                  </a:lnTo>
                  <a:lnTo>
                    <a:pt x="14037" y="14554"/>
                  </a:lnTo>
                  <a:lnTo>
                    <a:pt x="14040" y="14547"/>
                  </a:lnTo>
                  <a:lnTo>
                    <a:pt x="14035" y="14536"/>
                  </a:lnTo>
                  <a:lnTo>
                    <a:pt x="14034" y="14522"/>
                  </a:lnTo>
                  <a:lnTo>
                    <a:pt x="14032" y="14512"/>
                  </a:lnTo>
                  <a:lnTo>
                    <a:pt x="14027" y="14513"/>
                  </a:lnTo>
                  <a:lnTo>
                    <a:pt x="14029" y="14512"/>
                  </a:lnTo>
                  <a:lnTo>
                    <a:pt x="14030" y="14510"/>
                  </a:lnTo>
                  <a:lnTo>
                    <a:pt x="14031" y="14507"/>
                  </a:lnTo>
                  <a:lnTo>
                    <a:pt x="14031" y="14502"/>
                  </a:lnTo>
                  <a:lnTo>
                    <a:pt x="14026" y="14490"/>
                  </a:lnTo>
                  <a:lnTo>
                    <a:pt x="14021" y="14486"/>
                  </a:lnTo>
                  <a:lnTo>
                    <a:pt x="14010" y="14483"/>
                  </a:lnTo>
                  <a:lnTo>
                    <a:pt x="14003" y="14473"/>
                  </a:lnTo>
                  <a:lnTo>
                    <a:pt x="14001" y="14462"/>
                  </a:lnTo>
                  <a:lnTo>
                    <a:pt x="14003" y="14453"/>
                  </a:lnTo>
                  <a:lnTo>
                    <a:pt x="14008" y="14447"/>
                  </a:lnTo>
                  <a:lnTo>
                    <a:pt x="14015" y="14444"/>
                  </a:lnTo>
                  <a:lnTo>
                    <a:pt x="14016" y="14440"/>
                  </a:lnTo>
                  <a:lnTo>
                    <a:pt x="14011" y="14409"/>
                  </a:lnTo>
                  <a:lnTo>
                    <a:pt x="14012" y="14402"/>
                  </a:lnTo>
                  <a:lnTo>
                    <a:pt x="14013" y="14397"/>
                  </a:lnTo>
                  <a:lnTo>
                    <a:pt x="14013" y="14390"/>
                  </a:lnTo>
                  <a:lnTo>
                    <a:pt x="14009" y="14382"/>
                  </a:lnTo>
                  <a:lnTo>
                    <a:pt x="14007" y="14382"/>
                  </a:lnTo>
                  <a:lnTo>
                    <a:pt x="13999" y="14390"/>
                  </a:lnTo>
                  <a:lnTo>
                    <a:pt x="13999" y="14380"/>
                  </a:lnTo>
                  <a:lnTo>
                    <a:pt x="14000" y="14372"/>
                  </a:lnTo>
                  <a:lnTo>
                    <a:pt x="14004" y="14358"/>
                  </a:lnTo>
                  <a:lnTo>
                    <a:pt x="14001" y="14348"/>
                  </a:lnTo>
                  <a:lnTo>
                    <a:pt x="13999" y="14338"/>
                  </a:lnTo>
                  <a:lnTo>
                    <a:pt x="14000" y="14329"/>
                  </a:lnTo>
                  <a:lnTo>
                    <a:pt x="14002" y="14322"/>
                  </a:lnTo>
                  <a:lnTo>
                    <a:pt x="13993" y="14324"/>
                  </a:lnTo>
                  <a:lnTo>
                    <a:pt x="13986" y="14343"/>
                  </a:lnTo>
                  <a:lnTo>
                    <a:pt x="13981" y="14369"/>
                  </a:lnTo>
                  <a:lnTo>
                    <a:pt x="13979" y="14398"/>
                  </a:lnTo>
                  <a:lnTo>
                    <a:pt x="13977" y="14389"/>
                  </a:lnTo>
                  <a:lnTo>
                    <a:pt x="13975" y="14388"/>
                  </a:lnTo>
                  <a:lnTo>
                    <a:pt x="13974" y="14391"/>
                  </a:lnTo>
                  <a:lnTo>
                    <a:pt x="13971" y="14409"/>
                  </a:lnTo>
                  <a:lnTo>
                    <a:pt x="13970" y="14411"/>
                  </a:lnTo>
                  <a:lnTo>
                    <a:pt x="13964" y="14407"/>
                  </a:lnTo>
                  <a:lnTo>
                    <a:pt x="13962" y="14403"/>
                  </a:lnTo>
                  <a:lnTo>
                    <a:pt x="13959" y="14401"/>
                  </a:lnTo>
                  <a:lnTo>
                    <a:pt x="13956" y="14401"/>
                  </a:lnTo>
                  <a:lnTo>
                    <a:pt x="13946" y="14409"/>
                  </a:lnTo>
                  <a:lnTo>
                    <a:pt x="13947" y="14394"/>
                  </a:lnTo>
                  <a:lnTo>
                    <a:pt x="13959" y="14371"/>
                  </a:lnTo>
                  <a:lnTo>
                    <a:pt x="13965" y="14348"/>
                  </a:lnTo>
                  <a:lnTo>
                    <a:pt x="13972" y="14341"/>
                  </a:lnTo>
                  <a:lnTo>
                    <a:pt x="13974" y="14334"/>
                  </a:lnTo>
                  <a:lnTo>
                    <a:pt x="13972" y="14326"/>
                  </a:lnTo>
                  <a:lnTo>
                    <a:pt x="13968" y="14321"/>
                  </a:lnTo>
                  <a:lnTo>
                    <a:pt x="13960" y="14319"/>
                  </a:lnTo>
                  <a:lnTo>
                    <a:pt x="13959" y="14313"/>
                  </a:lnTo>
                  <a:lnTo>
                    <a:pt x="13961" y="14311"/>
                  </a:lnTo>
                  <a:lnTo>
                    <a:pt x="13964" y="14309"/>
                  </a:lnTo>
                  <a:lnTo>
                    <a:pt x="13966" y="14305"/>
                  </a:lnTo>
                  <a:lnTo>
                    <a:pt x="13968" y="14298"/>
                  </a:lnTo>
                  <a:lnTo>
                    <a:pt x="13965" y="14295"/>
                  </a:lnTo>
                  <a:lnTo>
                    <a:pt x="13961" y="14288"/>
                  </a:lnTo>
                  <a:lnTo>
                    <a:pt x="13959" y="14280"/>
                  </a:lnTo>
                  <a:lnTo>
                    <a:pt x="13960" y="14275"/>
                  </a:lnTo>
                  <a:lnTo>
                    <a:pt x="13964" y="14277"/>
                  </a:lnTo>
                  <a:lnTo>
                    <a:pt x="13970" y="14292"/>
                  </a:lnTo>
                  <a:lnTo>
                    <a:pt x="13972" y="14294"/>
                  </a:lnTo>
                  <a:lnTo>
                    <a:pt x="13976" y="14287"/>
                  </a:lnTo>
                  <a:lnTo>
                    <a:pt x="13980" y="14275"/>
                  </a:lnTo>
                  <a:lnTo>
                    <a:pt x="13982" y="14259"/>
                  </a:lnTo>
                  <a:lnTo>
                    <a:pt x="13983" y="14242"/>
                  </a:lnTo>
                  <a:lnTo>
                    <a:pt x="13975" y="14249"/>
                  </a:lnTo>
                  <a:lnTo>
                    <a:pt x="13975" y="14225"/>
                  </a:lnTo>
                  <a:lnTo>
                    <a:pt x="13977" y="14206"/>
                  </a:lnTo>
                  <a:lnTo>
                    <a:pt x="13978" y="14185"/>
                  </a:lnTo>
                  <a:lnTo>
                    <a:pt x="13976" y="14158"/>
                  </a:lnTo>
                  <a:lnTo>
                    <a:pt x="13973" y="14145"/>
                  </a:lnTo>
                  <a:lnTo>
                    <a:pt x="13971" y="14133"/>
                  </a:lnTo>
                  <a:lnTo>
                    <a:pt x="13968" y="14121"/>
                  </a:lnTo>
                  <a:lnTo>
                    <a:pt x="13965" y="14112"/>
                  </a:lnTo>
                  <a:lnTo>
                    <a:pt x="13961" y="14102"/>
                  </a:lnTo>
                  <a:lnTo>
                    <a:pt x="13958" y="14100"/>
                  </a:lnTo>
                  <a:lnTo>
                    <a:pt x="13952" y="14106"/>
                  </a:lnTo>
                  <a:lnTo>
                    <a:pt x="13948" y="14122"/>
                  </a:lnTo>
                  <a:lnTo>
                    <a:pt x="13948" y="14174"/>
                  </a:lnTo>
                  <a:lnTo>
                    <a:pt x="13942" y="14188"/>
                  </a:lnTo>
                  <a:lnTo>
                    <a:pt x="13924" y="14176"/>
                  </a:lnTo>
                  <a:lnTo>
                    <a:pt x="13916" y="14178"/>
                  </a:lnTo>
                  <a:lnTo>
                    <a:pt x="13915" y="14202"/>
                  </a:lnTo>
                  <a:lnTo>
                    <a:pt x="13917" y="14210"/>
                  </a:lnTo>
                  <a:lnTo>
                    <a:pt x="13916" y="14215"/>
                  </a:lnTo>
                  <a:lnTo>
                    <a:pt x="13912" y="14215"/>
                  </a:lnTo>
                  <a:lnTo>
                    <a:pt x="13908" y="14207"/>
                  </a:lnTo>
                  <a:lnTo>
                    <a:pt x="13906" y="14193"/>
                  </a:lnTo>
                  <a:lnTo>
                    <a:pt x="13907" y="14180"/>
                  </a:lnTo>
                  <a:lnTo>
                    <a:pt x="13906" y="14169"/>
                  </a:lnTo>
                  <a:lnTo>
                    <a:pt x="13903" y="14160"/>
                  </a:lnTo>
                  <a:lnTo>
                    <a:pt x="13912" y="14163"/>
                  </a:lnTo>
                  <a:lnTo>
                    <a:pt x="13920" y="14159"/>
                  </a:lnTo>
                  <a:lnTo>
                    <a:pt x="13927" y="14150"/>
                  </a:lnTo>
                  <a:lnTo>
                    <a:pt x="13932" y="14137"/>
                  </a:lnTo>
                  <a:lnTo>
                    <a:pt x="13937" y="14122"/>
                  </a:lnTo>
                  <a:lnTo>
                    <a:pt x="13936" y="14112"/>
                  </a:lnTo>
                  <a:lnTo>
                    <a:pt x="13932" y="14104"/>
                  </a:lnTo>
                  <a:lnTo>
                    <a:pt x="13924" y="14093"/>
                  </a:lnTo>
                  <a:lnTo>
                    <a:pt x="13924" y="14085"/>
                  </a:lnTo>
                  <a:lnTo>
                    <a:pt x="13923" y="14079"/>
                  </a:lnTo>
                  <a:lnTo>
                    <a:pt x="13920" y="14076"/>
                  </a:lnTo>
                  <a:lnTo>
                    <a:pt x="13917" y="14076"/>
                  </a:lnTo>
                  <a:lnTo>
                    <a:pt x="13915" y="14065"/>
                  </a:lnTo>
                  <a:lnTo>
                    <a:pt x="13912" y="14057"/>
                  </a:lnTo>
                  <a:lnTo>
                    <a:pt x="13909" y="14054"/>
                  </a:lnTo>
                  <a:lnTo>
                    <a:pt x="13909" y="14050"/>
                  </a:lnTo>
                  <a:lnTo>
                    <a:pt x="13909" y="14039"/>
                  </a:lnTo>
                  <a:lnTo>
                    <a:pt x="13907" y="14040"/>
                  </a:lnTo>
                  <a:lnTo>
                    <a:pt x="13903" y="14040"/>
                  </a:lnTo>
                  <a:lnTo>
                    <a:pt x="13900" y="14043"/>
                  </a:lnTo>
                  <a:lnTo>
                    <a:pt x="13897" y="14045"/>
                  </a:lnTo>
                  <a:lnTo>
                    <a:pt x="13893" y="14040"/>
                  </a:lnTo>
                  <a:lnTo>
                    <a:pt x="13882" y="14015"/>
                  </a:lnTo>
                  <a:lnTo>
                    <a:pt x="13879" y="14012"/>
                  </a:lnTo>
                  <a:lnTo>
                    <a:pt x="13863" y="14032"/>
                  </a:lnTo>
                  <a:lnTo>
                    <a:pt x="13862" y="14032"/>
                  </a:lnTo>
                  <a:lnTo>
                    <a:pt x="13861" y="14036"/>
                  </a:lnTo>
                  <a:lnTo>
                    <a:pt x="13860" y="14045"/>
                  </a:lnTo>
                  <a:lnTo>
                    <a:pt x="13859" y="14049"/>
                  </a:lnTo>
                  <a:lnTo>
                    <a:pt x="13857" y="14061"/>
                  </a:lnTo>
                  <a:lnTo>
                    <a:pt x="13856" y="14065"/>
                  </a:lnTo>
                  <a:lnTo>
                    <a:pt x="13851" y="14050"/>
                  </a:lnTo>
                  <a:lnTo>
                    <a:pt x="13848" y="14044"/>
                  </a:lnTo>
                  <a:lnTo>
                    <a:pt x="13844" y="14041"/>
                  </a:lnTo>
                  <a:lnTo>
                    <a:pt x="13841" y="14041"/>
                  </a:lnTo>
                  <a:lnTo>
                    <a:pt x="13833" y="14067"/>
                  </a:lnTo>
                  <a:lnTo>
                    <a:pt x="13829" y="14075"/>
                  </a:lnTo>
                  <a:lnTo>
                    <a:pt x="13825" y="14061"/>
                  </a:lnTo>
                  <a:lnTo>
                    <a:pt x="13826" y="14044"/>
                  </a:lnTo>
                  <a:lnTo>
                    <a:pt x="13832" y="14034"/>
                  </a:lnTo>
                  <a:lnTo>
                    <a:pt x="13846" y="14023"/>
                  </a:lnTo>
                  <a:lnTo>
                    <a:pt x="13849" y="14017"/>
                  </a:lnTo>
                  <a:lnTo>
                    <a:pt x="13850" y="14009"/>
                  </a:lnTo>
                  <a:lnTo>
                    <a:pt x="13851" y="14001"/>
                  </a:lnTo>
                  <a:lnTo>
                    <a:pt x="13853" y="13995"/>
                  </a:lnTo>
                  <a:lnTo>
                    <a:pt x="13857" y="13993"/>
                  </a:lnTo>
                  <a:lnTo>
                    <a:pt x="13863" y="14000"/>
                  </a:lnTo>
                  <a:lnTo>
                    <a:pt x="13867" y="13999"/>
                  </a:lnTo>
                  <a:lnTo>
                    <a:pt x="13871" y="13989"/>
                  </a:lnTo>
                  <a:lnTo>
                    <a:pt x="13867" y="13979"/>
                  </a:lnTo>
                  <a:lnTo>
                    <a:pt x="13860" y="13974"/>
                  </a:lnTo>
                  <a:lnTo>
                    <a:pt x="13845" y="13976"/>
                  </a:lnTo>
                  <a:lnTo>
                    <a:pt x="13840" y="13967"/>
                  </a:lnTo>
                  <a:lnTo>
                    <a:pt x="13835" y="13954"/>
                  </a:lnTo>
                  <a:lnTo>
                    <a:pt x="13829" y="13941"/>
                  </a:lnTo>
                  <a:lnTo>
                    <a:pt x="13826" y="13953"/>
                  </a:lnTo>
                  <a:lnTo>
                    <a:pt x="13821" y="13962"/>
                  </a:lnTo>
                  <a:lnTo>
                    <a:pt x="13816" y="13967"/>
                  </a:lnTo>
                  <a:lnTo>
                    <a:pt x="13811" y="13969"/>
                  </a:lnTo>
                  <a:lnTo>
                    <a:pt x="13809" y="13969"/>
                  </a:lnTo>
                  <a:lnTo>
                    <a:pt x="13808" y="13967"/>
                  </a:lnTo>
                  <a:lnTo>
                    <a:pt x="13807" y="13966"/>
                  </a:lnTo>
                  <a:lnTo>
                    <a:pt x="13804" y="13968"/>
                  </a:lnTo>
                  <a:lnTo>
                    <a:pt x="13803" y="13972"/>
                  </a:lnTo>
                  <a:lnTo>
                    <a:pt x="13800" y="13984"/>
                  </a:lnTo>
                  <a:lnTo>
                    <a:pt x="13799" y="13986"/>
                  </a:lnTo>
                  <a:lnTo>
                    <a:pt x="13799" y="13991"/>
                  </a:lnTo>
                  <a:lnTo>
                    <a:pt x="13800" y="14000"/>
                  </a:lnTo>
                  <a:lnTo>
                    <a:pt x="13801" y="14010"/>
                  </a:lnTo>
                  <a:lnTo>
                    <a:pt x="13799" y="14015"/>
                  </a:lnTo>
                  <a:lnTo>
                    <a:pt x="13786" y="14037"/>
                  </a:lnTo>
                  <a:lnTo>
                    <a:pt x="13785" y="14050"/>
                  </a:lnTo>
                  <a:lnTo>
                    <a:pt x="13784" y="14065"/>
                  </a:lnTo>
                  <a:lnTo>
                    <a:pt x="13783" y="14078"/>
                  </a:lnTo>
                  <a:lnTo>
                    <a:pt x="13782" y="14063"/>
                  </a:lnTo>
                  <a:lnTo>
                    <a:pt x="13779" y="14056"/>
                  </a:lnTo>
                  <a:lnTo>
                    <a:pt x="13775" y="14052"/>
                  </a:lnTo>
                  <a:lnTo>
                    <a:pt x="13771" y="14050"/>
                  </a:lnTo>
                  <a:lnTo>
                    <a:pt x="13774" y="14027"/>
                  </a:lnTo>
                  <a:lnTo>
                    <a:pt x="13788" y="13998"/>
                  </a:lnTo>
                  <a:lnTo>
                    <a:pt x="13793" y="13980"/>
                  </a:lnTo>
                  <a:lnTo>
                    <a:pt x="13798" y="13933"/>
                  </a:lnTo>
                  <a:lnTo>
                    <a:pt x="13797" y="13921"/>
                  </a:lnTo>
                  <a:lnTo>
                    <a:pt x="13792" y="13916"/>
                  </a:lnTo>
                  <a:lnTo>
                    <a:pt x="13786" y="13916"/>
                  </a:lnTo>
                  <a:lnTo>
                    <a:pt x="13783" y="13918"/>
                  </a:lnTo>
                  <a:lnTo>
                    <a:pt x="13783" y="13908"/>
                  </a:lnTo>
                  <a:lnTo>
                    <a:pt x="13783" y="13898"/>
                  </a:lnTo>
                  <a:lnTo>
                    <a:pt x="13784" y="13891"/>
                  </a:lnTo>
                  <a:lnTo>
                    <a:pt x="13787" y="13887"/>
                  </a:lnTo>
                  <a:lnTo>
                    <a:pt x="13783" y="13877"/>
                  </a:lnTo>
                  <a:lnTo>
                    <a:pt x="13782" y="13874"/>
                  </a:lnTo>
                  <a:lnTo>
                    <a:pt x="13779" y="13871"/>
                  </a:lnTo>
                  <a:lnTo>
                    <a:pt x="13785" y="13860"/>
                  </a:lnTo>
                  <a:lnTo>
                    <a:pt x="13796" y="13875"/>
                  </a:lnTo>
                  <a:lnTo>
                    <a:pt x="13816" y="13916"/>
                  </a:lnTo>
                  <a:lnTo>
                    <a:pt x="13825" y="13919"/>
                  </a:lnTo>
                  <a:lnTo>
                    <a:pt x="13843" y="13914"/>
                  </a:lnTo>
                  <a:lnTo>
                    <a:pt x="13854" y="13925"/>
                  </a:lnTo>
                  <a:lnTo>
                    <a:pt x="13867" y="13927"/>
                  </a:lnTo>
                  <a:lnTo>
                    <a:pt x="13878" y="13947"/>
                  </a:lnTo>
                  <a:lnTo>
                    <a:pt x="13892" y="13960"/>
                  </a:lnTo>
                  <a:lnTo>
                    <a:pt x="13898" y="13959"/>
                  </a:lnTo>
                  <a:lnTo>
                    <a:pt x="13898" y="13943"/>
                  </a:lnTo>
                  <a:lnTo>
                    <a:pt x="13894" y="13927"/>
                  </a:lnTo>
                  <a:lnTo>
                    <a:pt x="13889" y="13916"/>
                  </a:lnTo>
                  <a:lnTo>
                    <a:pt x="13871" y="13894"/>
                  </a:lnTo>
                  <a:lnTo>
                    <a:pt x="13865" y="13892"/>
                  </a:lnTo>
                  <a:lnTo>
                    <a:pt x="13853" y="13901"/>
                  </a:lnTo>
                  <a:lnTo>
                    <a:pt x="13849" y="13893"/>
                  </a:lnTo>
                  <a:lnTo>
                    <a:pt x="13831" y="13845"/>
                  </a:lnTo>
                  <a:lnTo>
                    <a:pt x="13829" y="13839"/>
                  </a:lnTo>
                  <a:lnTo>
                    <a:pt x="13828" y="13833"/>
                  </a:lnTo>
                  <a:lnTo>
                    <a:pt x="13824" y="13811"/>
                  </a:lnTo>
                  <a:lnTo>
                    <a:pt x="13823" y="13807"/>
                  </a:lnTo>
                  <a:lnTo>
                    <a:pt x="13817" y="13794"/>
                  </a:lnTo>
                  <a:lnTo>
                    <a:pt x="13815" y="13792"/>
                  </a:lnTo>
                  <a:lnTo>
                    <a:pt x="13810" y="13796"/>
                  </a:lnTo>
                  <a:lnTo>
                    <a:pt x="13807" y="13834"/>
                  </a:lnTo>
                  <a:lnTo>
                    <a:pt x="13806" y="13843"/>
                  </a:lnTo>
                  <a:lnTo>
                    <a:pt x="13804" y="13828"/>
                  </a:lnTo>
                  <a:lnTo>
                    <a:pt x="13801" y="13817"/>
                  </a:lnTo>
                  <a:lnTo>
                    <a:pt x="13797" y="13811"/>
                  </a:lnTo>
                  <a:lnTo>
                    <a:pt x="13793" y="13809"/>
                  </a:lnTo>
                  <a:lnTo>
                    <a:pt x="13793" y="13781"/>
                  </a:lnTo>
                  <a:lnTo>
                    <a:pt x="13792" y="13769"/>
                  </a:lnTo>
                  <a:lnTo>
                    <a:pt x="13789" y="13754"/>
                  </a:lnTo>
                  <a:lnTo>
                    <a:pt x="13785" y="13742"/>
                  </a:lnTo>
                  <a:lnTo>
                    <a:pt x="13780" y="13731"/>
                  </a:lnTo>
                  <a:lnTo>
                    <a:pt x="13778" y="13720"/>
                  </a:lnTo>
                  <a:lnTo>
                    <a:pt x="13778" y="13705"/>
                  </a:lnTo>
                  <a:lnTo>
                    <a:pt x="13760" y="13665"/>
                  </a:lnTo>
                  <a:lnTo>
                    <a:pt x="13752" y="13649"/>
                  </a:lnTo>
                  <a:lnTo>
                    <a:pt x="13742" y="13639"/>
                  </a:lnTo>
                  <a:lnTo>
                    <a:pt x="13742" y="13630"/>
                  </a:lnTo>
                  <a:lnTo>
                    <a:pt x="13738" y="13623"/>
                  </a:lnTo>
                  <a:lnTo>
                    <a:pt x="13730" y="13619"/>
                  </a:lnTo>
                  <a:lnTo>
                    <a:pt x="13727" y="13610"/>
                  </a:lnTo>
                  <a:lnTo>
                    <a:pt x="13724" y="13601"/>
                  </a:lnTo>
                  <a:lnTo>
                    <a:pt x="13721" y="13593"/>
                  </a:lnTo>
                  <a:lnTo>
                    <a:pt x="13717" y="13589"/>
                  </a:lnTo>
                  <a:lnTo>
                    <a:pt x="13706" y="13585"/>
                  </a:lnTo>
                  <a:lnTo>
                    <a:pt x="13698" y="13572"/>
                  </a:lnTo>
                  <a:lnTo>
                    <a:pt x="13691" y="13556"/>
                  </a:lnTo>
                  <a:lnTo>
                    <a:pt x="13683" y="13545"/>
                  </a:lnTo>
                  <a:lnTo>
                    <a:pt x="13669" y="13537"/>
                  </a:lnTo>
                  <a:lnTo>
                    <a:pt x="13665" y="13537"/>
                  </a:lnTo>
                  <a:lnTo>
                    <a:pt x="13662" y="13534"/>
                  </a:lnTo>
                  <a:lnTo>
                    <a:pt x="13657" y="13527"/>
                  </a:lnTo>
                  <a:lnTo>
                    <a:pt x="13653" y="13523"/>
                  </a:lnTo>
                  <a:lnTo>
                    <a:pt x="13650" y="13531"/>
                  </a:lnTo>
                  <a:lnTo>
                    <a:pt x="13650" y="13537"/>
                  </a:lnTo>
                  <a:lnTo>
                    <a:pt x="13648" y="13541"/>
                  </a:lnTo>
                  <a:lnTo>
                    <a:pt x="13647" y="13543"/>
                  </a:lnTo>
                  <a:lnTo>
                    <a:pt x="13642" y="13546"/>
                  </a:lnTo>
                  <a:lnTo>
                    <a:pt x="13641" y="13543"/>
                  </a:lnTo>
                  <a:lnTo>
                    <a:pt x="13641" y="13540"/>
                  </a:lnTo>
                  <a:lnTo>
                    <a:pt x="13636" y="13526"/>
                  </a:lnTo>
                  <a:lnTo>
                    <a:pt x="13634" y="13517"/>
                  </a:lnTo>
                  <a:lnTo>
                    <a:pt x="13631" y="13511"/>
                  </a:lnTo>
                  <a:lnTo>
                    <a:pt x="13627" y="13508"/>
                  </a:lnTo>
                  <a:lnTo>
                    <a:pt x="13625" y="13514"/>
                  </a:lnTo>
                  <a:lnTo>
                    <a:pt x="13624" y="13521"/>
                  </a:lnTo>
                  <a:lnTo>
                    <a:pt x="13625" y="13529"/>
                  </a:lnTo>
                  <a:lnTo>
                    <a:pt x="13626" y="13538"/>
                  </a:lnTo>
                  <a:lnTo>
                    <a:pt x="13614" y="13534"/>
                  </a:lnTo>
                  <a:lnTo>
                    <a:pt x="13609" y="13536"/>
                  </a:lnTo>
                  <a:lnTo>
                    <a:pt x="13603" y="13546"/>
                  </a:lnTo>
                  <a:lnTo>
                    <a:pt x="13600" y="13549"/>
                  </a:lnTo>
                  <a:lnTo>
                    <a:pt x="13595" y="13546"/>
                  </a:lnTo>
                  <a:lnTo>
                    <a:pt x="13591" y="13538"/>
                  </a:lnTo>
                  <a:lnTo>
                    <a:pt x="13572" y="13498"/>
                  </a:lnTo>
                  <a:lnTo>
                    <a:pt x="13576" y="13491"/>
                  </a:lnTo>
                  <a:lnTo>
                    <a:pt x="13585" y="13500"/>
                  </a:lnTo>
                  <a:lnTo>
                    <a:pt x="13589" y="13493"/>
                  </a:lnTo>
                  <a:lnTo>
                    <a:pt x="13590" y="13482"/>
                  </a:lnTo>
                  <a:lnTo>
                    <a:pt x="13590" y="13449"/>
                  </a:lnTo>
                  <a:lnTo>
                    <a:pt x="13591" y="13441"/>
                  </a:lnTo>
                  <a:lnTo>
                    <a:pt x="13593" y="13435"/>
                  </a:lnTo>
                  <a:lnTo>
                    <a:pt x="13592" y="13428"/>
                  </a:lnTo>
                  <a:lnTo>
                    <a:pt x="13590" y="13422"/>
                  </a:lnTo>
                  <a:lnTo>
                    <a:pt x="13588" y="13418"/>
                  </a:lnTo>
                  <a:lnTo>
                    <a:pt x="13587" y="13416"/>
                  </a:lnTo>
                  <a:lnTo>
                    <a:pt x="13583" y="13416"/>
                  </a:lnTo>
                  <a:lnTo>
                    <a:pt x="13581" y="13413"/>
                  </a:lnTo>
                  <a:lnTo>
                    <a:pt x="13581" y="13408"/>
                  </a:lnTo>
                  <a:lnTo>
                    <a:pt x="13581" y="13404"/>
                  </a:lnTo>
                  <a:lnTo>
                    <a:pt x="13581" y="13400"/>
                  </a:lnTo>
                  <a:lnTo>
                    <a:pt x="13581" y="13398"/>
                  </a:lnTo>
                  <a:lnTo>
                    <a:pt x="13579" y="13389"/>
                  </a:lnTo>
                  <a:lnTo>
                    <a:pt x="13578" y="13381"/>
                  </a:lnTo>
                  <a:lnTo>
                    <a:pt x="13577" y="13374"/>
                  </a:lnTo>
                  <a:lnTo>
                    <a:pt x="13575" y="13366"/>
                  </a:lnTo>
                  <a:lnTo>
                    <a:pt x="13572" y="13364"/>
                  </a:lnTo>
                  <a:lnTo>
                    <a:pt x="13565" y="13365"/>
                  </a:lnTo>
                  <a:lnTo>
                    <a:pt x="13562" y="13362"/>
                  </a:lnTo>
                  <a:lnTo>
                    <a:pt x="13556" y="13360"/>
                  </a:lnTo>
                  <a:lnTo>
                    <a:pt x="13554" y="13360"/>
                  </a:lnTo>
                  <a:lnTo>
                    <a:pt x="13553" y="13358"/>
                  </a:lnTo>
                  <a:lnTo>
                    <a:pt x="13552" y="13352"/>
                  </a:lnTo>
                  <a:lnTo>
                    <a:pt x="13551" y="13344"/>
                  </a:lnTo>
                  <a:lnTo>
                    <a:pt x="13551" y="13337"/>
                  </a:lnTo>
                  <a:lnTo>
                    <a:pt x="13548" y="13327"/>
                  </a:lnTo>
                  <a:lnTo>
                    <a:pt x="13544" y="13316"/>
                  </a:lnTo>
                  <a:lnTo>
                    <a:pt x="13538" y="13307"/>
                  </a:lnTo>
                  <a:lnTo>
                    <a:pt x="13534" y="13302"/>
                  </a:lnTo>
                  <a:lnTo>
                    <a:pt x="13526" y="13307"/>
                  </a:lnTo>
                  <a:lnTo>
                    <a:pt x="13517" y="13320"/>
                  </a:lnTo>
                  <a:lnTo>
                    <a:pt x="13510" y="13339"/>
                  </a:lnTo>
                  <a:lnTo>
                    <a:pt x="13512" y="13360"/>
                  </a:lnTo>
                  <a:lnTo>
                    <a:pt x="13513" y="13363"/>
                  </a:lnTo>
                  <a:lnTo>
                    <a:pt x="13514" y="13365"/>
                  </a:lnTo>
                  <a:lnTo>
                    <a:pt x="13515" y="13366"/>
                  </a:lnTo>
                  <a:lnTo>
                    <a:pt x="13517" y="13366"/>
                  </a:lnTo>
                  <a:lnTo>
                    <a:pt x="13511" y="13377"/>
                  </a:lnTo>
                  <a:lnTo>
                    <a:pt x="13506" y="13369"/>
                  </a:lnTo>
                  <a:lnTo>
                    <a:pt x="13503" y="13352"/>
                  </a:lnTo>
                  <a:lnTo>
                    <a:pt x="13505" y="13338"/>
                  </a:lnTo>
                  <a:lnTo>
                    <a:pt x="13504" y="13331"/>
                  </a:lnTo>
                  <a:lnTo>
                    <a:pt x="13497" y="13329"/>
                  </a:lnTo>
                  <a:lnTo>
                    <a:pt x="13474" y="13346"/>
                  </a:lnTo>
                  <a:lnTo>
                    <a:pt x="13437" y="13352"/>
                  </a:lnTo>
                  <a:lnTo>
                    <a:pt x="13431" y="13356"/>
                  </a:lnTo>
                  <a:lnTo>
                    <a:pt x="13432" y="13363"/>
                  </a:lnTo>
                  <a:lnTo>
                    <a:pt x="13440" y="13376"/>
                  </a:lnTo>
                  <a:lnTo>
                    <a:pt x="13446" y="13386"/>
                  </a:lnTo>
                  <a:lnTo>
                    <a:pt x="13449" y="13394"/>
                  </a:lnTo>
                  <a:lnTo>
                    <a:pt x="13448" y="13407"/>
                  </a:lnTo>
                  <a:lnTo>
                    <a:pt x="13438" y="13418"/>
                  </a:lnTo>
                  <a:lnTo>
                    <a:pt x="13436" y="13431"/>
                  </a:lnTo>
                  <a:lnTo>
                    <a:pt x="13437" y="13439"/>
                  </a:lnTo>
                  <a:lnTo>
                    <a:pt x="13440" y="13443"/>
                  </a:lnTo>
                  <a:lnTo>
                    <a:pt x="13442" y="13445"/>
                  </a:lnTo>
                  <a:lnTo>
                    <a:pt x="13443" y="13448"/>
                  </a:lnTo>
                  <a:lnTo>
                    <a:pt x="13445" y="13457"/>
                  </a:lnTo>
                  <a:lnTo>
                    <a:pt x="13447" y="13473"/>
                  </a:lnTo>
                  <a:lnTo>
                    <a:pt x="13448" y="13481"/>
                  </a:lnTo>
                  <a:lnTo>
                    <a:pt x="13450" y="13490"/>
                  </a:lnTo>
                  <a:lnTo>
                    <a:pt x="13451" y="13492"/>
                  </a:lnTo>
                  <a:lnTo>
                    <a:pt x="13452" y="13492"/>
                  </a:lnTo>
                  <a:lnTo>
                    <a:pt x="13456" y="13497"/>
                  </a:lnTo>
                  <a:lnTo>
                    <a:pt x="13462" y="13507"/>
                  </a:lnTo>
                  <a:lnTo>
                    <a:pt x="13463" y="13510"/>
                  </a:lnTo>
                  <a:lnTo>
                    <a:pt x="13466" y="13509"/>
                  </a:lnTo>
                  <a:lnTo>
                    <a:pt x="13477" y="13492"/>
                  </a:lnTo>
                  <a:lnTo>
                    <a:pt x="13481" y="13490"/>
                  </a:lnTo>
                  <a:lnTo>
                    <a:pt x="13491" y="13500"/>
                  </a:lnTo>
                  <a:lnTo>
                    <a:pt x="13495" y="13502"/>
                  </a:lnTo>
                  <a:lnTo>
                    <a:pt x="13499" y="13501"/>
                  </a:lnTo>
                  <a:lnTo>
                    <a:pt x="13521" y="13480"/>
                  </a:lnTo>
                  <a:lnTo>
                    <a:pt x="13532" y="13478"/>
                  </a:lnTo>
                  <a:lnTo>
                    <a:pt x="13540" y="13493"/>
                  </a:lnTo>
                  <a:lnTo>
                    <a:pt x="13543" y="13538"/>
                  </a:lnTo>
                  <a:lnTo>
                    <a:pt x="13546" y="13563"/>
                  </a:lnTo>
                  <a:lnTo>
                    <a:pt x="13555" y="13578"/>
                  </a:lnTo>
                  <a:lnTo>
                    <a:pt x="13559" y="13597"/>
                  </a:lnTo>
                  <a:lnTo>
                    <a:pt x="13565" y="13634"/>
                  </a:lnTo>
                  <a:lnTo>
                    <a:pt x="13571" y="13657"/>
                  </a:lnTo>
                  <a:lnTo>
                    <a:pt x="13573" y="13667"/>
                  </a:lnTo>
                  <a:lnTo>
                    <a:pt x="13572" y="13667"/>
                  </a:lnTo>
                  <a:lnTo>
                    <a:pt x="13569" y="13676"/>
                  </a:lnTo>
                  <a:lnTo>
                    <a:pt x="13568" y="13685"/>
                  </a:lnTo>
                  <a:lnTo>
                    <a:pt x="13570" y="13688"/>
                  </a:lnTo>
                  <a:lnTo>
                    <a:pt x="13572" y="13692"/>
                  </a:lnTo>
                  <a:lnTo>
                    <a:pt x="13577" y="13716"/>
                  </a:lnTo>
                  <a:lnTo>
                    <a:pt x="13580" y="13724"/>
                  </a:lnTo>
                  <a:lnTo>
                    <a:pt x="13583" y="13732"/>
                  </a:lnTo>
                  <a:lnTo>
                    <a:pt x="13586" y="13737"/>
                  </a:lnTo>
                  <a:lnTo>
                    <a:pt x="13599" y="13747"/>
                  </a:lnTo>
                  <a:lnTo>
                    <a:pt x="13602" y="13744"/>
                  </a:lnTo>
                  <a:lnTo>
                    <a:pt x="13602" y="13732"/>
                  </a:lnTo>
                  <a:lnTo>
                    <a:pt x="13601" y="13729"/>
                  </a:lnTo>
                  <a:lnTo>
                    <a:pt x="13599" y="13720"/>
                  </a:lnTo>
                  <a:lnTo>
                    <a:pt x="13599" y="13714"/>
                  </a:lnTo>
                  <a:lnTo>
                    <a:pt x="13603" y="13718"/>
                  </a:lnTo>
                  <a:lnTo>
                    <a:pt x="13606" y="13730"/>
                  </a:lnTo>
                  <a:lnTo>
                    <a:pt x="13609" y="13751"/>
                  </a:lnTo>
                  <a:lnTo>
                    <a:pt x="13611" y="13773"/>
                  </a:lnTo>
                  <a:lnTo>
                    <a:pt x="13612" y="13787"/>
                  </a:lnTo>
                  <a:lnTo>
                    <a:pt x="13609" y="13801"/>
                  </a:lnTo>
                  <a:lnTo>
                    <a:pt x="13604" y="13815"/>
                  </a:lnTo>
                  <a:lnTo>
                    <a:pt x="13601" y="13832"/>
                  </a:lnTo>
                  <a:lnTo>
                    <a:pt x="13602" y="13856"/>
                  </a:lnTo>
                  <a:lnTo>
                    <a:pt x="13601" y="13872"/>
                  </a:lnTo>
                  <a:lnTo>
                    <a:pt x="13594" y="13874"/>
                  </a:lnTo>
                  <a:lnTo>
                    <a:pt x="13586" y="13870"/>
                  </a:lnTo>
                  <a:lnTo>
                    <a:pt x="13582" y="13866"/>
                  </a:lnTo>
                  <a:lnTo>
                    <a:pt x="13582" y="13882"/>
                  </a:lnTo>
                  <a:lnTo>
                    <a:pt x="13584" y="13904"/>
                  </a:lnTo>
                  <a:lnTo>
                    <a:pt x="13585" y="13921"/>
                  </a:lnTo>
                  <a:lnTo>
                    <a:pt x="13582" y="13921"/>
                  </a:lnTo>
                  <a:lnTo>
                    <a:pt x="13578" y="13914"/>
                  </a:lnTo>
                  <a:lnTo>
                    <a:pt x="13574" y="13907"/>
                  </a:lnTo>
                  <a:lnTo>
                    <a:pt x="13571" y="13907"/>
                  </a:lnTo>
                  <a:lnTo>
                    <a:pt x="13569" y="13918"/>
                  </a:lnTo>
                  <a:lnTo>
                    <a:pt x="13570" y="13932"/>
                  </a:lnTo>
                  <a:lnTo>
                    <a:pt x="13573" y="13935"/>
                  </a:lnTo>
                  <a:lnTo>
                    <a:pt x="13575" y="13935"/>
                  </a:lnTo>
                  <a:lnTo>
                    <a:pt x="13577" y="13935"/>
                  </a:lnTo>
                  <a:lnTo>
                    <a:pt x="13584" y="13948"/>
                  </a:lnTo>
                  <a:lnTo>
                    <a:pt x="13585" y="13955"/>
                  </a:lnTo>
                  <a:lnTo>
                    <a:pt x="13578" y="13965"/>
                  </a:lnTo>
                  <a:lnTo>
                    <a:pt x="13577" y="13970"/>
                  </a:lnTo>
                  <a:lnTo>
                    <a:pt x="13576" y="13978"/>
                  </a:lnTo>
                  <a:lnTo>
                    <a:pt x="13578" y="13989"/>
                  </a:lnTo>
                  <a:lnTo>
                    <a:pt x="13583" y="14007"/>
                  </a:lnTo>
                  <a:lnTo>
                    <a:pt x="13590" y="14016"/>
                  </a:lnTo>
                  <a:lnTo>
                    <a:pt x="13619" y="14028"/>
                  </a:lnTo>
                  <a:lnTo>
                    <a:pt x="13630" y="14017"/>
                  </a:lnTo>
                  <a:lnTo>
                    <a:pt x="13658" y="13958"/>
                  </a:lnTo>
                  <a:lnTo>
                    <a:pt x="13669" y="13946"/>
                  </a:lnTo>
                  <a:lnTo>
                    <a:pt x="13675" y="13931"/>
                  </a:lnTo>
                  <a:lnTo>
                    <a:pt x="13678" y="13926"/>
                  </a:lnTo>
                  <a:lnTo>
                    <a:pt x="13685" y="13921"/>
                  </a:lnTo>
                  <a:lnTo>
                    <a:pt x="13689" y="13920"/>
                  </a:lnTo>
                  <a:lnTo>
                    <a:pt x="13693" y="13922"/>
                  </a:lnTo>
                  <a:lnTo>
                    <a:pt x="13691" y="13929"/>
                  </a:lnTo>
                  <a:lnTo>
                    <a:pt x="13680" y="13938"/>
                  </a:lnTo>
                  <a:lnTo>
                    <a:pt x="13676" y="13946"/>
                  </a:lnTo>
                  <a:lnTo>
                    <a:pt x="13674" y="13955"/>
                  </a:lnTo>
                  <a:lnTo>
                    <a:pt x="13671" y="13975"/>
                  </a:lnTo>
                  <a:lnTo>
                    <a:pt x="13663" y="13997"/>
                  </a:lnTo>
                  <a:lnTo>
                    <a:pt x="13662" y="14003"/>
                  </a:lnTo>
                  <a:lnTo>
                    <a:pt x="13662" y="14011"/>
                  </a:lnTo>
                  <a:lnTo>
                    <a:pt x="13663" y="14035"/>
                  </a:lnTo>
                  <a:lnTo>
                    <a:pt x="13663" y="14045"/>
                  </a:lnTo>
                  <a:lnTo>
                    <a:pt x="13661" y="14065"/>
                  </a:lnTo>
                  <a:lnTo>
                    <a:pt x="13660" y="14084"/>
                  </a:lnTo>
                  <a:lnTo>
                    <a:pt x="13662" y="14102"/>
                  </a:lnTo>
                  <a:lnTo>
                    <a:pt x="13670" y="14119"/>
                  </a:lnTo>
                  <a:lnTo>
                    <a:pt x="13679" y="14124"/>
                  </a:lnTo>
                  <a:lnTo>
                    <a:pt x="13694" y="14106"/>
                  </a:lnTo>
                  <a:lnTo>
                    <a:pt x="13702" y="14110"/>
                  </a:lnTo>
                  <a:lnTo>
                    <a:pt x="13697" y="14114"/>
                  </a:lnTo>
                  <a:lnTo>
                    <a:pt x="13692" y="14122"/>
                  </a:lnTo>
                  <a:lnTo>
                    <a:pt x="13687" y="14133"/>
                  </a:lnTo>
                  <a:lnTo>
                    <a:pt x="13684" y="14145"/>
                  </a:lnTo>
                  <a:lnTo>
                    <a:pt x="13687" y="14142"/>
                  </a:lnTo>
                  <a:lnTo>
                    <a:pt x="13690" y="14141"/>
                  </a:lnTo>
                  <a:lnTo>
                    <a:pt x="13693" y="14144"/>
                  </a:lnTo>
                  <a:lnTo>
                    <a:pt x="13696" y="14151"/>
                  </a:lnTo>
                  <a:lnTo>
                    <a:pt x="13697" y="14164"/>
                  </a:lnTo>
                  <a:lnTo>
                    <a:pt x="13703" y="14172"/>
                  </a:lnTo>
                  <a:lnTo>
                    <a:pt x="13718" y="14178"/>
                  </a:lnTo>
                  <a:lnTo>
                    <a:pt x="13739" y="14171"/>
                  </a:lnTo>
                  <a:lnTo>
                    <a:pt x="13747" y="14178"/>
                  </a:lnTo>
                  <a:lnTo>
                    <a:pt x="13739" y="14176"/>
                  </a:lnTo>
                  <a:lnTo>
                    <a:pt x="13706" y="14210"/>
                  </a:lnTo>
                  <a:lnTo>
                    <a:pt x="13702" y="14211"/>
                  </a:lnTo>
                  <a:lnTo>
                    <a:pt x="13702" y="14210"/>
                  </a:lnTo>
                  <a:lnTo>
                    <a:pt x="13696" y="14201"/>
                  </a:lnTo>
                  <a:lnTo>
                    <a:pt x="13693" y="14200"/>
                  </a:lnTo>
                  <a:lnTo>
                    <a:pt x="13672" y="14204"/>
                  </a:lnTo>
                  <a:lnTo>
                    <a:pt x="13671" y="14207"/>
                  </a:lnTo>
                  <a:lnTo>
                    <a:pt x="13671" y="14211"/>
                  </a:lnTo>
                  <a:lnTo>
                    <a:pt x="13671" y="14213"/>
                  </a:lnTo>
                  <a:lnTo>
                    <a:pt x="13668" y="14208"/>
                  </a:lnTo>
                  <a:lnTo>
                    <a:pt x="13664" y="14205"/>
                  </a:lnTo>
                  <a:lnTo>
                    <a:pt x="13663" y="14204"/>
                  </a:lnTo>
                  <a:lnTo>
                    <a:pt x="13659" y="14207"/>
                  </a:lnTo>
                  <a:lnTo>
                    <a:pt x="13657" y="14211"/>
                  </a:lnTo>
                  <a:lnTo>
                    <a:pt x="13654" y="14217"/>
                  </a:lnTo>
                  <a:lnTo>
                    <a:pt x="13653" y="14226"/>
                  </a:lnTo>
                  <a:lnTo>
                    <a:pt x="13652" y="14235"/>
                  </a:lnTo>
                  <a:lnTo>
                    <a:pt x="13653" y="14245"/>
                  </a:lnTo>
                  <a:lnTo>
                    <a:pt x="13652" y="14254"/>
                  </a:lnTo>
                  <a:lnTo>
                    <a:pt x="13648" y="14258"/>
                  </a:lnTo>
                  <a:lnTo>
                    <a:pt x="13651" y="14268"/>
                  </a:lnTo>
                  <a:lnTo>
                    <a:pt x="13655" y="14272"/>
                  </a:lnTo>
                  <a:lnTo>
                    <a:pt x="13659" y="14275"/>
                  </a:lnTo>
                  <a:lnTo>
                    <a:pt x="13663" y="14280"/>
                  </a:lnTo>
                  <a:lnTo>
                    <a:pt x="13666" y="14292"/>
                  </a:lnTo>
                  <a:lnTo>
                    <a:pt x="13667" y="14304"/>
                  </a:lnTo>
                  <a:lnTo>
                    <a:pt x="13669" y="14313"/>
                  </a:lnTo>
                  <a:lnTo>
                    <a:pt x="13675" y="14311"/>
                  </a:lnTo>
                  <a:lnTo>
                    <a:pt x="13679" y="14306"/>
                  </a:lnTo>
                  <a:lnTo>
                    <a:pt x="13684" y="14292"/>
                  </a:lnTo>
                  <a:lnTo>
                    <a:pt x="13687" y="14288"/>
                  </a:lnTo>
                  <a:lnTo>
                    <a:pt x="13691" y="14288"/>
                  </a:lnTo>
                  <a:lnTo>
                    <a:pt x="13695" y="14293"/>
                  </a:lnTo>
                  <a:lnTo>
                    <a:pt x="13699" y="14299"/>
                  </a:lnTo>
                  <a:lnTo>
                    <a:pt x="13703" y="14304"/>
                  </a:lnTo>
                  <a:lnTo>
                    <a:pt x="13701" y="14296"/>
                  </a:lnTo>
                  <a:lnTo>
                    <a:pt x="13700" y="14292"/>
                  </a:lnTo>
                  <a:lnTo>
                    <a:pt x="13730" y="14270"/>
                  </a:lnTo>
                  <a:lnTo>
                    <a:pt x="13737" y="14258"/>
                  </a:lnTo>
                  <a:lnTo>
                    <a:pt x="13741" y="14253"/>
                  </a:lnTo>
                  <a:lnTo>
                    <a:pt x="13743" y="14256"/>
                  </a:lnTo>
                  <a:lnTo>
                    <a:pt x="13744" y="14266"/>
                  </a:lnTo>
                  <a:lnTo>
                    <a:pt x="13743" y="14273"/>
                  </a:lnTo>
                  <a:lnTo>
                    <a:pt x="13730" y="14313"/>
                  </a:lnTo>
                  <a:lnTo>
                    <a:pt x="13721" y="14326"/>
                  </a:lnTo>
                  <a:lnTo>
                    <a:pt x="13719" y="14332"/>
                  </a:lnTo>
                  <a:lnTo>
                    <a:pt x="13722" y="14342"/>
                  </a:lnTo>
                  <a:lnTo>
                    <a:pt x="13742" y="14333"/>
                  </a:lnTo>
                  <a:lnTo>
                    <a:pt x="13745" y="14321"/>
                  </a:lnTo>
                  <a:lnTo>
                    <a:pt x="13756" y="14304"/>
                  </a:lnTo>
                  <a:lnTo>
                    <a:pt x="13759" y="14292"/>
                  </a:lnTo>
                  <a:lnTo>
                    <a:pt x="13760" y="14286"/>
                  </a:lnTo>
                  <a:lnTo>
                    <a:pt x="13760" y="14278"/>
                  </a:lnTo>
                  <a:lnTo>
                    <a:pt x="13759" y="14268"/>
                  </a:lnTo>
                  <a:lnTo>
                    <a:pt x="13758" y="14259"/>
                  </a:lnTo>
                  <a:lnTo>
                    <a:pt x="13759" y="14250"/>
                  </a:lnTo>
                  <a:lnTo>
                    <a:pt x="13762" y="14247"/>
                  </a:lnTo>
                  <a:lnTo>
                    <a:pt x="13769" y="14247"/>
                  </a:lnTo>
                  <a:lnTo>
                    <a:pt x="13769" y="14267"/>
                  </a:lnTo>
                  <a:lnTo>
                    <a:pt x="13773" y="14289"/>
                  </a:lnTo>
                  <a:lnTo>
                    <a:pt x="13778" y="14309"/>
                  </a:lnTo>
                  <a:lnTo>
                    <a:pt x="13784" y="14323"/>
                  </a:lnTo>
                  <a:lnTo>
                    <a:pt x="13787" y="14326"/>
                  </a:lnTo>
                  <a:lnTo>
                    <a:pt x="13798" y="14333"/>
                  </a:lnTo>
                  <a:lnTo>
                    <a:pt x="13808" y="14346"/>
                  </a:lnTo>
                  <a:lnTo>
                    <a:pt x="13811" y="14346"/>
                  </a:lnTo>
                  <a:lnTo>
                    <a:pt x="13826" y="14335"/>
                  </a:lnTo>
                  <a:lnTo>
                    <a:pt x="13828" y="14326"/>
                  </a:lnTo>
                  <a:lnTo>
                    <a:pt x="13827" y="14312"/>
                  </a:lnTo>
                  <a:lnTo>
                    <a:pt x="13825" y="14298"/>
                  </a:lnTo>
                  <a:lnTo>
                    <a:pt x="13822" y="14294"/>
                  </a:lnTo>
                  <a:lnTo>
                    <a:pt x="13816" y="14288"/>
                  </a:lnTo>
                  <a:lnTo>
                    <a:pt x="13810" y="14270"/>
                  </a:lnTo>
                  <a:lnTo>
                    <a:pt x="13807" y="14249"/>
                  </a:lnTo>
                  <a:lnTo>
                    <a:pt x="13809" y="14233"/>
                  </a:lnTo>
                  <a:lnTo>
                    <a:pt x="13811" y="14247"/>
                  </a:lnTo>
                  <a:lnTo>
                    <a:pt x="13814" y="14255"/>
                  </a:lnTo>
                  <a:lnTo>
                    <a:pt x="13822" y="14269"/>
                  </a:lnTo>
                  <a:lnTo>
                    <a:pt x="13831" y="14289"/>
                  </a:lnTo>
                  <a:lnTo>
                    <a:pt x="13835" y="14298"/>
                  </a:lnTo>
                  <a:lnTo>
                    <a:pt x="13841" y="14301"/>
                  </a:lnTo>
                  <a:lnTo>
                    <a:pt x="13838" y="14321"/>
                  </a:lnTo>
                  <a:lnTo>
                    <a:pt x="13835" y="14357"/>
                  </a:lnTo>
                  <a:lnTo>
                    <a:pt x="13836" y="14392"/>
                  </a:lnTo>
                  <a:lnTo>
                    <a:pt x="13842" y="14410"/>
                  </a:lnTo>
                  <a:lnTo>
                    <a:pt x="13844" y="14403"/>
                  </a:lnTo>
                  <a:lnTo>
                    <a:pt x="13844" y="14354"/>
                  </a:lnTo>
                  <a:lnTo>
                    <a:pt x="13846" y="14343"/>
                  </a:lnTo>
                  <a:lnTo>
                    <a:pt x="13850" y="14343"/>
                  </a:lnTo>
                  <a:lnTo>
                    <a:pt x="13855" y="14346"/>
                  </a:lnTo>
                  <a:lnTo>
                    <a:pt x="13860" y="14345"/>
                  </a:lnTo>
                  <a:lnTo>
                    <a:pt x="13857" y="14378"/>
                  </a:lnTo>
                  <a:lnTo>
                    <a:pt x="13858" y="14391"/>
                  </a:lnTo>
                  <a:lnTo>
                    <a:pt x="13862" y="14401"/>
                  </a:lnTo>
                  <a:lnTo>
                    <a:pt x="13879" y="14395"/>
                  </a:lnTo>
                  <a:lnTo>
                    <a:pt x="13876" y="14406"/>
                  </a:lnTo>
                  <a:lnTo>
                    <a:pt x="13870" y="14409"/>
                  </a:lnTo>
                  <a:lnTo>
                    <a:pt x="13864" y="14408"/>
                  </a:lnTo>
                  <a:lnTo>
                    <a:pt x="13858" y="14410"/>
                  </a:lnTo>
                  <a:lnTo>
                    <a:pt x="13855" y="14422"/>
                  </a:lnTo>
                  <a:lnTo>
                    <a:pt x="13855" y="14439"/>
                  </a:lnTo>
                  <a:lnTo>
                    <a:pt x="13859" y="14442"/>
                  </a:lnTo>
                  <a:lnTo>
                    <a:pt x="13864" y="14439"/>
                  </a:lnTo>
                  <a:lnTo>
                    <a:pt x="13868" y="14440"/>
                  </a:lnTo>
                  <a:lnTo>
                    <a:pt x="13865" y="14447"/>
                  </a:lnTo>
                  <a:lnTo>
                    <a:pt x="13865" y="14459"/>
                  </a:lnTo>
                  <a:lnTo>
                    <a:pt x="13867" y="14473"/>
                  </a:lnTo>
                  <a:lnTo>
                    <a:pt x="13866" y="14485"/>
                  </a:lnTo>
                  <a:lnTo>
                    <a:pt x="13863" y="14486"/>
                  </a:lnTo>
                  <a:lnTo>
                    <a:pt x="13856" y="14478"/>
                  </a:lnTo>
                  <a:lnTo>
                    <a:pt x="13856" y="14482"/>
                  </a:lnTo>
                  <a:lnTo>
                    <a:pt x="13858" y="14491"/>
                  </a:lnTo>
                  <a:lnTo>
                    <a:pt x="13860" y="14497"/>
                  </a:lnTo>
                  <a:lnTo>
                    <a:pt x="13865" y="14508"/>
                  </a:lnTo>
                  <a:lnTo>
                    <a:pt x="13874" y="14516"/>
                  </a:lnTo>
                  <a:lnTo>
                    <a:pt x="13881" y="14507"/>
                  </a:lnTo>
                  <a:lnTo>
                    <a:pt x="13884" y="14482"/>
                  </a:lnTo>
                  <a:lnTo>
                    <a:pt x="13880" y="14445"/>
                  </a:lnTo>
                  <a:lnTo>
                    <a:pt x="13886" y="14451"/>
                  </a:lnTo>
                  <a:lnTo>
                    <a:pt x="13892" y="14460"/>
                  </a:lnTo>
                  <a:lnTo>
                    <a:pt x="13897" y="14475"/>
                  </a:lnTo>
                  <a:lnTo>
                    <a:pt x="13897" y="14498"/>
                  </a:lnTo>
                  <a:lnTo>
                    <a:pt x="13895" y="14504"/>
                  </a:lnTo>
                  <a:lnTo>
                    <a:pt x="13891" y="14508"/>
                  </a:lnTo>
                  <a:lnTo>
                    <a:pt x="13888" y="14513"/>
                  </a:lnTo>
                  <a:lnTo>
                    <a:pt x="13888" y="14523"/>
                  </a:lnTo>
                  <a:lnTo>
                    <a:pt x="13890" y="14532"/>
                  </a:lnTo>
                  <a:lnTo>
                    <a:pt x="13892" y="14536"/>
                  </a:lnTo>
                  <a:lnTo>
                    <a:pt x="13894" y="14535"/>
                  </a:lnTo>
                  <a:lnTo>
                    <a:pt x="13897" y="14533"/>
                  </a:lnTo>
                  <a:lnTo>
                    <a:pt x="13905" y="14517"/>
                  </a:lnTo>
                  <a:lnTo>
                    <a:pt x="13906" y="14513"/>
                  </a:lnTo>
                  <a:lnTo>
                    <a:pt x="13906" y="14502"/>
                  </a:lnTo>
                  <a:lnTo>
                    <a:pt x="13906" y="14488"/>
                  </a:lnTo>
                  <a:lnTo>
                    <a:pt x="13904" y="14476"/>
                  </a:lnTo>
                  <a:lnTo>
                    <a:pt x="13903" y="14472"/>
                  </a:lnTo>
                  <a:lnTo>
                    <a:pt x="13902" y="14461"/>
                  </a:lnTo>
                  <a:lnTo>
                    <a:pt x="13900" y="14440"/>
                  </a:lnTo>
                  <a:lnTo>
                    <a:pt x="13899" y="14418"/>
                  </a:lnTo>
                  <a:lnTo>
                    <a:pt x="13903" y="14406"/>
                  </a:lnTo>
                  <a:lnTo>
                    <a:pt x="13904" y="14429"/>
                  </a:lnTo>
                  <a:lnTo>
                    <a:pt x="13905" y="14442"/>
                  </a:lnTo>
                  <a:lnTo>
                    <a:pt x="13907" y="14454"/>
                  </a:lnTo>
                  <a:lnTo>
                    <a:pt x="13910" y="14463"/>
                  </a:lnTo>
                  <a:lnTo>
                    <a:pt x="13916" y="14472"/>
                  </a:lnTo>
                  <a:lnTo>
                    <a:pt x="13920" y="14481"/>
                  </a:lnTo>
                  <a:lnTo>
                    <a:pt x="13917" y="14482"/>
                  </a:lnTo>
                  <a:lnTo>
                    <a:pt x="13916" y="14484"/>
                  </a:lnTo>
                  <a:lnTo>
                    <a:pt x="13912" y="14493"/>
                  </a:lnTo>
                  <a:lnTo>
                    <a:pt x="13915" y="14497"/>
                  </a:lnTo>
                  <a:lnTo>
                    <a:pt x="13918" y="14500"/>
                  </a:lnTo>
                  <a:lnTo>
                    <a:pt x="13920" y="14501"/>
                  </a:lnTo>
                  <a:lnTo>
                    <a:pt x="13923" y="14500"/>
                  </a:lnTo>
                  <a:lnTo>
                    <a:pt x="13925" y="14500"/>
                  </a:lnTo>
                  <a:lnTo>
                    <a:pt x="13926" y="14506"/>
                  </a:lnTo>
                  <a:lnTo>
                    <a:pt x="13927" y="14513"/>
                  </a:lnTo>
                  <a:lnTo>
                    <a:pt x="13928" y="14521"/>
                  </a:lnTo>
                  <a:lnTo>
                    <a:pt x="13933" y="14526"/>
                  </a:lnTo>
                  <a:lnTo>
                    <a:pt x="13939" y="14527"/>
                  </a:lnTo>
                  <a:lnTo>
                    <a:pt x="13948" y="14524"/>
                  </a:lnTo>
                  <a:lnTo>
                    <a:pt x="13949" y="14530"/>
                  </a:lnTo>
                  <a:lnTo>
                    <a:pt x="13943" y="14535"/>
                  </a:lnTo>
                  <a:lnTo>
                    <a:pt x="13941" y="14539"/>
                  </a:lnTo>
                  <a:lnTo>
                    <a:pt x="13939" y="14545"/>
                  </a:lnTo>
                  <a:lnTo>
                    <a:pt x="13943" y="14548"/>
                  </a:lnTo>
                  <a:lnTo>
                    <a:pt x="13952" y="14548"/>
                  </a:lnTo>
                  <a:lnTo>
                    <a:pt x="13956" y="14554"/>
                  </a:lnTo>
                  <a:lnTo>
                    <a:pt x="13954" y="14571"/>
                  </a:lnTo>
                  <a:lnTo>
                    <a:pt x="13943" y="14596"/>
                  </a:lnTo>
                  <a:lnTo>
                    <a:pt x="13939" y="14611"/>
                  </a:lnTo>
                  <a:lnTo>
                    <a:pt x="13945" y="14607"/>
                  </a:lnTo>
                  <a:lnTo>
                    <a:pt x="13955" y="14608"/>
                  </a:lnTo>
                  <a:lnTo>
                    <a:pt x="13960" y="14601"/>
                  </a:lnTo>
                  <a:lnTo>
                    <a:pt x="13961" y="14596"/>
                  </a:lnTo>
                  <a:lnTo>
                    <a:pt x="13961" y="14588"/>
                  </a:lnTo>
                  <a:lnTo>
                    <a:pt x="13962" y="14581"/>
                  </a:lnTo>
                  <a:lnTo>
                    <a:pt x="13964" y="14576"/>
                  </a:lnTo>
                  <a:lnTo>
                    <a:pt x="13967" y="14575"/>
                  </a:lnTo>
                  <a:lnTo>
                    <a:pt x="13970" y="14575"/>
                  </a:lnTo>
                  <a:lnTo>
                    <a:pt x="13972" y="14578"/>
                  </a:lnTo>
                  <a:lnTo>
                    <a:pt x="13974" y="14584"/>
                  </a:lnTo>
                  <a:lnTo>
                    <a:pt x="13973" y="14597"/>
                  </a:lnTo>
                  <a:lnTo>
                    <a:pt x="13964" y="14611"/>
                  </a:lnTo>
                  <a:lnTo>
                    <a:pt x="13961" y="14622"/>
                  </a:lnTo>
                  <a:lnTo>
                    <a:pt x="13961" y="14638"/>
                  </a:lnTo>
                  <a:lnTo>
                    <a:pt x="13962" y="14655"/>
                  </a:lnTo>
                  <a:lnTo>
                    <a:pt x="13966" y="14670"/>
                  </a:lnTo>
                  <a:lnTo>
                    <a:pt x="13971" y="14680"/>
                  </a:lnTo>
                  <a:lnTo>
                    <a:pt x="13975" y="14647"/>
                  </a:lnTo>
                  <a:lnTo>
                    <a:pt x="13988" y="14655"/>
                  </a:lnTo>
                  <a:lnTo>
                    <a:pt x="14004" y="14671"/>
                  </a:lnTo>
                  <a:lnTo>
                    <a:pt x="14014" y="14660"/>
                  </a:lnTo>
                  <a:lnTo>
                    <a:pt x="14010" y="14651"/>
                  </a:lnTo>
                  <a:lnTo>
                    <a:pt x="14011" y="14647"/>
                  </a:lnTo>
                  <a:lnTo>
                    <a:pt x="14015" y="14648"/>
                  </a:lnTo>
                  <a:lnTo>
                    <a:pt x="14020" y="14653"/>
                  </a:lnTo>
                  <a:lnTo>
                    <a:pt x="14024" y="14655"/>
                  </a:lnTo>
                  <a:lnTo>
                    <a:pt x="14040" y="14648"/>
                  </a:lnTo>
                  <a:lnTo>
                    <a:pt x="14038" y="14639"/>
                  </a:lnTo>
                  <a:cubicBezTo>
                    <a:pt x="14038" y="14639"/>
                    <a:pt x="14037" y="14630"/>
                    <a:pt x="14037" y="14630"/>
                  </a:cubicBezTo>
                  <a:close/>
                  <a:moveTo>
                    <a:pt x="13839" y="13225"/>
                  </a:moveTo>
                  <a:lnTo>
                    <a:pt x="13843" y="13212"/>
                  </a:lnTo>
                  <a:lnTo>
                    <a:pt x="13841" y="13197"/>
                  </a:lnTo>
                  <a:lnTo>
                    <a:pt x="13835" y="13178"/>
                  </a:lnTo>
                  <a:lnTo>
                    <a:pt x="13819" y="13135"/>
                  </a:lnTo>
                  <a:lnTo>
                    <a:pt x="13810" y="13102"/>
                  </a:lnTo>
                  <a:lnTo>
                    <a:pt x="13805" y="13089"/>
                  </a:lnTo>
                  <a:lnTo>
                    <a:pt x="13798" y="13078"/>
                  </a:lnTo>
                  <a:lnTo>
                    <a:pt x="13791" y="13076"/>
                  </a:lnTo>
                  <a:lnTo>
                    <a:pt x="13784" y="13081"/>
                  </a:lnTo>
                  <a:lnTo>
                    <a:pt x="13781" y="13097"/>
                  </a:lnTo>
                  <a:lnTo>
                    <a:pt x="13777" y="13106"/>
                  </a:lnTo>
                  <a:lnTo>
                    <a:pt x="13769" y="13103"/>
                  </a:lnTo>
                  <a:lnTo>
                    <a:pt x="13761" y="13093"/>
                  </a:lnTo>
                  <a:lnTo>
                    <a:pt x="13755" y="13084"/>
                  </a:lnTo>
                  <a:lnTo>
                    <a:pt x="13750" y="13072"/>
                  </a:lnTo>
                  <a:lnTo>
                    <a:pt x="13741" y="13043"/>
                  </a:lnTo>
                  <a:lnTo>
                    <a:pt x="13736" y="13030"/>
                  </a:lnTo>
                  <a:lnTo>
                    <a:pt x="13729" y="13021"/>
                  </a:lnTo>
                  <a:lnTo>
                    <a:pt x="13708" y="13012"/>
                  </a:lnTo>
                  <a:lnTo>
                    <a:pt x="13701" y="13005"/>
                  </a:lnTo>
                  <a:lnTo>
                    <a:pt x="13698" y="13013"/>
                  </a:lnTo>
                  <a:lnTo>
                    <a:pt x="13701" y="13029"/>
                  </a:lnTo>
                  <a:lnTo>
                    <a:pt x="13706" y="13046"/>
                  </a:lnTo>
                  <a:lnTo>
                    <a:pt x="13712" y="13057"/>
                  </a:lnTo>
                  <a:lnTo>
                    <a:pt x="13716" y="13069"/>
                  </a:lnTo>
                  <a:lnTo>
                    <a:pt x="13719" y="13082"/>
                  </a:lnTo>
                  <a:lnTo>
                    <a:pt x="13722" y="13096"/>
                  </a:lnTo>
                  <a:lnTo>
                    <a:pt x="13722" y="13106"/>
                  </a:lnTo>
                  <a:lnTo>
                    <a:pt x="13722" y="13113"/>
                  </a:lnTo>
                  <a:lnTo>
                    <a:pt x="13722" y="13120"/>
                  </a:lnTo>
                  <a:lnTo>
                    <a:pt x="13723" y="13131"/>
                  </a:lnTo>
                  <a:lnTo>
                    <a:pt x="13730" y="13144"/>
                  </a:lnTo>
                  <a:lnTo>
                    <a:pt x="13732" y="13155"/>
                  </a:lnTo>
                  <a:lnTo>
                    <a:pt x="13733" y="13209"/>
                  </a:lnTo>
                  <a:lnTo>
                    <a:pt x="13740" y="13226"/>
                  </a:lnTo>
                  <a:lnTo>
                    <a:pt x="13750" y="13242"/>
                  </a:lnTo>
                  <a:lnTo>
                    <a:pt x="13761" y="13255"/>
                  </a:lnTo>
                  <a:lnTo>
                    <a:pt x="13769" y="13262"/>
                  </a:lnTo>
                  <a:lnTo>
                    <a:pt x="13787" y="13262"/>
                  </a:lnTo>
                  <a:lnTo>
                    <a:pt x="13793" y="13269"/>
                  </a:lnTo>
                  <a:lnTo>
                    <a:pt x="13797" y="13277"/>
                  </a:lnTo>
                  <a:lnTo>
                    <a:pt x="13802" y="13283"/>
                  </a:lnTo>
                  <a:lnTo>
                    <a:pt x="13805" y="13282"/>
                  </a:lnTo>
                  <a:lnTo>
                    <a:pt x="13803" y="13272"/>
                  </a:lnTo>
                  <a:lnTo>
                    <a:pt x="13808" y="13273"/>
                  </a:lnTo>
                  <a:lnTo>
                    <a:pt x="13812" y="13285"/>
                  </a:lnTo>
                  <a:lnTo>
                    <a:pt x="13816" y="13300"/>
                  </a:lnTo>
                  <a:lnTo>
                    <a:pt x="13821" y="13309"/>
                  </a:lnTo>
                  <a:lnTo>
                    <a:pt x="13824" y="13306"/>
                  </a:lnTo>
                  <a:lnTo>
                    <a:pt x="13828" y="13294"/>
                  </a:lnTo>
                  <a:lnTo>
                    <a:pt x="13831" y="13278"/>
                  </a:lnTo>
                  <a:lnTo>
                    <a:pt x="13831" y="13261"/>
                  </a:lnTo>
                  <a:lnTo>
                    <a:pt x="13829" y="13230"/>
                  </a:lnTo>
                  <a:lnTo>
                    <a:pt x="13833" y="13224"/>
                  </a:lnTo>
                  <a:cubicBezTo>
                    <a:pt x="13833" y="13224"/>
                    <a:pt x="13839" y="13225"/>
                    <a:pt x="13839" y="13225"/>
                  </a:cubicBezTo>
                  <a:close/>
                  <a:moveTo>
                    <a:pt x="14180" y="13760"/>
                  </a:moveTo>
                  <a:lnTo>
                    <a:pt x="14178" y="13750"/>
                  </a:lnTo>
                  <a:lnTo>
                    <a:pt x="14176" y="13742"/>
                  </a:lnTo>
                  <a:lnTo>
                    <a:pt x="14170" y="13724"/>
                  </a:lnTo>
                  <a:lnTo>
                    <a:pt x="14169" y="13713"/>
                  </a:lnTo>
                  <a:lnTo>
                    <a:pt x="14168" y="13705"/>
                  </a:lnTo>
                  <a:lnTo>
                    <a:pt x="14167" y="13697"/>
                  </a:lnTo>
                  <a:lnTo>
                    <a:pt x="14164" y="13689"/>
                  </a:lnTo>
                  <a:lnTo>
                    <a:pt x="14164" y="13675"/>
                  </a:lnTo>
                  <a:lnTo>
                    <a:pt x="14162" y="13658"/>
                  </a:lnTo>
                  <a:lnTo>
                    <a:pt x="14156" y="13622"/>
                  </a:lnTo>
                  <a:lnTo>
                    <a:pt x="14162" y="13624"/>
                  </a:lnTo>
                  <a:lnTo>
                    <a:pt x="14163" y="13616"/>
                  </a:lnTo>
                  <a:lnTo>
                    <a:pt x="14161" y="13606"/>
                  </a:lnTo>
                  <a:lnTo>
                    <a:pt x="14157" y="13607"/>
                  </a:lnTo>
                  <a:lnTo>
                    <a:pt x="14156" y="13591"/>
                  </a:lnTo>
                  <a:lnTo>
                    <a:pt x="14157" y="13566"/>
                  </a:lnTo>
                  <a:lnTo>
                    <a:pt x="14155" y="13547"/>
                  </a:lnTo>
                  <a:lnTo>
                    <a:pt x="14153" y="13540"/>
                  </a:lnTo>
                  <a:lnTo>
                    <a:pt x="14144" y="13527"/>
                  </a:lnTo>
                  <a:lnTo>
                    <a:pt x="14142" y="13521"/>
                  </a:lnTo>
                  <a:lnTo>
                    <a:pt x="14140" y="13505"/>
                  </a:lnTo>
                  <a:lnTo>
                    <a:pt x="14138" y="13499"/>
                  </a:lnTo>
                  <a:lnTo>
                    <a:pt x="14119" y="13470"/>
                  </a:lnTo>
                  <a:lnTo>
                    <a:pt x="14110" y="13452"/>
                  </a:lnTo>
                  <a:lnTo>
                    <a:pt x="14107" y="13429"/>
                  </a:lnTo>
                  <a:lnTo>
                    <a:pt x="14056" y="13329"/>
                  </a:lnTo>
                  <a:lnTo>
                    <a:pt x="14046" y="13315"/>
                  </a:lnTo>
                  <a:lnTo>
                    <a:pt x="14038" y="13310"/>
                  </a:lnTo>
                  <a:lnTo>
                    <a:pt x="14027" y="13309"/>
                  </a:lnTo>
                  <a:lnTo>
                    <a:pt x="14018" y="13327"/>
                  </a:lnTo>
                  <a:lnTo>
                    <a:pt x="14011" y="13352"/>
                  </a:lnTo>
                  <a:lnTo>
                    <a:pt x="14003" y="13367"/>
                  </a:lnTo>
                  <a:lnTo>
                    <a:pt x="13992" y="13368"/>
                  </a:lnTo>
                  <a:lnTo>
                    <a:pt x="13989" y="13372"/>
                  </a:lnTo>
                  <a:lnTo>
                    <a:pt x="13987" y="13377"/>
                  </a:lnTo>
                  <a:lnTo>
                    <a:pt x="13985" y="13391"/>
                  </a:lnTo>
                  <a:lnTo>
                    <a:pt x="13984" y="13397"/>
                  </a:lnTo>
                  <a:lnTo>
                    <a:pt x="13980" y="13406"/>
                  </a:lnTo>
                  <a:lnTo>
                    <a:pt x="13966" y="13420"/>
                  </a:lnTo>
                  <a:lnTo>
                    <a:pt x="13969" y="13432"/>
                  </a:lnTo>
                  <a:lnTo>
                    <a:pt x="13975" y="13447"/>
                  </a:lnTo>
                  <a:lnTo>
                    <a:pt x="13980" y="13460"/>
                  </a:lnTo>
                  <a:lnTo>
                    <a:pt x="13984" y="13464"/>
                  </a:lnTo>
                  <a:lnTo>
                    <a:pt x="14002" y="13449"/>
                  </a:lnTo>
                  <a:lnTo>
                    <a:pt x="14008" y="13451"/>
                  </a:lnTo>
                  <a:lnTo>
                    <a:pt x="14002" y="13471"/>
                  </a:lnTo>
                  <a:lnTo>
                    <a:pt x="13954" y="13501"/>
                  </a:lnTo>
                  <a:lnTo>
                    <a:pt x="13951" y="13511"/>
                  </a:lnTo>
                  <a:lnTo>
                    <a:pt x="13954" y="13532"/>
                  </a:lnTo>
                  <a:lnTo>
                    <a:pt x="13958" y="13541"/>
                  </a:lnTo>
                  <a:lnTo>
                    <a:pt x="13967" y="13540"/>
                  </a:lnTo>
                  <a:lnTo>
                    <a:pt x="13973" y="13546"/>
                  </a:lnTo>
                  <a:lnTo>
                    <a:pt x="13977" y="13536"/>
                  </a:lnTo>
                  <a:lnTo>
                    <a:pt x="13983" y="13528"/>
                  </a:lnTo>
                  <a:lnTo>
                    <a:pt x="13987" y="13518"/>
                  </a:lnTo>
                  <a:lnTo>
                    <a:pt x="13987" y="13501"/>
                  </a:lnTo>
                  <a:lnTo>
                    <a:pt x="13987" y="13490"/>
                  </a:lnTo>
                  <a:lnTo>
                    <a:pt x="13989" y="13488"/>
                  </a:lnTo>
                  <a:lnTo>
                    <a:pt x="13992" y="13492"/>
                  </a:lnTo>
                  <a:lnTo>
                    <a:pt x="13995" y="13503"/>
                  </a:lnTo>
                  <a:lnTo>
                    <a:pt x="13997" y="13509"/>
                  </a:lnTo>
                  <a:lnTo>
                    <a:pt x="14003" y="13512"/>
                  </a:lnTo>
                  <a:lnTo>
                    <a:pt x="14006" y="13519"/>
                  </a:lnTo>
                  <a:lnTo>
                    <a:pt x="14001" y="13533"/>
                  </a:lnTo>
                  <a:lnTo>
                    <a:pt x="13974" y="13561"/>
                  </a:lnTo>
                  <a:lnTo>
                    <a:pt x="13967" y="13574"/>
                  </a:lnTo>
                  <a:lnTo>
                    <a:pt x="13961" y="13589"/>
                  </a:lnTo>
                  <a:lnTo>
                    <a:pt x="13960" y="13603"/>
                  </a:lnTo>
                  <a:lnTo>
                    <a:pt x="13965" y="13630"/>
                  </a:lnTo>
                  <a:lnTo>
                    <a:pt x="13969" y="13632"/>
                  </a:lnTo>
                  <a:lnTo>
                    <a:pt x="13976" y="13601"/>
                  </a:lnTo>
                  <a:lnTo>
                    <a:pt x="13979" y="13593"/>
                  </a:lnTo>
                  <a:lnTo>
                    <a:pt x="13992" y="13589"/>
                  </a:lnTo>
                  <a:lnTo>
                    <a:pt x="14001" y="13573"/>
                  </a:lnTo>
                  <a:lnTo>
                    <a:pt x="14005" y="13570"/>
                  </a:lnTo>
                  <a:lnTo>
                    <a:pt x="14006" y="13577"/>
                  </a:lnTo>
                  <a:lnTo>
                    <a:pt x="14003" y="13586"/>
                  </a:lnTo>
                  <a:lnTo>
                    <a:pt x="13991" y="13604"/>
                  </a:lnTo>
                  <a:lnTo>
                    <a:pt x="13989" y="13603"/>
                  </a:lnTo>
                  <a:lnTo>
                    <a:pt x="13986" y="13601"/>
                  </a:lnTo>
                  <a:lnTo>
                    <a:pt x="13984" y="13600"/>
                  </a:lnTo>
                  <a:lnTo>
                    <a:pt x="13983" y="13606"/>
                  </a:lnTo>
                  <a:lnTo>
                    <a:pt x="13983" y="13613"/>
                  </a:lnTo>
                  <a:lnTo>
                    <a:pt x="13986" y="13631"/>
                  </a:lnTo>
                  <a:lnTo>
                    <a:pt x="13986" y="13636"/>
                  </a:lnTo>
                  <a:lnTo>
                    <a:pt x="13985" y="13639"/>
                  </a:lnTo>
                  <a:lnTo>
                    <a:pt x="13976" y="13645"/>
                  </a:lnTo>
                  <a:lnTo>
                    <a:pt x="13974" y="13647"/>
                  </a:lnTo>
                  <a:lnTo>
                    <a:pt x="13973" y="13651"/>
                  </a:lnTo>
                  <a:lnTo>
                    <a:pt x="13973" y="13656"/>
                  </a:lnTo>
                  <a:lnTo>
                    <a:pt x="13972" y="13662"/>
                  </a:lnTo>
                  <a:lnTo>
                    <a:pt x="13972" y="13676"/>
                  </a:lnTo>
                  <a:lnTo>
                    <a:pt x="13974" y="13692"/>
                  </a:lnTo>
                  <a:lnTo>
                    <a:pt x="13976" y="13707"/>
                  </a:lnTo>
                  <a:lnTo>
                    <a:pt x="13980" y="13718"/>
                  </a:lnTo>
                  <a:lnTo>
                    <a:pt x="13985" y="13720"/>
                  </a:lnTo>
                  <a:lnTo>
                    <a:pt x="13998" y="13716"/>
                  </a:lnTo>
                  <a:lnTo>
                    <a:pt x="14002" y="13723"/>
                  </a:lnTo>
                  <a:lnTo>
                    <a:pt x="14001" y="13763"/>
                  </a:lnTo>
                  <a:lnTo>
                    <a:pt x="14001" y="13771"/>
                  </a:lnTo>
                  <a:lnTo>
                    <a:pt x="13997" y="13774"/>
                  </a:lnTo>
                  <a:lnTo>
                    <a:pt x="13995" y="13777"/>
                  </a:lnTo>
                  <a:lnTo>
                    <a:pt x="13993" y="13785"/>
                  </a:lnTo>
                  <a:lnTo>
                    <a:pt x="13991" y="13803"/>
                  </a:lnTo>
                  <a:lnTo>
                    <a:pt x="13990" y="13814"/>
                  </a:lnTo>
                  <a:lnTo>
                    <a:pt x="13974" y="13870"/>
                  </a:lnTo>
                  <a:lnTo>
                    <a:pt x="13974" y="13885"/>
                  </a:lnTo>
                  <a:lnTo>
                    <a:pt x="13979" y="13901"/>
                  </a:lnTo>
                  <a:lnTo>
                    <a:pt x="13987" y="13913"/>
                  </a:lnTo>
                  <a:lnTo>
                    <a:pt x="14003" y="13929"/>
                  </a:lnTo>
                  <a:lnTo>
                    <a:pt x="14005" y="13933"/>
                  </a:lnTo>
                  <a:lnTo>
                    <a:pt x="14008" y="13943"/>
                  </a:lnTo>
                  <a:lnTo>
                    <a:pt x="14009" y="13946"/>
                  </a:lnTo>
                  <a:lnTo>
                    <a:pt x="14021" y="13963"/>
                  </a:lnTo>
                  <a:lnTo>
                    <a:pt x="14028" y="13969"/>
                  </a:lnTo>
                  <a:lnTo>
                    <a:pt x="14041" y="13970"/>
                  </a:lnTo>
                  <a:lnTo>
                    <a:pt x="14055" y="13988"/>
                  </a:lnTo>
                  <a:lnTo>
                    <a:pt x="14061" y="13992"/>
                  </a:lnTo>
                  <a:lnTo>
                    <a:pt x="14067" y="13985"/>
                  </a:lnTo>
                  <a:lnTo>
                    <a:pt x="14069" y="13970"/>
                  </a:lnTo>
                  <a:lnTo>
                    <a:pt x="14070" y="13929"/>
                  </a:lnTo>
                  <a:lnTo>
                    <a:pt x="14070" y="13905"/>
                  </a:lnTo>
                  <a:lnTo>
                    <a:pt x="14067" y="13889"/>
                  </a:lnTo>
                  <a:lnTo>
                    <a:pt x="14056" y="13864"/>
                  </a:lnTo>
                  <a:lnTo>
                    <a:pt x="14050" y="13848"/>
                  </a:lnTo>
                  <a:lnTo>
                    <a:pt x="14046" y="13831"/>
                  </a:lnTo>
                  <a:lnTo>
                    <a:pt x="14043" y="13812"/>
                  </a:lnTo>
                  <a:lnTo>
                    <a:pt x="14042" y="13792"/>
                  </a:lnTo>
                  <a:lnTo>
                    <a:pt x="14044" y="13777"/>
                  </a:lnTo>
                  <a:lnTo>
                    <a:pt x="14049" y="13761"/>
                  </a:lnTo>
                  <a:lnTo>
                    <a:pt x="14054" y="13750"/>
                  </a:lnTo>
                  <a:lnTo>
                    <a:pt x="14058" y="13747"/>
                  </a:lnTo>
                  <a:lnTo>
                    <a:pt x="14056" y="13798"/>
                  </a:lnTo>
                  <a:lnTo>
                    <a:pt x="14057" y="13824"/>
                  </a:lnTo>
                  <a:lnTo>
                    <a:pt x="14063" y="13852"/>
                  </a:lnTo>
                  <a:lnTo>
                    <a:pt x="14067" y="13860"/>
                  </a:lnTo>
                  <a:lnTo>
                    <a:pt x="14072" y="13868"/>
                  </a:lnTo>
                  <a:lnTo>
                    <a:pt x="14077" y="13878"/>
                  </a:lnTo>
                  <a:lnTo>
                    <a:pt x="14080" y="13892"/>
                  </a:lnTo>
                  <a:lnTo>
                    <a:pt x="14081" y="13905"/>
                  </a:lnTo>
                  <a:lnTo>
                    <a:pt x="14078" y="13929"/>
                  </a:lnTo>
                  <a:lnTo>
                    <a:pt x="14077" y="13942"/>
                  </a:lnTo>
                  <a:lnTo>
                    <a:pt x="14084" y="13923"/>
                  </a:lnTo>
                  <a:lnTo>
                    <a:pt x="14087" y="13913"/>
                  </a:lnTo>
                  <a:lnTo>
                    <a:pt x="14088" y="13897"/>
                  </a:lnTo>
                  <a:lnTo>
                    <a:pt x="14089" y="13875"/>
                  </a:lnTo>
                  <a:lnTo>
                    <a:pt x="14089" y="13867"/>
                  </a:lnTo>
                  <a:lnTo>
                    <a:pt x="14092" y="13847"/>
                  </a:lnTo>
                  <a:lnTo>
                    <a:pt x="14093" y="13838"/>
                  </a:lnTo>
                  <a:lnTo>
                    <a:pt x="14092" y="13807"/>
                  </a:lnTo>
                  <a:lnTo>
                    <a:pt x="14089" y="13780"/>
                  </a:lnTo>
                  <a:lnTo>
                    <a:pt x="14084" y="13755"/>
                  </a:lnTo>
                  <a:lnTo>
                    <a:pt x="14062" y="13682"/>
                  </a:lnTo>
                  <a:lnTo>
                    <a:pt x="14056" y="13654"/>
                  </a:lnTo>
                  <a:lnTo>
                    <a:pt x="14055" y="13629"/>
                  </a:lnTo>
                  <a:lnTo>
                    <a:pt x="14057" y="13625"/>
                  </a:lnTo>
                  <a:lnTo>
                    <a:pt x="14061" y="13638"/>
                  </a:lnTo>
                  <a:lnTo>
                    <a:pt x="14070" y="13684"/>
                  </a:lnTo>
                  <a:lnTo>
                    <a:pt x="14073" y="13693"/>
                  </a:lnTo>
                  <a:lnTo>
                    <a:pt x="14087" y="13728"/>
                  </a:lnTo>
                  <a:lnTo>
                    <a:pt x="14090" y="13737"/>
                  </a:lnTo>
                  <a:lnTo>
                    <a:pt x="14098" y="13775"/>
                  </a:lnTo>
                  <a:lnTo>
                    <a:pt x="14100" y="13782"/>
                  </a:lnTo>
                  <a:lnTo>
                    <a:pt x="14105" y="13796"/>
                  </a:lnTo>
                  <a:lnTo>
                    <a:pt x="14106" y="13814"/>
                  </a:lnTo>
                  <a:lnTo>
                    <a:pt x="14103" y="13849"/>
                  </a:lnTo>
                  <a:lnTo>
                    <a:pt x="14102" y="13865"/>
                  </a:lnTo>
                  <a:lnTo>
                    <a:pt x="14101" y="13870"/>
                  </a:lnTo>
                  <a:lnTo>
                    <a:pt x="14097" y="13874"/>
                  </a:lnTo>
                  <a:lnTo>
                    <a:pt x="14095" y="13879"/>
                  </a:lnTo>
                  <a:lnTo>
                    <a:pt x="14094" y="13887"/>
                  </a:lnTo>
                  <a:lnTo>
                    <a:pt x="14094" y="13897"/>
                  </a:lnTo>
                  <a:lnTo>
                    <a:pt x="14096" y="13909"/>
                  </a:lnTo>
                  <a:lnTo>
                    <a:pt x="14096" y="13929"/>
                  </a:lnTo>
                  <a:lnTo>
                    <a:pt x="14092" y="13940"/>
                  </a:lnTo>
                  <a:lnTo>
                    <a:pt x="14086" y="13948"/>
                  </a:lnTo>
                  <a:lnTo>
                    <a:pt x="14082" y="13960"/>
                  </a:lnTo>
                  <a:lnTo>
                    <a:pt x="14082" y="13979"/>
                  </a:lnTo>
                  <a:lnTo>
                    <a:pt x="14088" y="13991"/>
                  </a:lnTo>
                  <a:lnTo>
                    <a:pt x="14095" y="13997"/>
                  </a:lnTo>
                  <a:lnTo>
                    <a:pt x="14101" y="13996"/>
                  </a:lnTo>
                  <a:lnTo>
                    <a:pt x="14113" y="13986"/>
                  </a:lnTo>
                  <a:lnTo>
                    <a:pt x="14119" y="13977"/>
                  </a:lnTo>
                  <a:lnTo>
                    <a:pt x="14124" y="13963"/>
                  </a:lnTo>
                  <a:lnTo>
                    <a:pt x="14127" y="13945"/>
                  </a:lnTo>
                  <a:lnTo>
                    <a:pt x="14127" y="13925"/>
                  </a:lnTo>
                  <a:lnTo>
                    <a:pt x="14125" y="13907"/>
                  </a:lnTo>
                  <a:lnTo>
                    <a:pt x="14119" y="13890"/>
                  </a:lnTo>
                  <a:lnTo>
                    <a:pt x="14114" y="13871"/>
                  </a:lnTo>
                  <a:lnTo>
                    <a:pt x="14115" y="13854"/>
                  </a:lnTo>
                  <a:lnTo>
                    <a:pt x="14119" y="13842"/>
                  </a:lnTo>
                  <a:lnTo>
                    <a:pt x="14125" y="13838"/>
                  </a:lnTo>
                  <a:lnTo>
                    <a:pt x="14121" y="13827"/>
                  </a:lnTo>
                  <a:lnTo>
                    <a:pt x="14125" y="13824"/>
                  </a:lnTo>
                  <a:lnTo>
                    <a:pt x="14129" y="13828"/>
                  </a:lnTo>
                  <a:lnTo>
                    <a:pt x="14132" y="13839"/>
                  </a:lnTo>
                  <a:lnTo>
                    <a:pt x="14135" y="13856"/>
                  </a:lnTo>
                  <a:lnTo>
                    <a:pt x="14136" y="13865"/>
                  </a:lnTo>
                  <a:lnTo>
                    <a:pt x="14136" y="13871"/>
                  </a:lnTo>
                  <a:lnTo>
                    <a:pt x="14135" y="13876"/>
                  </a:lnTo>
                  <a:lnTo>
                    <a:pt x="14135" y="13881"/>
                  </a:lnTo>
                  <a:lnTo>
                    <a:pt x="14137" y="13903"/>
                  </a:lnTo>
                  <a:lnTo>
                    <a:pt x="14137" y="13909"/>
                  </a:lnTo>
                  <a:lnTo>
                    <a:pt x="14137" y="13937"/>
                  </a:lnTo>
                  <a:lnTo>
                    <a:pt x="14135" y="13961"/>
                  </a:lnTo>
                  <a:lnTo>
                    <a:pt x="14127" y="14004"/>
                  </a:lnTo>
                  <a:lnTo>
                    <a:pt x="14138" y="14007"/>
                  </a:lnTo>
                  <a:lnTo>
                    <a:pt x="14151" y="14022"/>
                  </a:lnTo>
                  <a:lnTo>
                    <a:pt x="14162" y="14028"/>
                  </a:lnTo>
                  <a:lnTo>
                    <a:pt x="14171" y="14005"/>
                  </a:lnTo>
                  <a:lnTo>
                    <a:pt x="14170" y="13996"/>
                  </a:lnTo>
                  <a:lnTo>
                    <a:pt x="14169" y="13984"/>
                  </a:lnTo>
                  <a:lnTo>
                    <a:pt x="14169" y="13975"/>
                  </a:lnTo>
                  <a:lnTo>
                    <a:pt x="14170" y="13969"/>
                  </a:lnTo>
                  <a:lnTo>
                    <a:pt x="14173" y="13966"/>
                  </a:lnTo>
                  <a:lnTo>
                    <a:pt x="14175" y="13962"/>
                  </a:lnTo>
                  <a:lnTo>
                    <a:pt x="14178" y="13949"/>
                  </a:lnTo>
                  <a:lnTo>
                    <a:pt x="14181" y="13933"/>
                  </a:lnTo>
                  <a:lnTo>
                    <a:pt x="14182" y="13919"/>
                  </a:lnTo>
                  <a:lnTo>
                    <a:pt x="14179" y="13881"/>
                  </a:lnTo>
                  <a:lnTo>
                    <a:pt x="14178" y="13862"/>
                  </a:lnTo>
                  <a:lnTo>
                    <a:pt x="14179" y="13848"/>
                  </a:lnTo>
                  <a:lnTo>
                    <a:pt x="14178" y="13835"/>
                  </a:lnTo>
                  <a:lnTo>
                    <a:pt x="14176" y="13818"/>
                  </a:lnTo>
                  <a:lnTo>
                    <a:pt x="14174" y="13810"/>
                  </a:lnTo>
                  <a:lnTo>
                    <a:pt x="14171" y="13803"/>
                  </a:lnTo>
                  <a:lnTo>
                    <a:pt x="14169" y="13795"/>
                  </a:lnTo>
                  <a:lnTo>
                    <a:pt x="14168" y="13785"/>
                  </a:lnTo>
                  <a:lnTo>
                    <a:pt x="14170" y="13776"/>
                  </a:lnTo>
                  <a:lnTo>
                    <a:pt x="14173" y="13778"/>
                  </a:lnTo>
                  <a:lnTo>
                    <a:pt x="14178" y="13787"/>
                  </a:lnTo>
                  <a:lnTo>
                    <a:pt x="14183" y="13797"/>
                  </a:lnTo>
                  <a:lnTo>
                    <a:pt x="14185" y="13798"/>
                  </a:lnTo>
                  <a:lnTo>
                    <a:pt x="14184" y="13786"/>
                  </a:lnTo>
                  <a:cubicBezTo>
                    <a:pt x="14184" y="13786"/>
                    <a:pt x="14180" y="13760"/>
                    <a:pt x="14180" y="13760"/>
                  </a:cubicBezTo>
                  <a:close/>
                  <a:moveTo>
                    <a:pt x="14407" y="13653"/>
                  </a:moveTo>
                  <a:lnTo>
                    <a:pt x="14403" y="13634"/>
                  </a:lnTo>
                  <a:lnTo>
                    <a:pt x="14396" y="13589"/>
                  </a:lnTo>
                  <a:lnTo>
                    <a:pt x="14391" y="13571"/>
                  </a:lnTo>
                  <a:lnTo>
                    <a:pt x="14388" y="13562"/>
                  </a:lnTo>
                  <a:lnTo>
                    <a:pt x="14377" y="13543"/>
                  </a:lnTo>
                  <a:lnTo>
                    <a:pt x="14374" y="13536"/>
                  </a:lnTo>
                  <a:lnTo>
                    <a:pt x="14367" y="13512"/>
                  </a:lnTo>
                  <a:lnTo>
                    <a:pt x="14353" y="13483"/>
                  </a:lnTo>
                  <a:lnTo>
                    <a:pt x="14350" y="13462"/>
                  </a:lnTo>
                  <a:lnTo>
                    <a:pt x="14348" y="13454"/>
                  </a:lnTo>
                  <a:lnTo>
                    <a:pt x="14346" y="13449"/>
                  </a:lnTo>
                  <a:lnTo>
                    <a:pt x="14345" y="13413"/>
                  </a:lnTo>
                  <a:lnTo>
                    <a:pt x="14344" y="13396"/>
                  </a:lnTo>
                  <a:lnTo>
                    <a:pt x="14341" y="13379"/>
                  </a:lnTo>
                  <a:lnTo>
                    <a:pt x="14337" y="13359"/>
                  </a:lnTo>
                  <a:lnTo>
                    <a:pt x="14332" y="13349"/>
                  </a:lnTo>
                  <a:lnTo>
                    <a:pt x="14327" y="13341"/>
                  </a:lnTo>
                  <a:lnTo>
                    <a:pt x="14322" y="13329"/>
                  </a:lnTo>
                  <a:lnTo>
                    <a:pt x="14322" y="13317"/>
                  </a:lnTo>
                  <a:lnTo>
                    <a:pt x="14320" y="13310"/>
                  </a:lnTo>
                  <a:lnTo>
                    <a:pt x="14318" y="13306"/>
                  </a:lnTo>
                  <a:lnTo>
                    <a:pt x="14316" y="13298"/>
                  </a:lnTo>
                  <a:lnTo>
                    <a:pt x="14315" y="13288"/>
                  </a:lnTo>
                  <a:lnTo>
                    <a:pt x="14314" y="13282"/>
                  </a:lnTo>
                  <a:lnTo>
                    <a:pt x="14315" y="13276"/>
                  </a:lnTo>
                  <a:lnTo>
                    <a:pt x="14314" y="13250"/>
                  </a:lnTo>
                  <a:lnTo>
                    <a:pt x="14315" y="13238"/>
                  </a:lnTo>
                  <a:lnTo>
                    <a:pt x="14320" y="13214"/>
                  </a:lnTo>
                  <a:lnTo>
                    <a:pt x="14326" y="13159"/>
                  </a:lnTo>
                  <a:lnTo>
                    <a:pt x="14327" y="13126"/>
                  </a:lnTo>
                  <a:lnTo>
                    <a:pt x="14327" y="13123"/>
                  </a:lnTo>
                  <a:lnTo>
                    <a:pt x="14325" y="13108"/>
                  </a:lnTo>
                  <a:lnTo>
                    <a:pt x="14319" y="13066"/>
                  </a:lnTo>
                  <a:lnTo>
                    <a:pt x="14312" y="13031"/>
                  </a:lnTo>
                  <a:lnTo>
                    <a:pt x="14307" y="13011"/>
                  </a:lnTo>
                  <a:lnTo>
                    <a:pt x="14301" y="12994"/>
                  </a:lnTo>
                  <a:lnTo>
                    <a:pt x="14287" y="12964"/>
                  </a:lnTo>
                  <a:lnTo>
                    <a:pt x="14279" y="12952"/>
                  </a:lnTo>
                  <a:lnTo>
                    <a:pt x="14273" y="12953"/>
                  </a:lnTo>
                  <a:lnTo>
                    <a:pt x="14254" y="12986"/>
                  </a:lnTo>
                  <a:lnTo>
                    <a:pt x="14247" y="12990"/>
                  </a:lnTo>
                  <a:lnTo>
                    <a:pt x="14234" y="12991"/>
                  </a:lnTo>
                  <a:lnTo>
                    <a:pt x="14205" y="12994"/>
                  </a:lnTo>
                  <a:lnTo>
                    <a:pt x="14201" y="12989"/>
                  </a:lnTo>
                  <a:lnTo>
                    <a:pt x="14196" y="12978"/>
                  </a:lnTo>
                  <a:lnTo>
                    <a:pt x="14179" y="12921"/>
                  </a:lnTo>
                  <a:lnTo>
                    <a:pt x="14174" y="12910"/>
                  </a:lnTo>
                  <a:lnTo>
                    <a:pt x="14167" y="12907"/>
                  </a:lnTo>
                  <a:lnTo>
                    <a:pt x="14141" y="12914"/>
                  </a:lnTo>
                  <a:lnTo>
                    <a:pt x="14128" y="12908"/>
                  </a:lnTo>
                  <a:lnTo>
                    <a:pt x="14089" y="12852"/>
                  </a:lnTo>
                  <a:lnTo>
                    <a:pt x="14067" y="12841"/>
                  </a:lnTo>
                  <a:lnTo>
                    <a:pt x="14025" y="12861"/>
                  </a:lnTo>
                  <a:lnTo>
                    <a:pt x="14002" y="12857"/>
                  </a:lnTo>
                  <a:lnTo>
                    <a:pt x="13969" y="12836"/>
                  </a:lnTo>
                  <a:lnTo>
                    <a:pt x="13932" y="12813"/>
                  </a:lnTo>
                  <a:lnTo>
                    <a:pt x="13890" y="12786"/>
                  </a:lnTo>
                  <a:lnTo>
                    <a:pt x="13877" y="12770"/>
                  </a:lnTo>
                  <a:lnTo>
                    <a:pt x="13870" y="12766"/>
                  </a:lnTo>
                  <a:lnTo>
                    <a:pt x="13864" y="12770"/>
                  </a:lnTo>
                  <a:lnTo>
                    <a:pt x="13841" y="12799"/>
                  </a:lnTo>
                  <a:lnTo>
                    <a:pt x="13816" y="12816"/>
                  </a:lnTo>
                  <a:lnTo>
                    <a:pt x="13809" y="12815"/>
                  </a:lnTo>
                  <a:lnTo>
                    <a:pt x="13806" y="12807"/>
                  </a:lnTo>
                  <a:lnTo>
                    <a:pt x="13802" y="12766"/>
                  </a:lnTo>
                  <a:lnTo>
                    <a:pt x="13798" y="12748"/>
                  </a:lnTo>
                  <a:lnTo>
                    <a:pt x="13793" y="12733"/>
                  </a:lnTo>
                  <a:lnTo>
                    <a:pt x="13783" y="12708"/>
                  </a:lnTo>
                  <a:lnTo>
                    <a:pt x="13777" y="12696"/>
                  </a:lnTo>
                  <a:lnTo>
                    <a:pt x="13775" y="12690"/>
                  </a:lnTo>
                  <a:lnTo>
                    <a:pt x="13773" y="12680"/>
                  </a:lnTo>
                  <a:lnTo>
                    <a:pt x="13772" y="12668"/>
                  </a:lnTo>
                  <a:lnTo>
                    <a:pt x="13773" y="12653"/>
                  </a:lnTo>
                  <a:lnTo>
                    <a:pt x="13772" y="12640"/>
                  </a:lnTo>
                  <a:lnTo>
                    <a:pt x="13770" y="12634"/>
                  </a:lnTo>
                  <a:lnTo>
                    <a:pt x="13707" y="12614"/>
                  </a:lnTo>
                  <a:lnTo>
                    <a:pt x="13700" y="12439"/>
                  </a:lnTo>
                  <a:lnTo>
                    <a:pt x="13667" y="12441"/>
                  </a:lnTo>
                  <a:lnTo>
                    <a:pt x="13623" y="12444"/>
                  </a:lnTo>
                  <a:lnTo>
                    <a:pt x="13628" y="12368"/>
                  </a:lnTo>
                  <a:lnTo>
                    <a:pt x="13631" y="12314"/>
                  </a:lnTo>
                  <a:lnTo>
                    <a:pt x="13603" y="12247"/>
                  </a:lnTo>
                  <a:lnTo>
                    <a:pt x="13581" y="12195"/>
                  </a:lnTo>
                  <a:lnTo>
                    <a:pt x="13549" y="12140"/>
                  </a:lnTo>
                  <a:lnTo>
                    <a:pt x="13516" y="12082"/>
                  </a:lnTo>
                  <a:lnTo>
                    <a:pt x="13488" y="12018"/>
                  </a:lnTo>
                  <a:lnTo>
                    <a:pt x="13458" y="11952"/>
                  </a:lnTo>
                  <a:lnTo>
                    <a:pt x="13413" y="11850"/>
                  </a:lnTo>
                  <a:lnTo>
                    <a:pt x="13382" y="11779"/>
                  </a:lnTo>
                  <a:lnTo>
                    <a:pt x="13332" y="11692"/>
                  </a:lnTo>
                  <a:lnTo>
                    <a:pt x="13288" y="11564"/>
                  </a:lnTo>
                  <a:lnTo>
                    <a:pt x="13223" y="11457"/>
                  </a:lnTo>
                  <a:lnTo>
                    <a:pt x="13195" y="11385"/>
                  </a:lnTo>
                  <a:lnTo>
                    <a:pt x="13206" y="11337"/>
                  </a:lnTo>
                  <a:lnTo>
                    <a:pt x="13110" y="11209"/>
                  </a:lnTo>
                  <a:lnTo>
                    <a:pt x="13064" y="11121"/>
                  </a:lnTo>
                  <a:lnTo>
                    <a:pt x="12958" y="11061"/>
                  </a:lnTo>
                  <a:lnTo>
                    <a:pt x="12934" y="11013"/>
                  </a:lnTo>
                  <a:lnTo>
                    <a:pt x="12930" y="10969"/>
                  </a:lnTo>
                  <a:lnTo>
                    <a:pt x="12911" y="10970"/>
                  </a:lnTo>
                  <a:lnTo>
                    <a:pt x="12906" y="10903"/>
                  </a:lnTo>
                  <a:lnTo>
                    <a:pt x="12874" y="10832"/>
                  </a:lnTo>
                  <a:lnTo>
                    <a:pt x="12855" y="10845"/>
                  </a:lnTo>
                  <a:lnTo>
                    <a:pt x="12823" y="10802"/>
                  </a:lnTo>
                  <a:lnTo>
                    <a:pt x="12811" y="10752"/>
                  </a:lnTo>
                  <a:lnTo>
                    <a:pt x="12752" y="10756"/>
                  </a:lnTo>
                  <a:lnTo>
                    <a:pt x="12728" y="10702"/>
                  </a:lnTo>
                  <a:lnTo>
                    <a:pt x="12731" y="10659"/>
                  </a:lnTo>
                  <a:lnTo>
                    <a:pt x="12703" y="10631"/>
                  </a:lnTo>
                  <a:lnTo>
                    <a:pt x="12707" y="10598"/>
                  </a:lnTo>
                  <a:lnTo>
                    <a:pt x="12712" y="10580"/>
                  </a:lnTo>
                  <a:lnTo>
                    <a:pt x="12700" y="10486"/>
                  </a:lnTo>
                  <a:lnTo>
                    <a:pt x="12672" y="10442"/>
                  </a:lnTo>
                  <a:lnTo>
                    <a:pt x="12664" y="10448"/>
                  </a:lnTo>
                  <a:lnTo>
                    <a:pt x="12649" y="10425"/>
                  </a:lnTo>
                  <a:lnTo>
                    <a:pt x="12641" y="10386"/>
                  </a:lnTo>
                  <a:lnTo>
                    <a:pt x="12609" y="10365"/>
                  </a:lnTo>
                  <a:lnTo>
                    <a:pt x="12577" y="10321"/>
                  </a:lnTo>
                  <a:lnTo>
                    <a:pt x="12493" y="10521"/>
                  </a:lnTo>
                  <a:lnTo>
                    <a:pt x="12446" y="10577"/>
                  </a:lnTo>
                  <a:lnTo>
                    <a:pt x="12426" y="10608"/>
                  </a:lnTo>
                  <a:lnTo>
                    <a:pt x="12417" y="10635"/>
                  </a:lnTo>
                  <a:lnTo>
                    <a:pt x="12444" y="10654"/>
                  </a:lnTo>
                  <a:lnTo>
                    <a:pt x="12451" y="10680"/>
                  </a:lnTo>
                  <a:lnTo>
                    <a:pt x="12443" y="10760"/>
                  </a:lnTo>
                  <a:lnTo>
                    <a:pt x="12424" y="10790"/>
                  </a:lnTo>
                  <a:lnTo>
                    <a:pt x="12408" y="10787"/>
                  </a:lnTo>
                  <a:lnTo>
                    <a:pt x="12430" y="10959"/>
                  </a:lnTo>
                  <a:lnTo>
                    <a:pt x="12417" y="11088"/>
                  </a:lnTo>
                  <a:lnTo>
                    <a:pt x="12366" y="11129"/>
                  </a:lnTo>
                  <a:lnTo>
                    <a:pt x="12285" y="11342"/>
                  </a:lnTo>
                  <a:lnTo>
                    <a:pt x="12257" y="11445"/>
                  </a:lnTo>
                  <a:lnTo>
                    <a:pt x="12239" y="11459"/>
                  </a:lnTo>
                  <a:lnTo>
                    <a:pt x="12238" y="11374"/>
                  </a:lnTo>
                  <a:lnTo>
                    <a:pt x="12188" y="11147"/>
                  </a:lnTo>
                  <a:lnTo>
                    <a:pt x="12067" y="10972"/>
                  </a:lnTo>
                  <a:lnTo>
                    <a:pt x="11913" y="10757"/>
                  </a:lnTo>
                  <a:lnTo>
                    <a:pt x="11900" y="10722"/>
                  </a:lnTo>
                  <a:lnTo>
                    <a:pt x="11880" y="10624"/>
                  </a:lnTo>
                  <a:lnTo>
                    <a:pt x="11799" y="10581"/>
                  </a:lnTo>
                  <a:lnTo>
                    <a:pt x="11759" y="10498"/>
                  </a:lnTo>
                  <a:lnTo>
                    <a:pt x="11763" y="10253"/>
                  </a:lnTo>
                  <a:lnTo>
                    <a:pt x="11757" y="10224"/>
                  </a:lnTo>
                  <a:lnTo>
                    <a:pt x="11629" y="10308"/>
                  </a:lnTo>
                  <a:lnTo>
                    <a:pt x="11581" y="10489"/>
                  </a:lnTo>
                  <a:lnTo>
                    <a:pt x="11468" y="10412"/>
                  </a:lnTo>
                  <a:lnTo>
                    <a:pt x="11461" y="10500"/>
                  </a:lnTo>
                  <a:lnTo>
                    <a:pt x="11349" y="10453"/>
                  </a:lnTo>
                  <a:lnTo>
                    <a:pt x="11337" y="10319"/>
                  </a:lnTo>
                  <a:lnTo>
                    <a:pt x="11325" y="10175"/>
                  </a:lnTo>
                  <a:lnTo>
                    <a:pt x="11312" y="10031"/>
                  </a:lnTo>
                  <a:lnTo>
                    <a:pt x="11300" y="9887"/>
                  </a:lnTo>
                  <a:lnTo>
                    <a:pt x="11287" y="9743"/>
                  </a:lnTo>
                  <a:lnTo>
                    <a:pt x="11275" y="9599"/>
                  </a:lnTo>
                  <a:lnTo>
                    <a:pt x="11262" y="9455"/>
                  </a:lnTo>
                  <a:lnTo>
                    <a:pt x="11250" y="9312"/>
                  </a:lnTo>
                  <a:lnTo>
                    <a:pt x="11237" y="9168"/>
                  </a:lnTo>
                  <a:lnTo>
                    <a:pt x="11212" y="8880"/>
                  </a:lnTo>
                  <a:lnTo>
                    <a:pt x="11200" y="8736"/>
                  </a:lnTo>
                  <a:lnTo>
                    <a:pt x="11187" y="8592"/>
                  </a:lnTo>
                  <a:lnTo>
                    <a:pt x="11175" y="8448"/>
                  </a:lnTo>
                  <a:lnTo>
                    <a:pt x="11162" y="8305"/>
                  </a:lnTo>
                  <a:lnTo>
                    <a:pt x="11149" y="8161"/>
                  </a:lnTo>
                  <a:lnTo>
                    <a:pt x="11137" y="8017"/>
                  </a:lnTo>
                  <a:lnTo>
                    <a:pt x="11125" y="7873"/>
                  </a:lnTo>
                  <a:lnTo>
                    <a:pt x="11112" y="7729"/>
                  </a:lnTo>
                  <a:lnTo>
                    <a:pt x="11100" y="7585"/>
                  </a:lnTo>
                  <a:lnTo>
                    <a:pt x="11087" y="7442"/>
                  </a:lnTo>
                  <a:lnTo>
                    <a:pt x="11074" y="7298"/>
                  </a:lnTo>
                  <a:lnTo>
                    <a:pt x="11062" y="7154"/>
                  </a:lnTo>
                  <a:lnTo>
                    <a:pt x="11049" y="7010"/>
                  </a:lnTo>
                  <a:lnTo>
                    <a:pt x="11037" y="6867"/>
                  </a:lnTo>
                  <a:lnTo>
                    <a:pt x="11024" y="6723"/>
                  </a:lnTo>
                  <a:lnTo>
                    <a:pt x="11012" y="6579"/>
                  </a:lnTo>
                  <a:lnTo>
                    <a:pt x="11000" y="6436"/>
                  </a:lnTo>
                  <a:lnTo>
                    <a:pt x="10987" y="6292"/>
                  </a:lnTo>
                  <a:lnTo>
                    <a:pt x="10974" y="6149"/>
                  </a:lnTo>
                  <a:lnTo>
                    <a:pt x="10925" y="5575"/>
                  </a:lnTo>
                  <a:lnTo>
                    <a:pt x="10912" y="5432"/>
                  </a:lnTo>
                  <a:lnTo>
                    <a:pt x="10887" y="5145"/>
                  </a:lnTo>
                  <a:lnTo>
                    <a:pt x="10875" y="5002"/>
                  </a:lnTo>
                  <a:lnTo>
                    <a:pt x="10850" y="4716"/>
                  </a:lnTo>
                  <a:lnTo>
                    <a:pt x="10837" y="4572"/>
                  </a:lnTo>
                  <a:lnTo>
                    <a:pt x="10825" y="4429"/>
                  </a:lnTo>
                  <a:lnTo>
                    <a:pt x="10813" y="4286"/>
                  </a:lnTo>
                  <a:lnTo>
                    <a:pt x="10800" y="4143"/>
                  </a:lnTo>
                  <a:lnTo>
                    <a:pt x="10775" y="3858"/>
                  </a:lnTo>
                  <a:lnTo>
                    <a:pt x="10763" y="3715"/>
                  </a:lnTo>
                  <a:lnTo>
                    <a:pt x="10750" y="3572"/>
                  </a:lnTo>
                  <a:lnTo>
                    <a:pt x="10738" y="3430"/>
                  </a:lnTo>
                  <a:lnTo>
                    <a:pt x="10713" y="3145"/>
                  </a:lnTo>
                  <a:lnTo>
                    <a:pt x="10701" y="3002"/>
                  </a:lnTo>
                  <a:lnTo>
                    <a:pt x="10688" y="2860"/>
                  </a:lnTo>
                  <a:lnTo>
                    <a:pt x="10664" y="2575"/>
                  </a:lnTo>
                  <a:lnTo>
                    <a:pt x="10639" y="2291"/>
                  </a:lnTo>
                  <a:lnTo>
                    <a:pt x="10627" y="2149"/>
                  </a:lnTo>
                  <a:lnTo>
                    <a:pt x="10614" y="2007"/>
                  </a:lnTo>
                  <a:lnTo>
                    <a:pt x="10602" y="1865"/>
                  </a:lnTo>
                  <a:lnTo>
                    <a:pt x="10590" y="1723"/>
                  </a:lnTo>
                  <a:lnTo>
                    <a:pt x="10577" y="1582"/>
                  </a:lnTo>
                  <a:lnTo>
                    <a:pt x="10565" y="1440"/>
                  </a:lnTo>
                  <a:lnTo>
                    <a:pt x="10553" y="1299"/>
                  </a:lnTo>
                  <a:lnTo>
                    <a:pt x="10551" y="1297"/>
                  </a:lnTo>
                  <a:lnTo>
                    <a:pt x="10502" y="1278"/>
                  </a:lnTo>
                  <a:lnTo>
                    <a:pt x="10503" y="1284"/>
                  </a:lnTo>
                  <a:lnTo>
                    <a:pt x="10506" y="1285"/>
                  </a:lnTo>
                  <a:lnTo>
                    <a:pt x="10510" y="1287"/>
                  </a:lnTo>
                  <a:lnTo>
                    <a:pt x="10513" y="1287"/>
                  </a:lnTo>
                  <a:lnTo>
                    <a:pt x="10518" y="1291"/>
                  </a:lnTo>
                  <a:lnTo>
                    <a:pt x="10515" y="1306"/>
                  </a:lnTo>
                  <a:lnTo>
                    <a:pt x="10514" y="1323"/>
                  </a:lnTo>
                  <a:lnTo>
                    <a:pt x="10511" y="1335"/>
                  </a:lnTo>
                  <a:lnTo>
                    <a:pt x="10491" y="1327"/>
                  </a:lnTo>
                  <a:lnTo>
                    <a:pt x="10486" y="1319"/>
                  </a:lnTo>
                  <a:lnTo>
                    <a:pt x="10476" y="1286"/>
                  </a:lnTo>
                  <a:lnTo>
                    <a:pt x="10473" y="1276"/>
                  </a:lnTo>
                  <a:lnTo>
                    <a:pt x="10468" y="1269"/>
                  </a:lnTo>
                  <a:lnTo>
                    <a:pt x="10460" y="1260"/>
                  </a:lnTo>
                  <a:lnTo>
                    <a:pt x="10445" y="1235"/>
                  </a:lnTo>
                  <a:lnTo>
                    <a:pt x="10415" y="1219"/>
                  </a:lnTo>
                  <a:lnTo>
                    <a:pt x="10405" y="1205"/>
                  </a:lnTo>
                  <a:lnTo>
                    <a:pt x="10400" y="1200"/>
                  </a:lnTo>
                  <a:lnTo>
                    <a:pt x="10397" y="1209"/>
                  </a:lnTo>
                  <a:lnTo>
                    <a:pt x="10395" y="1222"/>
                  </a:lnTo>
                  <a:lnTo>
                    <a:pt x="10392" y="1227"/>
                  </a:lnTo>
                  <a:lnTo>
                    <a:pt x="10387" y="1225"/>
                  </a:lnTo>
                  <a:lnTo>
                    <a:pt x="10383" y="1219"/>
                  </a:lnTo>
                  <a:lnTo>
                    <a:pt x="10379" y="1190"/>
                  </a:lnTo>
                  <a:lnTo>
                    <a:pt x="10369" y="1179"/>
                  </a:lnTo>
                  <a:lnTo>
                    <a:pt x="10344" y="1183"/>
                  </a:lnTo>
                  <a:lnTo>
                    <a:pt x="10340" y="1177"/>
                  </a:lnTo>
                  <a:lnTo>
                    <a:pt x="10334" y="1157"/>
                  </a:lnTo>
                  <a:lnTo>
                    <a:pt x="10332" y="1155"/>
                  </a:lnTo>
                  <a:lnTo>
                    <a:pt x="10330" y="1155"/>
                  </a:lnTo>
                  <a:lnTo>
                    <a:pt x="10326" y="1150"/>
                  </a:lnTo>
                  <a:lnTo>
                    <a:pt x="10325" y="1147"/>
                  </a:lnTo>
                  <a:lnTo>
                    <a:pt x="10324" y="1142"/>
                  </a:lnTo>
                  <a:lnTo>
                    <a:pt x="10324" y="1132"/>
                  </a:lnTo>
                  <a:lnTo>
                    <a:pt x="10322" y="1128"/>
                  </a:lnTo>
                  <a:lnTo>
                    <a:pt x="10320" y="1127"/>
                  </a:lnTo>
                  <a:lnTo>
                    <a:pt x="10316" y="1129"/>
                  </a:lnTo>
                  <a:lnTo>
                    <a:pt x="10316" y="1125"/>
                  </a:lnTo>
                  <a:lnTo>
                    <a:pt x="10316" y="1122"/>
                  </a:lnTo>
                  <a:lnTo>
                    <a:pt x="10316" y="1118"/>
                  </a:lnTo>
                  <a:lnTo>
                    <a:pt x="10317" y="1115"/>
                  </a:lnTo>
                  <a:lnTo>
                    <a:pt x="10312" y="1102"/>
                  </a:lnTo>
                  <a:lnTo>
                    <a:pt x="10302" y="1101"/>
                  </a:lnTo>
                  <a:lnTo>
                    <a:pt x="10297" y="1088"/>
                  </a:lnTo>
                  <a:lnTo>
                    <a:pt x="10299" y="1084"/>
                  </a:lnTo>
                  <a:lnTo>
                    <a:pt x="10300" y="1083"/>
                  </a:lnTo>
                  <a:lnTo>
                    <a:pt x="10302" y="1083"/>
                  </a:lnTo>
                  <a:lnTo>
                    <a:pt x="10304" y="1085"/>
                  </a:lnTo>
                  <a:lnTo>
                    <a:pt x="10297" y="1075"/>
                  </a:lnTo>
                  <a:lnTo>
                    <a:pt x="10294" y="1073"/>
                  </a:lnTo>
                  <a:lnTo>
                    <a:pt x="10292" y="1080"/>
                  </a:lnTo>
                  <a:lnTo>
                    <a:pt x="10291" y="1087"/>
                  </a:lnTo>
                  <a:lnTo>
                    <a:pt x="10288" y="1091"/>
                  </a:lnTo>
                  <a:lnTo>
                    <a:pt x="10286" y="1090"/>
                  </a:lnTo>
                  <a:lnTo>
                    <a:pt x="10283" y="1087"/>
                  </a:lnTo>
                  <a:lnTo>
                    <a:pt x="10284" y="1059"/>
                  </a:lnTo>
                  <a:lnTo>
                    <a:pt x="10282" y="1050"/>
                  </a:lnTo>
                  <a:lnTo>
                    <a:pt x="10274" y="1047"/>
                  </a:lnTo>
                  <a:lnTo>
                    <a:pt x="10236" y="1007"/>
                  </a:lnTo>
                  <a:lnTo>
                    <a:pt x="10227" y="1006"/>
                  </a:lnTo>
                  <a:lnTo>
                    <a:pt x="10229" y="1012"/>
                  </a:lnTo>
                  <a:lnTo>
                    <a:pt x="10227" y="1019"/>
                  </a:lnTo>
                  <a:lnTo>
                    <a:pt x="10224" y="1023"/>
                  </a:lnTo>
                  <a:lnTo>
                    <a:pt x="10221" y="1024"/>
                  </a:lnTo>
                  <a:lnTo>
                    <a:pt x="10218" y="1020"/>
                  </a:lnTo>
                  <a:lnTo>
                    <a:pt x="10215" y="1006"/>
                  </a:lnTo>
                  <a:lnTo>
                    <a:pt x="10213" y="1000"/>
                  </a:lnTo>
                  <a:lnTo>
                    <a:pt x="10211" y="998"/>
                  </a:lnTo>
                  <a:lnTo>
                    <a:pt x="10199" y="1009"/>
                  </a:lnTo>
                  <a:lnTo>
                    <a:pt x="10197" y="1008"/>
                  </a:lnTo>
                  <a:lnTo>
                    <a:pt x="10194" y="1003"/>
                  </a:lnTo>
                  <a:lnTo>
                    <a:pt x="10193" y="997"/>
                  </a:lnTo>
                  <a:lnTo>
                    <a:pt x="10191" y="992"/>
                  </a:lnTo>
                  <a:lnTo>
                    <a:pt x="10179" y="984"/>
                  </a:lnTo>
                  <a:lnTo>
                    <a:pt x="10173" y="984"/>
                  </a:lnTo>
                  <a:lnTo>
                    <a:pt x="10170" y="989"/>
                  </a:lnTo>
                  <a:lnTo>
                    <a:pt x="10170" y="1008"/>
                  </a:lnTo>
                  <a:lnTo>
                    <a:pt x="10172" y="1026"/>
                  </a:lnTo>
                  <a:lnTo>
                    <a:pt x="10175" y="1041"/>
                  </a:lnTo>
                  <a:lnTo>
                    <a:pt x="10178" y="1052"/>
                  </a:lnTo>
                  <a:lnTo>
                    <a:pt x="10175" y="1061"/>
                  </a:lnTo>
                  <a:lnTo>
                    <a:pt x="10171" y="1050"/>
                  </a:lnTo>
                  <a:lnTo>
                    <a:pt x="10163" y="1007"/>
                  </a:lnTo>
                  <a:lnTo>
                    <a:pt x="10162" y="1003"/>
                  </a:lnTo>
                  <a:lnTo>
                    <a:pt x="10162" y="1003"/>
                  </a:lnTo>
                  <a:lnTo>
                    <a:pt x="10139" y="1020"/>
                  </a:lnTo>
                  <a:lnTo>
                    <a:pt x="10137" y="1016"/>
                  </a:lnTo>
                  <a:lnTo>
                    <a:pt x="10132" y="997"/>
                  </a:lnTo>
                  <a:lnTo>
                    <a:pt x="10131" y="994"/>
                  </a:lnTo>
                  <a:lnTo>
                    <a:pt x="10129" y="998"/>
                  </a:lnTo>
                  <a:lnTo>
                    <a:pt x="10130" y="1004"/>
                  </a:lnTo>
                  <a:lnTo>
                    <a:pt x="10131" y="1013"/>
                  </a:lnTo>
                  <a:lnTo>
                    <a:pt x="10131" y="1021"/>
                  </a:lnTo>
                  <a:lnTo>
                    <a:pt x="10129" y="1027"/>
                  </a:lnTo>
                  <a:lnTo>
                    <a:pt x="10115" y="1036"/>
                  </a:lnTo>
                  <a:lnTo>
                    <a:pt x="10112" y="1035"/>
                  </a:lnTo>
                  <a:lnTo>
                    <a:pt x="10104" y="1024"/>
                  </a:lnTo>
                  <a:lnTo>
                    <a:pt x="10100" y="1027"/>
                  </a:lnTo>
                  <a:lnTo>
                    <a:pt x="10092" y="1045"/>
                  </a:lnTo>
                  <a:lnTo>
                    <a:pt x="10089" y="1050"/>
                  </a:lnTo>
                  <a:lnTo>
                    <a:pt x="10083" y="1048"/>
                  </a:lnTo>
                  <a:lnTo>
                    <a:pt x="10080" y="1050"/>
                  </a:lnTo>
                  <a:lnTo>
                    <a:pt x="10079" y="1056"/>
                  </a:lnTo>
                  <a:lnTo>
                    <a:pt x="10079" y="1067"/>
                  </a:lnTo>
                  <a:lnTo>
                    <a:pt x="10078" y="1068"/>
                  </a:lnTo>
                  <a:lnTo>
                    <a:pt x="10073" y="1062"/>
                  </a:lnTo>
                  <a:lnTo>
                    <a:pt x="10072" y="1062"/>
                  </a:lnTo>
                  <a:lnTo>
                    <a:pt x="10070" y="1064"/>
                  </a:lnTo>
                  <a:lnTo>
                    <a:pt x="10069" y="1063"/>
                  </a:lnTo>
                  <a:lnTo>
                    <a:pt x="10066" y="1054"/>
                  </a:lnTo>
                  <a:lnTo>
                    <a:pt x="10063" y="1052"/>
                  </a:lnTo>
                  <a:lnTo>
                    <a:pt x="10057" y="1061"/>
                  </a:lnTo>
                  <a:lnTo>
                    <a:pt x="10058" y="1072"/>
                  </a:lnTo>
                  <a:lnTo>
                    <a:pt x="10060" y="1080"/>
                  </a:lnTo>
                  <a:lnTo>
                    <a:pt x="10065" y="1092"/>
                  </a:lnTo>
                  <a:lnTo>
                    <a:pt x="10064" y="1129"/>
                  </a:lnTo>
                  <a:lnTo>
                    <a:pt x="10063" y="1145"/>
                  </a:lnTo>
                  <a:lnTo>
                    <a:pt x="10062" y="1155"/>
                  </a:lnTo>
                  <a:lnTo>
                    <a:pt x="10061" y="1141"/>
                  </a:lnTo>
                  <a:lnTo>
                    <a:pt x="10061" y="1135"/>
                  </a:lnTo>
                  <a:lnTo>
                    <a:pt x="10061" y="1128"/>
                  </a:lnTo>
                  <a:lnTo>
                    <a:pt x="10060" y="1121"/>
                  </a:lnTo>
                  <a:lnTo>
                    <a:pt x="10059" y="1115"/>
                  </a:lnTo>
                  <a:lnTo>
                    <a:pt x="10059" y="1109"/>
                  </a:lnTo>
                  <a:lnTo>
                    <a:pt x="10059" y="1101"/>
                  </a:lnTo>
                  <a:lnTo>
                    <a:pt x="10056" y="1091"/>
                  </a:lnTo>
                  <a:lnTo>
                    <a:pt x="10052" y="1084"/>
                  </a:lnTo>
                  <a:lnTo>
                    <a:pt x="10048" y="1082"/>
                  </a:lnTo>
                  <a:lnTo>
                    <a:pt x="10047" y="1088"/>
                  </a:lnTo>
                  <a:lnTo>
                    <a:pt x="10045" y="1102"/>
                  </a:lnTo>
                  <a:lnTo>
                    <a:pt x="10041" y="1108"/>
                  </a:lnTo>
                  <a:lnTo>
                    <a:pt x="10011" y="1118"/>
                  </a:lnTo>
                  <a:lnTo>
                    <a:pt x="9993" y="1148"/>
                  </a:lnTo>
                  <a:lnTo>
                    <a:pt x="9987" y="1180"/>
                  </a:lnTo>
                  <a:lnTo>
                    <a:pt x="9983" y="1188"/>
                  </a:lnTo>
                  <a:lnTo>
                    <a:pt x="9966" y="1200"/>
                  </a:lnTo>
                  <a:lnTo>
                    <a:pt x="9947" y="1196"/>
                  </a:lnTo>
                  <a:lnTo>
                    <a:pt x="9940" y="1187"/>
                  </a:lnTo>
                  <a:lnTo>
                    <a:pt x="9938" y="1190"/>
                  </a:lnTo>
                  <a:lnTo>
                    <a:pt x="9930" y="1210"/>
                  </a:lnTo>
                  <a:lnTo>
                    <a:pt x="9897" y="1195"/>
                  </a:lnTo>
                  <a:lnTo>
                    <a:pt x="9879" y="1210"/>
                  </a:lnTo>
                  <a:lnTo>
                    <a:pt x="9874" y="1205"/>
                  </a:lnTo>
                  <a:lnTo>
                    <a:pt x="9883" y="1172"/>
                  </a:lnTo>
                  <a:lnTo>
                    <a:pt x="9885" y="1165"/>
                  </a:lnTo>
                  <a:lnTo>
                    <a:pt x="9885" y="1158"/>
                  </a:lnTo>
                  <a:lnTo>
                    <a:pt x="9867" y="1177"/>
                  </a:lnTo>
                  <a:lnTo>
                    <a:pt x="9862" y="1175"/>
                  </a:lnTo>
                  <a:lnTo>
                    <a:pt x="9853" y="1163"/>
                  </a:lnTo>
                  <a:lnTo>
                    <a:pt x="9848" y="1161"/>
                  </a:lnTo>
                  <a:lnTo>
                    <a:pt x="9845" y="1156"/>
                  </a:lnTo>
                  <a:lnTo>
                    <a:pt x="9839" y="1130"/>
                  </a:lnTo>
                  <a:lnTo>
                    <a:pt x="9836" y="1124"/>
                  </a:lnTo>
                  <a:lnTo>
                    <a:pt x="9832" y="1126"/>
                  </a:lnTo>
                  <a:lnTo>
                    <a:pt x="9830" y="1128"/>
                  </a:lnTo>
                  <a:lnTo>
                    <a:pt x="9829" y="1133"/>
                  </a:lnTo>
                  <a:lnTo>
                    <a:pt x="9827" y="1144"/>
                  </a:lnTo>
                  <a:lnTo>
                    <a:pt x="9825" y="1148"/>
                  </a:lnTo>
                  <a:lnTo>
                    <a:pt x="9823" y="1149"/>
                  </a:lnTo>
                  <a:lnTo>
                    <a:pt x="9825" y="1139"/>
                  </a:lnTo>
                  <a:lnTo>
                    <a:pt x="9822" y="1132"/>
                  </a:lnTo>
                  <a:lnTo>
                    <a:pt x="9815" y="1124"/>
                  </a:lnTo>
                  <a:lnTo>
                    <a:pt x="9805" y="1103"/>
                  </a:lnTo>
                  <a:lnTo>
                    <a:pt x="9796" y="1094"/>
                  </a:lnTo>
                  <a:lnTo>
                    <a:pt x="9784" y="1065"/>
                  </a:lnTo>
                  <a:lnTo>
                    <a:pt x="9777" y="1059"/>
                  </a:lnTo>
                  <a:lnTo>
                    <a:pt x="9780" y="1081"/>
                  </a:lnTo>
                  <a:lnTo>
                    <a:pt x="9777" y="1081"/>
                  </a:lnTo>
                  <a:lnTo>
                    <a:pt x="9770" y="1068"/>
                  </a:lnTo>
                  <a:lnTo>
                    <a:pt x="9769" y="1070"/>
                  </a:lnTo>
                  <a:lnTo>
                    <a:pt x="9765" y="1081"/>
                  </a:lnTo>
                  <a:lnTo>
                    <a:pt x="9763" y="1084"/>
                  </a:lnTo>
                  <a:lnTo>
                    <a:pt x="9748" y="1086"/>
                  </a:lnTo>
                  <a:lnTo>
                    <a:pt x="9724" y="1063"/>
                  </a:lnTo>
                  <a:lnTo>
                    <a:pt x="9693" y="1074"/>
                  </a:lnTo>
                  <a:lnTo>
                    <a:pt x="9646" y="1076"/>
                  </a:lnTo>
                  <a:lnTo>
                    <a:pt x="9630" y="1080"/>
                  </a:lnTo>
                  <a:lnTo>
                    <a:pt x="9626" y="1084"/>
                  </a:lnTo>
                  <a:lnTo>
                    <a:pt x="9626" y="1099"/>
                  </a:lnTo>
                  <a:lnTo>
                    <a:pt x="9590" y="1115"/>
                  </a:lnTo>
                  <a:lnTo>
                    <a:pt x="9578" y="1110"/>
                  </a:lnTo>
                  <a:lnTo>
                    <a:pt x="9578" y="1108"/>
                  </a:lnTo>
                  <a:lnTo>
                    <a:pt x="9576" y="1100"/>
                  </a:lnTo>
                  <a:lnTo>
                    <a:pt x="9575" y="1098"/>
                  </a:lnTo>
                  <a:lnTo>
                    <a:pt x="9574" y="1099"/>
                  </a:lnTo>
                  <a:lnTo>
                    <a:pt x="9573" y="1105"/>
                  </a:lnTo>
                  <a:lnTo>
                    <a:pt x="9572" y="1106"/>
                  </a:lnTo>
                  <a:lnTo>
                    <a:pt x="9544" y="1091"/>
                  </a:lnTo>
                  <a:lnTo>
                    <a:pt x="9504" y="1090"/>
                  </a:lnTo>
                  <a:lnTo>
                    <a:pt x="9488" y="1078"/>
                  </a:lnTo>
                  <a:lnTo>
                    <a:pt x="9484" y="1070"/>
                  </a:lnTo>
                  <a:lnTo>
                    <a:pt x="9485" y="1066"/>
                  </a:lnTo>
                  <a:lnTo>
                    <a:pt x="9485" y="1061"/>
                  </a:lnTo>
                  <a:lnTo>
                    <a:pt x="9486" y="1050"/>
                  </a:lnTo>
                  <a:lnTo>
                    <a:pt x="9485" y="1045"/>
                  </a:lnTo>
                  <a:lnTo>
                    <a:pt x="9483" y="1042"/>
                  </a:lnTo>
                  <a:lnTo>
                    <a:pt x="9482" y="1040"/>
                  </a:lnTo>
                  <a:lnTo>
                    <a:pt x="9480" y="1038"/>
                  </a:lnTo>
                  <a:lnTo>
                    <a:pt x="9481" y="1026"/>
                  </a:lnTo>
                  <a:lnTo>
                    <a:pt x="9482" y="1021"/>
                  </a:lnTo>
                  <a:lnTo>
                    <a:pt x="9483" y="1017"/>
                  </a:lnTo>
                  <a:lnTo>
                    <a:pt x="9479" y="1008"/>
                  </a:lnTo>
                  <a:lnTo>
                    <a:pt x="9475" y="1002"/>
                  </a:lnTo>
                  <a:lnTo>
                    <a:pt x="9472" y="999"/>
                  </a:lnTo>
                  <a:lnTo>
                    <a:pt x="9468" y="999"/>
                  </a:lnTo>
                  <a:lnTo>
                    <a:pt x="9458" y="1012"/>
                  </a:lnTo>
                  <a:lnTo>
                    <a:pt x="9454" y="1009"/>
                  </a:lnTo>
                  <a:lnTo>
                    <a:pt x="9455" y="1002"/>
                  </a:lnTo>
                  <a:lnTo>
                    <a:pt x="9452" y="996"/>
                  </a:lnTo>
                  <a:lnTo>
                    <a:pt x="9450" y="998"/>
                  </a:lnTo>
                  <a:lnTo>
                    <a:pt x="9448" y="1002"/>
                  </a:lnTo>
                  <a:lnTo>
                    <a:pt x="9446" y="1004"/>
                  </a:lnTo>
                  <a:lnTo>
                    <a:pt x="9443" y="1002"/>
                  </a:lnTo>
                  <a:lnTo>
                    <a:pt x="9441" y="998"/>
                  </a:lnTo>
                  <a:lnTo>
                    <a:pt x="9432" y="970"/>
                  </a:lnTo>
                  <a:lnTo>
                    <a:pt x="9427" y="964"/>
                  </a:lnTo>
                  <a:lnTo>
                    <a:pt x="9416" y="963"/>
                  </a:lnTo>
                  <a:lnTo>
                    <a:pt x="9411" y="969"/>
                  </a:lnTo>
                  <a:lnTo>
                    <a:pt x="9400" y="1007"/>
                  </a:lnTo>
                  <a:lnTo>
                    <a:pt x="9394" y="1013"/>
                  </a:lnTo>
                  <a:lnTo>
                    <a:pt x="9374" y="1011"/>
                  </a:lnTo>
                  <a:lnTo>
                    <a:pt x="9375" y="990"/>
                  </a:lnTo>
                  <a:lnTo>
                    <a:pt x="9374" y="974"/>
                  </a:lnTo>
                  <a:lnTo>
                    <a:pt x="9371" y="962"/>
                  </a:lnTo>
                  <a:lnTo>
                    <a:pt x="9366" y="948"/>
                  </a:lnTo>
                  <a:lnTo>
                    <a:pt x="9360" y="939"/>
                  </a:lnTo>
                  <a:lnTo>
                    <a:pt x="9352" y="935"/>
                  </a:lnTo>
                  <a:lnTo>
                    <a:pt x="9350" y="931"/>
                  </a:lnTo>
                  <a:lnTo>
                    <a:pt x="9345" y="917"/>
                  </a:lnTo>
                  <a:lnTo>
                    <a:pt x="9339" y="916"/>
                  </a:lnTo>
                  <a:lnTo>
                    <a:pt x="9328" y="925"/>
                  </a:lnTo>
                  <a:lnTo>
                    <a:pt x="9324" y="922"/>
                  </a:lnTo>
                  <a:lnTo>
                    <a:pt x="9311" y="901"/>
                  </a:lnTo>
                  <a:lnTo>
                    <a:pt x="9309" y="903"/>
                  </a:lnTo>
                  <a:lnTo>
                    <a:pt x="9304" y="916"/>
                  </a:lnTo>
                  <a:lnTo>
                    <a:pt x="9302" y="915"/>
                  </a:lnTo>
                  <a:lnTo>
                    <a:pt x="9301" y="911"/>
                  </a:lnTo>
                  <a:lnTo>
                    <a:pt x="9300" y="905"/>
                  </a:lnTo>
                  <a:lnTo>
                    <a:pt x="9298" y="897"/>
                  </a:lnTo>
                  <a:lnTo>
                    <a:pt x="9294" y="886"/>
                  </a:lnTo>
                  <a:lnTo>
                    <a:pt x="9289" y="878"/>
                  </a:lnTo>
                  <a:lnTo>
                    <a:pt x="9243" y="845"/>
                  </a:lnTo>
                  <a:lnTo>
                    <a:pt x="9240" y="852"/>
                  </a:lnTo>
                  <a:lnTo>
                    <a:pt x="9242" y="858"/>
                  </a:lnTo>
                  <a:lnTo>
                    <a:pt x="9238" y="868"/>
                  </a:lnTo>
                  <a:lnTo>
                    <a:pt x="9221" y="861"/>
                  </a:lnTo>
                  <a:lnTo>
                    <a:pt x="9223" y="860"/>
                  </a:lnTo>
                  <a:lnTo>
                    <a:pt x="9224" y="858"/>
                  </a:lnTo>
                  <a:lnTo>
                    <a:pt x="9224" y="854"/>
                  </a:lnTo>
                  <a:lnTo>
                    <a:pt x="9225" y="847"/>
                  </a:lnTo>
                  <a:lnTo>
                    <a:pt x="9221" y="836"/>
                  </a:lnTo>
                  <a:lnTo>
                    <a:pt x="9217" y="837"/>
                  </a:lnTo>
                  <a:lnTo>
                    <a:pt x="9210" y="850"/>
                  </a:lnTo>
                  <a:lnTo>
                    <a:pt x="9186" y="853"/>
                  </a:lnTo>
                  <a:lnTo>
                    <a:pt x="9177" y="867"/>
                  </a:lnTo>
                  <a:lnTo>
                    <a:pt x="9173" y="869"/>
                  </a:lnTo>
                  <a:lnTo>
                    <a:pt x="9164" y="855"/>
                  </a:lnTo>
                  <a:lnTo>
                    <a:pt x="9161" y="855"/>
                  </a:lnTo>
                  <a:lnTo>
                    <a:pt x="9129" y="928"/>
                  </a:lnTo>
                  <a:lnTo>
                    <a:pt x="9109" y="932"/>
                  </a:lnTo>
                  <a:lnTo>
                    <a:pt x="9090" y="960"/>
                  </a:lnTo>
                  <a:lnTo>
                    <a:pt x="9085" y="962"/>
                  </a:lnTo>
                  <a:lnTo>
                    <a:pt x="9085" y="955"/>
                  </a:lnTo>
                  <a:lnTo>
                    <a:pt x="9091" y="909"/>
                  </a:lnTo>
                  <a:lnTo>
                    <a:pt x="9091" y="897"/>
                  </a:lnTo>
                  <a:lnTo>
                    <a:pt x="9088" y="880"/>
                  </a:lnTo>
                  <a:lnTo>
                    <a:pt x="9082" y="886"/>
                  </a:lnTo>
                  <a:lnTo>
                    <a:pt x="9076" y="898"/>
                  </a:lnTo>
                  <a:lnTo>
                    <a:pt x="9072" y="902"/>
                  </a:lnTo>
                  <a:lnTo>
                    <a:pt x="9070" y="895"/>
                  </a:lnTo>
                  <a:lnTo>
                    <a:pt x="9069" y="885"/>
                  </a:lnTo>
                  <a:lnTo>
                    <a:pt x="9068" y="876"/>
                  </a:lnTo>
                  <a:lnTo>
                    <a:pt x="9066" y="869"/>
                  </a:lnTo>
                  <a:lnTo>
                    <a:pt x="9064" y="869"/>
                  </a:lnTo>
                  <a:lnTo>
                    <a:pt x="9060" y="876"/>
                  </a:lnTo>
                  <a:lnTo>
                    <a:pt x="9058" y="878"/>
                  </a:lnTo>
                  <a:lnTo>
                    <a:pt x="9057" y="876"/>
                  </a:lnTo>
                  <a:lnTo>
                    <a:pt x="9054" y="872"/>
                  </a:lnTo>
                  <a:lnTo>
                    <a:pt x="9052" y="871"/>
                  </a:lnTo>
                  <a:lnTo>
                    <a:pt x="9026" y="881"/>
                  </a:lnTo>
                  <a:lnTo>
                    <a:pt x="9028" y="892"/>
                  </a:lnTo>
                  <a:lnTo>
                    <a:pt x="9030" y="899"/>
                  </a:lnTo>
                  <a:lnTo>
                    <a:pt x="9034" y="907"/>
                  </a:lnTo>
                  <a:lnTo>
                    <a:pt x="9031" y="911"/>
                  </a:lnTo>
                  <a:lnTo>
                    <a:pt x="9024" y="903"/>
                  </a:lnTo>
                  <a:lnTo>
                    <a:pt x="9020" y="902"/>
                  </a:lnTo>
                  <a:lnTo>
                    <a:pt x="9020" y="904"/>
                  </a:lnTo>
                  <a:lnTo>
                    <a:pt x="9018" y="912"/>
                  </a:lnTo>
                  <a:lnTo>
                    <a:pt x="9017" y="915"/>
                  </a:lnTo>
                  <a:lnTo>
                    <a:pt x="9003" y="917"/>
                  </a:lnTo>
                  <a:lnTo>
                    <a:pt x="9002" y="919"/>
                  </a:lnTo>
                  <a:lnTo>
                    <a:pt x="9000" y="928"/>
                  </a:lnTo>
                  <a:lnTo>
                    <a:pt x="8999" y="930"/>
                  </a:lnTo>
                  <a:lnTo>
                    <a:pt x="8970" y="941"/>
                  </a:lnTo>
                  <a:lnTo>
                    <a:pt x="8966" y="949"/>
                  </a:lnTo>
                  <a:lnTo>
                    <a:pt x="8966" y="967"/>
                  </a:lnTo>
                  <a:lnTo>
                    <a:pt x="8967" y="987"/>
                  </a:lnTo>
                  <a:lnTo>
                    <a:pt x="8971" y="1001"/>
                  </a:lnTo>
                  <a:lnTo>
                    <a:pt x="8971" y="1008"/>
                  </a:lnTo>
                  <a:lnTo>
                    <a:pt x="8964" y="1013"/>
                  </a:lnTo>
                  <a:lnTo>
                    <a:pt x="8961" y="1010"/>
                  </a:lnTo>
                  <a:lnTo>
                    <a:pt x="8956" y="990"/>
                  </a:lnTo>
                  <a:lnTo>
                    <a:pt x="8950" y="982"/>
                  </a:lnTo>
                  <a:lnTo>
                    <a:pt x="8947" y="973"/>
                  </a:lnTo>
                  <a:lnTo>
                    <a:pt x="8944" y="965"/>
                  </a:lnTo>
                  <a:lnTo>
                    <a:pt x="8936" y="965"/>
                  </a:lnTo>
                  <a:lnTo>
                    <a:pt x="8928" y="954"/>
                  </a:lnTo>
                  <a:lnTo>
                    <a:pt x="8886" y="961"/>
                  </a:lnTo>
                  <a:lnTo>
                    <a:pt x="8849" y="951"/>
                  </a:lnTo>
                  <a:lnTo>
                    <a:pt x="8854" y="919"/>
                  </a:lnTo>
                  <a:lnTo>
                    <a:pt x="8863" y="906"/>
                  </a:lnTo>
                  <a:lnTo>
                    <a:pt x="8877" y="896"/>
                  </a:lnTo>
                  <a:lnTo>
                    <a:pt x="8868" y="889"/>
                  </a:lnTo>
                  <a:lnTo>
                    <a:pt x="8865" y="882"/>
                  </a:lnTo>
                  <a:lnTo>
                    <a:pt x="8868" y="876"/>
                  </a:lnTo>
                  <a:lnTo>
                    <a:pt x="8875" y="880"/>
                  </a:lnTo>
                  <a:lnTo>
                    <a:pt x="8878" y="871"/>
                  </a:lnTo>
                  <a:lnTo>
                    <a:pt x="8881" y="850"/>
                  </a:lnTo>
                  <a:lnTo>
                    <a:pt x="8882" y="844"/>
                  </a:lnTo>
                  <a:lnTo>
                    <a:pt x="8885" y="840"/>
                  </a:lnTo>
                  <a:lnTo>
                    <a:pt x="8881" y="832"/>
                  </a:lnTo>
                  <a:lnTo>
                    <a:pt x="8867" y="841"/>
                  </a:lnTo>
                  <a:lnTo>
                    <a:pt x="8849" y="830"/>
                  </a:lnTo>
                  <a:lnTo>
                    <a:pt x="8777" y="850"/>
                  </a:lnTo>
                  <a:lnTo>
                    <a:pt x="8769" y="860"/>
                  </a:lnTo>
                  <a:lnTo>
                    <a:pt x="8765" y="861"/>
                  </a:lnTo>
                  <a:lnTo>
                    <a:pt x="8763" y="858"/>
                  </a:lnTo>
                  <a:lnTo>
                    <a:pt x="8759" y="850"/>
                  </a:lnTo>
                  <a:lnTo>
                    <a:pt x="8757" y="848"/>
                  </a:lnTo>
                  <a:lnTo>
                    <a:pt x="8752" y="851"/>
                  </a:lnTo>
                  <a:lnTo>
                    <a:pt x="8751" y="849"/>
                  </a:lnTo>
                  <a:lnTo>
                    <a:pt x="8753" y="835"/>
                  </a:lnTo>
                  <a:lnTo>
                    <a:pt x="8758" y="824"/>
                  </a:lnTo>
                  <a:lnTo>
                    <a:pt x="8763" y="817"/>
                  </a:lnTo>
                  <a:lnTo>
                    <a:pt x="8767" y="814"/>
                  </a:lnTo>
                  <a:lnTo>
                    <a:pt x="8776" y="824"/>
                  </a:lnTo>
                  <a:lnTo>
                    <a:pt x="8782" y="819"/>
                  </a:lnTo>
                  <a:lnTo>
                    <a:pt x="8820" y="821"/>
                  </a:lnTo>
                  <a:lnTo>
                    <a:pt x="8829" y="828"/>
                  </a:lnTo>
                  <a:lnTo>
                    <a:pt x="8833" y="823"/>
                  </a:lnTo>
                  <a:lnTo>
                    <a:pt x="8829" y="804"/>
                  </a:lnTo>
                  <a:lnTo>
                    <a:pt x="8821" y="801"/>
                  </a:lnTo>
                  <a:lnTo>
                    <a:pt x="8807" y="805"/>
                  </a:lnTo>
                  <a:lnTo>
                    <a:pt x="8777" y="781"/>
                  </a:lnTo>
                  <a:lnTo>
                    <a:pt x="8772" y="765"/>
                  </a:lnTo>
                  <a:lnTo>
                    <a:pt x="8768" y="744"/>
                  </a:lnTo>
                  <a:lnTo>
                    <a:pt x="8767" y="719"/>
                  </a:lnTo>
                  <a:lnTo>
                    <a:pt x="8769" y="709"/>
                  </a:lnTo>
                  <a:lnTo>
                    <a:pt x="8772" y="703"/>
                  </a:lnTo>
                  <a:lnTo>
                    <a:pt x="8778" y="699"/>
                  </a:lnTo>
                  <a:lnTo>
                    <a:pt x="8780" y="695"/>
                  </a:lnTo>
                  <a:lnTo>
                    <a:pt x="8781" y="686"/>
                  </a:lnTo>
                  <a:lnTo>
                    <a:pt x="8781" y="677"/>
                  </a:lnTo>
                  <a:lnTo>
                    <a:pt x="8779" y="672"/>
                  </a:lnTo>
                  <a:lnTo>
                    <a:pt x="8779" y="665"/>
                  </a:lnTo>
                  <a:lnTo>
                    <a:pt x="8787" y="659"/>
                  </a:lnTo>
                  <a:lnTo>
                    <a:pt x="8801" y="608"/>
                  </a:lnTo>
                  <a:lnTo>
                    <a:pt x="8809" y="595"/>
                  </a:lnTo>
                  <a:lnTo>
                    <a:pt x="8809" y="590"/>
                  </a:lnTo>
                  <a:lnTo>
                    <a:pt x="8793" y="553"/>
                  </a:lnTo>
                  <a:lnTo>
                    <a:pt x="8760" y="525"/>
                  </a:lnTo>
                  <a:lnTo>
                    <a:pt x="8736" y="523"/>
                  </a:lnTo>
                  <a:lnTo>
                    <a:pt x="8731" y="532"/>
                  </a:lnTo>
                  <a:lnTo>
                    <a:pt x="8735" y="533"/>
                  </a:lnTo>
                  <a:lnTo>
                    <a:pt x="8738" y="536"/>
                  </a:lnTo>
                  <a:lnTo>
                    <a:pt x="8742" y="546"/>
                  </a:lnTo>
                  <a:lnTo>
                    <a:pt x="8744" y="566"/>
                  </a:lnTo>
                  <a:lnTo>
                    <a:pt x="8738" y="591"/>
                  </a:lnTo>
                  <a:lnTo>
                    <a:pt x="8736" y="591"/>
                  </a:lnTo>
                  <a:lnTo>
                    <a:pt x="8731" y="569"/>
                  </a:lnTo>
                  <a:lnTo>
                    <a:pt x="8727" y="557"/>
                  </a:lnTo>
                  <a:lnTo>
                    <a:pt x="8725" y="550"/>
                  </a:lnTo>
                  <a:lnTo>
                    <a:pt x="8723" y="536"/>
                  </a:lnTo>
                  <a:lnTo>
                    <a:pt x="8722" y="530"/>
                  </a:lnTo>
                  <a:lnTo>
                    <a:pt x="8720" y="527"/>
                  </a:lnTo>
                  <a:lnTo>
                    <a:pt x="8718" y="529"/>
                  </a:lnTo>
                  <a:lnTo>
                    <a:pt x="8717" y="536"/>
                  </a:lnTo>
                  <a:lnTo>
                    <a:pt x="8717" y="545"/>
                  </a:lnTo>
                  <a:lnTo>
                    <a:pt x="8716" y="554"/>
                  </a:lnTo>
                  <a:lnTo>
                    <a:pt x="8713" y="556"/>
                  </a:lnTo>
                  <a:lnTo>
                    <a:pt x="8710" y="555"/>
                  </a:lnTo>
                  <a:lnTo>
                    <a:pt x="8708" y="550"/>
                  </a:lnTo>
                  <a:lnTo>
                    <a:pt x="8705" y="544"/>
                  </a:lnTo>
                  <a:lnTo>
                    <a:pt x="8704" y="534"/>
                  </a:lnTo>
                  <a:lnTo>
                    <a:pt x="8703" y="522"/>
                  </a:lnTo>
                  <a:lnTo>
                    <a:pt x="8702" y="511"/>
                  </a:lnTo>
                  <a:lnTo>
                    <a:pt x="8700" y="507"/>
                  </a:lnTo>
                  <a:lnTo>
                    <a:pt x="8687" y="501"/>
                  </a:lnTo>
                  <a:lnTo>
                    <a:pt x="8685" y="504"/>
                  </a:lnTo>
                  <a:lnTo>
                    <a:pt x="8683" y="512"/>
                  </a:lnTo>
                  <a:lnTo>
                    <a:pt x="8682" y="514"/>
                  </a:lnTo>
                  <a:lnTo>
                    <a:pt x="8680" y="513"/>
                  </a:lnTo>
                  <a:lnTo>
                    <a:pt x="8677" y="509"/>
                  </a:lnTo>
                  <a:lnTo>
                    <a:pt x="8676" y="508"/>
                  </a:lnTo>
                  <a:lnTo>
                    <a:pt x="8674" y="505"/>
                  </a:lnTo>
                  <a:lnTo>
                    <a:pt x="8671" y="491"/>
                  </a:lnTo>
                  <a:lnTo>
                    <a:pt x="8669" y="488"/>
                  </a:lnTo>
                  <a:lnTo>
                    <a:pt x="8655" y="484"/>
                  </a:lnTo>
                  <a:lnTo>
                    <a:pt x="8648" y="488"/>
                  </a:lnTo>
                  <a:lnTo>
                    <a:pt x="8641" y="514"/>
                  </a:lnTo>
                  <a:lnTo>
                    <a:pt x="8637" y="516"/>
                  </a:lnTo>
                  <a:lnTo>
                    <a:pt x="8627" y="517"/>
                  </a:lnTo>
                  <a:lnTo>
                    <a:pt x="8617" y="530"/>
                  </a:lnTo>
                  <a:lnTo>
                    <a:pt x="8562" y="519"/>
                  </a:lnTo>
                  <a:lnTo>
                    <a:pt x="8558" y="523"/>
                  </a:lnTo>
                  <a:lnTo>
                    <a:pt x="8555" y="535"/>
                  </a:lnTo>
                  <a:lnTo>
                    <a:pt x="8548" y="570"/>
                  </a:lnTo>
                  <a:lnTo>
                    <a:pt x="8540" y="583"/>
                  </a:lnTo>
                  <a:lnTo>
                    <a:pt x="8526" y="624"/>
                  </a:lnTo>
                  <a:lnTo>
                    <a:pt x="8520" y="634"/>
                  </a:lnTo>
                  <a:lnTo>
                    <a:pt x="8514" y="638"/>
                  </a:lnTo>
                  <a:lnTo>
                    <a:pt x="8512" y="637"/>
                  </a:lnTo>
                  <a:lnTo>
                    <a:pt x="8509" y="633"/>
                  </a:lnTo>
                  <a:lnTo>
                    <a:pt x="8508" y="626"/>
                  </a:lnTo>
                  <a:lnTo>
                    <a:pt x="8509" y="617"/>
                  </a:lnTo>
                  <a:lnTo>
                    <a:pt x="8506" y="597"/>
                  </a:lnTo>
                  <a:lnTo>
                    <a:pt x="8500" y="585"/>
                  </a:lnTo>
                  <a:lnTo>
                    <a:pt x="8489" y="576"/>
                  </a:lnTo>
                  <a:lnTo>
                    <a:pt x="8482" y="577"/>
                  </a:lnTo>
                  <a:lnTo>
                    <a:pt x="8466" y="589"/>
                  </a:lnTo>
                  <a:lnTo>
                    <a:pt x="8459" y="590"/>
                  </a:lnTo>
                  <a:lnTo>
                    <a:pt x="8453" y="583"/>
                  </a:lnTo>
                  <a:lnTo>
                    <a:pt x="8452" y="579"/>
                  </a:lnTo>
                  <a:lnTo>
                    <a:pt x="8453" y="567"/>
                  </a:lnTo>
                  <a:lnTo>
                    <a:pt x="8453" y="563"/>
                  </a:lnTo>
                  <a:lnTo>
                    <a:pt x="8447" y="544"/>
                  </a:lnTo>
                  <a:lnTo>
                    <a:pt x="8446" y="539"/>
                  </a:lnTo>
                  <a:lnTo>
                    <a:pt x="8443" y="530"/>
                  </a:lnTo>
                  <a:lnTo>
                    <a:pt x="8426" y="535"/>
                  </a:lnTo>
                  <a:lnTo>
                    <a:pt x="8430" y="520"/>
                  </a:lnTo>
                  <a:lnTo>
                    <a:pt x="8441" y="511"/>
                  </a:lnTo>
                  <a:lnTo>
                    <a:pt x="8446" y="502"/>
                  </a:lnTo>
                  <a:lnTo>
                    <a:pt x="8447" y="496"/>
                  </a:lnTo>
                  <a:lnTo>
                    <a:pt x="8448" y="491"/>
                  </a:lnTo>
                  <a:lnTo>
                    <a:pt x="8450" y="475"/>
                  </a:lnTo>
                  <a:lnTo>
                    <a:pt x="8450" y="468"/>
                  </a:lnTo>
                  <a:lnTo>
                    <a:pt x="8451" y="459"/>
                  </a:lnTo>
                  <a:lnTo>
                    <a:pt x="8451" y="452"/>
                  </a:lnTo>
                  <a:lnTo>
                    <a:pt x="8454" y="445"/>
                  </a:lnTo>
                  <a:lnTo>
                    <a:pt x="8456" y="436"/>
                  </a:lnTo>
                  <a:lnTo>
                    <a:pt x="8457" y="426"/>
                  </a:lnTo>
                  <a:lnTo>
                    <a:pt x="8458" y="418"/>
                  </a:lnTo>
                  <a:lnTo>
                    <a:pt x="8458" y="406"/>
                  </a:lnTo>
                  <a:lnTo>
                    <a:pt x="8457" y="398"/>
                  </a:lnTo>
                  <a:lnTo>
                    <a:pt x="8453" y="387"/>
                  </a:lnTo>
                  <a:lnTo>
                    <a:pt x="8440" y="364"/>
                  </a:lnTo>
                  <a:lnTo>
                    <a:pt x="8433" y="335"/>
                  </a:lnTo>
                  <a:lnTo>
                    <a:pt x="8428" y="324"/>
                  </a:lnTo>
                  <a:lnTo>
                    <a:pt x="8423" y="318"/>
                  </a:lnTo>
                  <a:lnTo>
                    <a:pt x="8420" y="323"/>
                  </a:lnTo>
                  <a:lnTo>
                    <a:pt x="8417" y="331"/>
                  </a:lnTo>
                  <a:lnTo>
                    <a:pt x="8415" y="324"/>
                  </a:lnTo>
                  <a:lnTo>
                    <a:pt x="8413" y="312"/>
                  </a:lnTo>
                  <a:lnTo>
                    <a:pt x="8412" y="306"/>
                  </a:lnTo>
                  <a:lnTo>
                    <a:pt x="8404" y="299"/>
                  </a:lnTo>
                  <a:lnTo>
                    <a:pt x="8402" y="300"/>
                  </a:lnTo>
                  <a:lnTo>
                    <a:pt x="8398" y="303"/>
                  </a:lnTo>
                  <a:lnTo>
                    <a:pt x="8398" y="306"/>
                  </a:lnTo>
                  <a:lnTo>
                    <a:pt x="8399" y="312"/>
                  </a:lnTo>
                  <a:lnTo>
                    <a:pt x="8400" y="326"/>
                  </a:lnTo>
                  <a:lnTo>
                    <a:pt x="8399" y="335"/>
                  </a:lnTo>
                  <a:lnTo>
                    <a:pt x="8398" y="354"/>
                  </a:lnTo>
                  <a:lnTo>
                    <a:pt x="8396" y="385"/>
                  </a:lnTo>
                  <a:lnTo>
                    <a:pt x="8394" y="400"/>
                  </a:lnTo>
                  <a:lnTo>
                    <a:pt x="8390" y="405"/>
                  </a:lnTo>
                  <a:lnTo>
                    <a:pt x="8385" y="399"/>
                  </a:lnTo>
                  <a:lnTo>
                    <a:pt x="8387" y="386"/>
                  </a:lnTo>
                  <a:lnTo>
                    <a:pt x="8392" y="372"/>
                  </a:lnTo>
                  <a:lnTo>
                    <a:pt x="8394" y="362"/>
                  </a:lnTo>
                  <a:lnTo>
                    <a:pt x="8394" y="355"/>
                  </a:lnTo>
                  <a:lnTo>
                    <a:pt x="8392" y="331"/>
                  </a:lnTo>
                  <a:lnTo>
                    <a:pt x="8392" y="319"/>
                  </a:lnTo>
                  <a:lnTo>
                    <a:pt x="8392" y="306"/>
                  </a:lnTo>
                  <a:lnTo>
                    <a:pt x="8393" y="297"/>
                  </a:lnTo>
                  <a:lnTo>
                    <a:pt x="8394" y="288"/>
                  </a:lnTo>
                  <a:lnTo>
                    <a:pt x="8392" y="275"/>
                  </a:lnTo>
                  <a:lnTo>
                    <a:pt x="8390" y="266"/>
                  </a:lnTo>
                  <a:lnTo>
                    <a:pt x="8387" y="264"/>
                  </a:lnTo>
                  <a:lnTo>
                    <a:pt x="8384" y="269"/>
                  </a:lnTo>
                  <a:lnTo>
                    <a:pt x="8382" y="278"/>
                  </a:lnTo>
                  <a:lnTo>
                    <a:pt x="8385" y="287"/>
                  </a:lnTo>
                  <a:lnTo>
                    <a:pt x="8385" y="299"/>
                  </a:lnTo>
                  <a:lnTo>
                    <a:pt x="8385" y="314"/>
                  </a:lnTo>
                  <a:lnTo>
                    <a:pt x="8385" y="332"/>
                  </a:lnTo>
                  <a:lnTo>
                    <a:pt x="8382" y="328"/>
                  </a:lnTo>
                  <a:lnTo>
                    <a:pt x="8376" y="299"/>
                  </a:lnTo>
                  <a:lnTo>
                    <a:pt x="8373" y="291"/>
                  </a:lnTo>
                  <a:lnTo>
                    <a:pt x="8369" y="295"/>
                  </a:lnTo>
                  <a:lnTo>
                    <a:pt x="8360" y="318"/>
                  </a:lnTo>
                  <a:lnTo>
                    <a:pt x="8358" y="331"/>
                  </a:lnTo>
                  <a:lnTo>
                    <a:pt x="8361" y="344"/>
                  </a:lnTo>
                  <a:lnTo>
                    <a:pt x="8368" y="360"/>
                  </a:lnTo>
                  <a:lnTo>
                    <a:pt x="8371" y="375"/>
                  </a:lnTo>
                  <a:lnTo>
                    <a:pt x="8372" y="393"/>
                  </a:lnTo>
                  <a:lnTo>
                    <a:pt x="8372" y="409"/>
                  </a:lnTo>
                  <a:lnTo>
                    <a:pt x="8371" y="421"/>
                  </a:lnTo>
                  <a:lnTo>
                    <a:pt x="8367" y="425"/>
                  </a:lnTo>
                  <a:lnTo>
                    <a:pt x="8363" y="418"/>
                  </a:lnTo>
                  <a:lnTo>
                    <a:pt x="8359" y="390"/>
                  </a:lnTo>
                  <a:lnTo>
                    <a:pt x="8356" y="384"/>
                  </a:lnTo>
                  <a:lnTo>
                    <a:pt x="8354" y="387"/>
                  </a:lnTo>
                  <a:lnTo>
                    <a:pt x="8351" y="399"/>
                  </a:lnTo>
                  <a:lnTo>
                    <a:pt x="8349" y="404"/>
                  </a:lnTo>
                  <a:lnTo>
                    <a:pt x="8342" y="412"/>
                  </a:lnTo>
                  <a:lnTo>
                    <a:pt x="8340" y="417"/>
                  </a:lnTo>
                  <a:lnTo>
                    <a:pt x="8330" y="453"/>
                  </a:lnTo>
                  <a:lnTo>
                    <a:pt x="8323" y="461"/>
                  </a:lnTo>
                  <a:lnTo>
                    <a:pt x="8321" y="471"/>
                  </a:lnTo>
                  <a:lnTo>
                    <a:pt x="8320" y="486"/>
                  </a:lnTo>
                  <a:lnTo>
                    <a:pt x="8320" y="507"/>
                  </a:lnTo>
                  <a:lnTo>
                    <a:pt x="8320" y="525"/>
                  </a:lnTo>
                  <a:lnTo>
                    <a:pt x="8319" y="534"/>
                  </a:lnTo>
                  <a:lnTo>
                    <a:pt x="8318" y="544"/>
                  </a:lnTo>
                  <a:lnTo>
                    <a:pt x="8313" y="564"/>
                  </a:lnTo>
                  <a:lnTo>
                    <a:pt x="8309" y="564"/>
                  </a:lnTo>
                  <a:lnTo>
                    <a:pt x="8303" y="542"/>
                  </a:lnTo>
                  <a:lnTo>
                    <a:pt x="8300" y="543"/>
                  </a:lnTo>
                  <a:lnTo>
                    <a:pt x="8300" y="551"/>
                  </a:lnTo>
                  <a:lnTo>
                    <a:pt x="8301" y="559"/>
                  </a:lnTo>
                  <a:lnTo>
                    <a:pt x="8301" y="567"/>
                  </a:lnTo>
                  <a:lnTo>
                    <a:pt x="8302" y="570"/>
                  </a:lnTo>
                  <a:lnTo>
                    <a:pt x="8302" y="574"/>
                  </a:lnTo>
                  <a:lnTo>
                    <a:pt x="8302" y="581"/>
                  </a:lnTo>
                  <a:lnTo>
                    <a:pt x="8301" y="585"/>
                  </a:lnTo>
                  <a:lnTo>
                    <a:pt x="8296" y="568"/>
                  </a:lnTo>
                  <a:lnTo>
                    <a:pt x="8292" y="563"/>
                  </a:lnTo>
                  <a:lnTo>
                    <a:pt x="8287" y="564"/>
                  </a:lnTo>
                  <a:lnTo>
                    <a:pt x="8284" y="572"/>
                  </a:lnTo>
                  <a:lnTo>
                    <a:pt x="8279" y="577"/>
                  </a:lnTo>
                  <a:lnTo>
                    <a:pt x="8266" y="571"/>
                  </a:lnTo>
                  <a:lnTo>
                    <a:pt x="8262" y="581"/>
                  </a:lnTo>
                  <a:lnTo>
                    <a:pt x="8261" y="595"/>
                  </a:lnTo>
                  <a:lnTo>
                    <a:pt x="8261" y="606"/>
                  </a:lnTo>
                  <a:lnTo>
                    <a:pt x="8263" y="616"/>
                  </a:lnTo>
                  <a:lnTo>
                    <a:pt x="8265" y="622"/>
                  </a:lnTo>
                  <a:lnTo>
                    <a:pt x="8263" y="635"/>
                  </a:lnTo>
                  <a:lnTo>
                    <a:pt x="8261" y="639"/>
                  </a:lnTo>
                  <a:lnTo>
                    <a:pt x="8253" y="645"/>
                  </a:lnTo>
                  <a:lnTo>
                    <a:pt x="8253" y="638"/>
                  </a:lnTo>
                  <a:lnTo>
                    <a:pt x="8254" y="626"/>
                  </a:lnTo>
                  <a:lnTo>
                    <a:pt x="8255" y="615"/>
                  </a:lnTo>
                  <a:lnTo>
                    <a:pt x="8254" y="604"/>
                  </a:lnTo>
                  <a:lnTo>
                    <a:pt x="8252" y="591"/>
                  </a:lnTo>
                  <a:lnTo>
                    <a:pt x="8252" y="581"/>
                  </a:lnTo>
                  <a:lnTo>
                    <a:pt x="8253" y="570"/>
                  </a:lnTo>
                  <a:lnTo>
                    <a:pt x="8255" y="564"/>
                  </a:lnTo>
                  <a:lnTo>
                    <a:pt x="8257" y="561"/>
                  </a:lnTo>
                  <a:lnTo>
                    <a:pt x="8259" y="554"/>
                  </a:lnTo>
                  <a:lnTo>
                    <a:pt x="8258" y="542"/>
                  </a:lnTo>
                  <a:lnTo>
                    <a:pt x="8254" y="531"/>
                  </a:lnTo>
                  <a:lnTo>
                    <a:pt x="8252" y="521"/>
                  </a:lnTo>
                  <a:lnTo>
                    <a:pt x="8254" y="513"/>
                  </a:lnTo>
                  <a:lnTo>
                    <a:pt x="8251" y="498"/>
                  </a:lnTo>
                  <a:lnTo>
                    <a:pt x="8241" y="504"/>
                  </a:lnTo>
                  <a:lnTo>
                    <a:pt x="8237" y="499"/>
                  </a:lnTo>
                  <a:lnTo>
                    <a:pt x="8242" y="490"/>
                  </a:lnTo>
                  <a:lnTo>
                    <a:pt x="8243" y="486"/>
                  </a:lnTo>
                  <a:lnTo>
                    <a:pt x="8239" y="480"/>
                  </a:lnTo>
                  <a:lnTo>
                    <a:pt x="8229" y="487"/>
                  </a:lnTo>
                  <a:lnTo>
                    <a:pt x="8224" y="484"/>
                  </a:lnTo>
                  <a:lnTo>
                    <a:pt x="8230" y="474"/>
                  </a:lnTo>
                  <a:lnTo>
                    <a:pt x="8245" y="478"/>
                  </a:lnTo>
                  <a:lnTo>
                    <a:pt x="8251" y="466"/>
                  </a:lnTo>
                  <a:lnTo>
                    <a:pt x="8248" y="449"/>
                  </a:lnTo>
                  <a:lnTo>
                    <a:pt x="8244" y="446"/>
                  </a:lnTo>
                  <a:lnTo>
                    <a:pt x="8240" y="446"/>
                  </a:lnTo>
                  <a:lnTo>
                    <a:pt x="8237" y="439"/>
                  </a:lnTo>
                  <a:lnTo>
                    <a:pt x="8238" y="439"/>
                  </a:lnTo>
                  <a:lnTo>
                    <a:pt x="8242" y="434"/>
                  </a:lnTo>
                  <a:lnTo>
                    <a:pt x="8277" y="428"/>
                  </a:lnTo>
                  <a:lnTo>
                    <a:pt x="8278" y="425"/>
                  </a:lnTo>
                  <a:lnTo>
                    <a:pt x="8280" y="416"/>
                  </a:lnTo>
                  <a:lnTo>
                    <a:pt x="8281" y="414"/>
                  </a:lnTo>
                  <a:lnTo>
                    <a:pt x="8287" y="412"/>
                  </a:lnTo>
                  <a:lnTo>
                    <a:pt x="8290" y="407"/>
                  </a:lnTo>
                  <a:lnTo>
                    <a:pt x="8293" y="401"/>
                  </a:lnTo>
                  <a:lnTo>
                    <a:pt x="8294" y="383"/>
                  </a:lnTo>
                  <a:lnTo>
                    <a:pt x="8294" y="378"/>
                  </a:lnTo>
                  <a:lnTo>
                    <a:pt x="8296" y="374"/>
                  </a:lnTo>
                  <a:lnTo>
                    <a:pt x="8298" y="374"/>
                  </a:lnTo>
                  <a:lnTo>
                    <a:pt x="8300" y="372"/>
                  </a:lnTo>
                  <a:lnTo>
                    <a:pt x="8304" y="357"/>
                  </a:lnTo>
                  <a:lnTo>
                    <a:pt x="8306" y="351"/>
                  </a:lnTo>
                  <a:lnTo>
                    <a:pt x="8313" y="345"/>
                  </a:lnTo>
                  <a:lnTo>
                    <a:pt x="8317" y="333"/>
                  </a:lnTo>
                  <a:lnTo>
                    <a:pt x="8319" y="314"/>
                  </a:lnTo>
                  <a:lnTo>
                    <a:pt x="8319" y="289"/>
                  </a:lnTo>
                  <a:lnTo>
                    <a:pt x="8317" y="266"/>
                  </a:lnTo>
                  <a:lnTo>
                    <a:pt x="8313" y="246"/>
                  </a:lnTo>
                  <a:lnTo>
                    <a:pt x="8309" y="233"/>
                  </a:lnTo>
                  <a:lnTo>
                    <a:pt x="8284" y="207"/>
                  </a:lnTo>
                  <a:lnTo>
                    <a:pt x="8277" y="205"/>
                  </a:lnTo>
                  <a:lnTo>
                    <a:pt x="8271" y="216"/>
                  </a:lnTo>
                  <a:lnTo>
                    <a:pt x="8267" y="218"/>
                  </a:lnTo>
                  <a:lnTo>
                    <a:pt x="8266" y="208"/>
                  </a:lnTo>
                  <a:lnTo>
                    <a:pt x="8265" y="197"/>
                  </a:lnTo>
                  <a:lnTo>
                    <a:pt x="8263" y="194"/>
                  </a:lnTo>
                  <a:lnTo>
                    <a:pt x="8261" y="196"/>
                  </a:lnTo>
                  <a:lnTo>
                    <a:pt x="8259" y="201"/>
                  </a:lnTo>
                  <a:lnTo>
                    <a:pt x="8255" y="219"/>
                  </a:lnTo>
                  <a:lnTo>
                    <a:pt x="8250" y="230"/>
                  </a:lnTo>
                  <a:lnTo>
                    <a:pt x="8244" y="235"/>
                  </a:lnTo>
                  <a:lnTo>
                    <a:pt x="8239" y="237"/>
                  </a:lnTo>
                  <a:lnTo>
                    <a:pt x="8239" y="229"/>
                  </a:lnTo>
                  <a:lnTo>
                    <a:pt x="8247" y="208"/>
                  </a:lnTo>
                  <a:lnTo>
                    <a:pt x="8249" y="197"/>
                  </a:lnTo>
                  <a:lnTo>
                    <a:pt x="8247" y="192"/>
                  </a:lnTo>
                  <a:lnTo>
                    <a:pt x="8239" y="189"/>
                  </a:lnTo>
                  <a:lnTo>
                    <a:pt x="8240" y="185"/>
                  </a:lnTo>
                  <a:lnTo>
                    <a:pt x="8242" y="169"/>
                  </a:lnTo>
                  <a:lnTo>
                    <a:pt x="8235" y="157"/>
                  </a:lnTo>
                  <a:lnTo>
                    <a:pt x="8222" y="143"/>
                  </a:lnTo>
                  <a:lnTo>
                    <a:pt x="8194" y="145"/>
                  </a:lnTo>
                  <a:lnTo>
                    <a:pt x="8192" y="141"/>
                  </a:lnTo>
                  <a:lnTo>
                    <a:pt x="8191" y="133"/>
                  </a:lnTo>
                  <a:lnTo>
                    <a:pt x="8194" y="118"/>
                  </a:lnTo>
                  <a:lnTo>
                    <a:pt x="8179" y="109"/>
                  </a:lnTo>
                  <a:lnTo>
                    <a:pt x="8177" y="100"/>
                  </a:lnTo>
                  <a:lnTo>
                    <a:pt x="8176" y="85"/>
                  </a:lnTo>
                  <a:lnTo>
                    <a:pt x="8174" y="73"/>
                  </a:lnTo>
                  <a:lnTo>
                    <a:pt x="8170" y="56"/>
                  </a:lnTo>
                  <a:lnTo>
                    <a:pt x="8172" y="52"/>
                  </a:lnTo>
                  <a:lnTo>
                    <a:pt x="8178" y="45"/>
                  </a:lnTo>
                  <a:lnTo>
                    <a:pt x="8187" y="18"/>
                  </a:lnTo>
                  <a:lnTo>
                    <a:pt x="8192" y="17"/>
                  </a:lnTo>
                  <a:lnTo>
                    <a:pt x="8200" y="35"/>
                  </a:lnTo>
                  <a:lnTo>
                    <a:pt x="8204" y="33"/>
                  </a:lnTo>
                  <a:lnTo>
                    <a:pt x="8200" y="20"/>
                  </a:lnTo>
                  <a:lnTo>
                    <a:pt x="8195" y="6"/>
                  </a:lnTo>
                  <a:lnTo>
                    <a:pt x="8190" y="0"/>
                  </a:lnTo>
                  <a:lnTo>
                    <a:pt x="8186" y="7"/>
                  </a:lnTo>
                  <a:lnTo>
                    <a:pt x="8182" y="22"/>
                  </a:lnTo>
                  <a:lnTo>
                    <a:pt x="8172" y="45"/>
                  </a:lnTo>
                  <a:lnTo>
                    <a:pt x="8159" y="56"/>
                  </a:lnTo>
                  <a:lnTo>
                    <a:pt x="8138" y="99"/>
                  </a:lnTo>
                  <a:lnTo>
                    <a:pt x="8106" y="197"/>
                  </a:lnTo>
                  <a:lnTo>
                    <a:pt x="8096" y="243"/>
                  </a:lnTo>
                  <a:lnTo>
                    <a:pt x="8074" y="323"/>
                  </a:lnTo>
                  <a:lnTo>
                    <a:pt x="8023" y="435"/>
                  </a:lnTo>
                  <a:lnTo>
                    <a:pt x="8020" y="437"/>
                  </a:lnTo>
                  <a:lnTo>
                    <a:pt x="8018" y="440"/>
                  </a:lnTo>
                  <a:lnTo>
                    <a:pt x="8013" y="454"/>
                  </a:lnTo>
                  <a:lnTo>
                    <a:pt x="8005" y="461"/>
                  </a:lnTo>
                  <a:lnTo>
                    <a:pt x="7976" y="512"/>
                  </a:lnTo>
                  <a:lnTo>
                    <a:pt x="7949" y="538"/>
                  </a:lnTo>
                  <a:lnTo>
                    <a:pt x="7898" y="531"/>
                  </a:lnTo>
                  <a:lnTo>
                    <a:pt x="7885" y="512"/>
                  </a:lnTo>
                  <a:lnTo>
                    <a:pt x="7879" y="512"/>
                  </a:lnTo>
                  <a:lnTo>
                    <a:pt x="7882" y="533"/>
                  </a:lnTo>
                  <a:lnTo>
                    <a:pt x="7890" y="544"/>
                  </a:lnTo>
                  <a:lnTo>
                    <a:pt x="7905" y="550"/>
                  </a:lnTo>
                  <a:lnTo>
                    <a:pt x="7848" y="568"/>
                  </a:lnTo>
                  <a:lnTo>
                    <a:pt x="7798" y="534"/>
                  </a:lnTo>
                  <a:lnTo>
                    <a:pt x="7794" y="545"/>
                  </a:lnTo>
                  <a:lnTo>
                    <a:pt x="7803" y="547"/>
                  </a:lnTo>
                  <a:lnTo>
                    <a:pt x="7806" y="555"/>
                  </a:lnTo>
                  <a:lnTo>
                    <a:pt x="7807" y="575"/>
                  </a:lnTo>
                  <a:lnTo>
                    <a:pt x="7788" y="584"/>
                  </a:lnTo>
                  <a:lnTo>
                    <a:pt x="7771" y="575"/>
                  </a:lnTo>
                  <a:lnTo>
                    <a:pt x="7764" y="580"/>
                  </a:lnTo>
                  <a:lnTo>
                    <a:pt x="7765" y="599"/>
                  </a:lnTo>
                  <a:lnTo>
                    <a:pt x="7771" y="650"/>
                  </a:lnTo>
                  <a:lnTo>
                    <a:pt x="7770" y="655"/>
                  </a:lnTo>
                  <a:lnTo>
                    <a:pt x="7767" y="637"/>
                  </a:lnTo>
                  <a:lnTo>
                    <a:pt x="7760" y="616"/>
                  </a:lnTo>
                  <a:lnTo>
                    <a:pt x="7757" y="599"/>
                  </a:lnTo>
                  <a:lnTo>
                    <a:pt x="7758" y="597"/>
                  </a:lnTo>
                  <a:lnTo>
                    <a:pt x="7759" y="589"/>
                  </a:lnTo>
                  <a:lnTo>
                    <a:pt x="7760" y="586"/>
                  </a:lnTo>
                  <a:lnTo>
                    <a:pt x="7758" y="574"/>
                  </a:lnTo>
                  <a:lnTo>
                    <a:pt x="7755" y="576"/>
                  </a:lnTo>
                  <a:lnTo>
                    <a:pt x="7753" y="582"/>
                  </a:lnTo>
                  <a:lnTo>
                    <a:pt x="7750" y="581"/>
                  </a:lnTo>
                  <a:lnTo>
                    <a:pt x="7748" y="574"/>
                  </a:lnTo>
                  <a:lnTo>
                    <a:pt x="7740" y="563"/>
                  </a:lnTo>
                  <a:lnTo>
                    <a:pt x="7740" y="556"/>
                  </a:lnTo>
                  <a:lnTo>
                    <a:pt x="7746" y="554"/>
                  </a:lnTo>
                  <a:lnTo>
                    <a:pt x="7761" y="532"/>
                  </a:lnTo>
                  <a:lnTo>
                    <a:pt x="7780" y="531"/>
                  </a:lnTo>
                  <a:lnTo>
                    <a:pt x="7787" y="524"/>
                  </a:lnTo>
                  <a:lnTo>
                    <a:pt x="7785" y="503"/>
                  </a:lnTo>
                  <a:lnTo>
                    <a:pt x="7783" y="495"/>
                  </a:lnTo>
                  <a:lnTo>
                    <a:pt x="7753" y="497"/>
                  </a:lnTo>
                  <a:lnTo>
                    <a:pt x="7762" y="484"/>
                  </a:lnTo>
                  <a:lnTo>
                    <a:pt x="7779" y="482"/>
                  </a:lnTo>
                  <a:lnTo>
                    <a:pt x="7786" y="463"/>
                  </a:lnTo>
                  <a:lnTo>
                    <a:pt x="7758" y="481"/>
                  </a:lnTo>
                  <a:lnTo>
                    <a:pt x="7752" y="496"/>
                  </a:lnTo>
                  <a:lnTo>
                    <a:pt x="7747" y="500"/>
                  </a:lnTo>
                  <a:lnTo>
                    <a:pt x="7731" y="503"/>
                  </a:lnTo>
                  <a:lnTo>
                    <a:pt x="7727" y="508"/>
                  </a:lnTo>
                  <a:lnTo>
                    <a:pt x="7719" y="523"/>
                  </a:lnTo>
                  <a:lnTo>
                    <a:pt x="7712" y="525"/>
                  </a:lnTo>
                  <a:lnTo>
                    <a:pt x="7708" y="529"/>
                  </a:lnTo>
                  <a:lnTo>
                    <a:pt x="7706" y="536"/>
                  </a:lnTo>
                  <a:lnTo>
                    <a:pt x="7701" y="553"/>
                  </a:lnTo>
                  <a:lnTo>
                    <a:pt x="7684" y="601"/>
                  </a:lnTo>
                  <a:lnTo>
                    <a:pt x="7679" y="612"/>
                  </a:lnTo>
                  <a:lnTo>
                    <a:pt x="7684" y="613"/>
                  </a:lnTo>
                  <a:lnTo>
                    <a:pt x="7680" y="619"/>
                  </a:lnTo>
                  <a:lnTo>
                    <a:pt x="7672" y="620"/>
                  </a:lnTo>
                  <a:lnTo>
                    <a:pt x="7668" y="624"/>
                  </a:lnTo>
                  <a:lnTo>
                    <a:pt x="7639" y="675"/>
                  </a:lnTo>
                  <a:lnTo>
                    <a:pt x="7633" y="691"/>
                  </a:lnTo>
                  <a:lnTo>
                    <a:pt x="7633" y="701"/>
                  </a:lnTo>
                  <a:lnTo>
                    <a:pt x="7634" y="706"/>
                  </a:lnTo>
                  <a:lnTo>
                    <a:pt x="7634" y="710"/>
                  </a:lnTo>
                  <a:lnTo>
                    <a:pt x="7643" y="691"/>
                  </a:lnTo>
                  <a:lnTo>
                    <a:pt x="7652" y="681"/>
                  </a:lnTo>
                  <a:lnTo>
                    <a:pt x="7661" y="686"/>
                  </a:lnTo>
                  <a:lnTo>
                    <a:pt x="7668" y="719"/>
                  </a:lnTo>
                  <a:lnTo>
                    <a:pt x="7670" y="721"/>
                  </a:lnTo>
                  <a:lnTo>
                    <a:pt x="7672" y="725"/>
                  </a:lnTo>
                  <a:lnTo>
                    <a:pt x="7672" y="735"/>
                  </a:lnTo>
                  <a:lnTo>
                    <a:pt x="7672" y="744"/>
                  </a:lnTo>
                  <a:lnTo>
                    <a:pt x="7672" y="753"/>
                  </a:lnTo>
                  <a:lnTo>
                    <a:pt x="7672" y="762"/>
                  </a:lnTo>
                  <a:lnTo>
                    <a:pt x="7673" y="769"/>
                  </a:lnTo>
                  <a:lnTo>
                    <a:pt x="7675" y="781"/>
                  </a:lnTo>
                  <a:lnTo>
                    <a:pt x="7683" y="808"/>
                  </a:lnTo>
                  <a:lnTo>
                    <a:pt x="7686" y="822"/>
                  </a:lnTo>
                  <a:lnTo>
                    <a:pt x="7688" y="826"/>
                  </a:lnTo>
                  <a:lnTo>
                    <a:pt x="7690" y="830"/>
                  </a:lnTo>
                  <a:lnTo>
                    <a:pt x="7695" y="831"/>
                  </a:lnTo>
                  <a:lnTo>
                    <a:pt x="7698" y="828"/>
                  </a:lnTo>
                  <a:lnTo>
                    <a:pt x="7700" y="822"/>
                  </a:lnTo>
                  <a:lnTo>
                    <a:pt x="7702" y="815"/>
                  </a:lnTo>
                  <a:lnTo>
                    <a:pt x="7703" y="812"/>
                  </a:lnTo>
                  <a:lnTo>
                    <a:pt x="7711" y="814"/>
                  </a:lnTo>
                  <a:lnTo>
                    <a:pt x="7712" y="814"/>
                  </a:lnTo>
                  <a:lnTo>
                    <a:pt x="7712" y="812"/>
                  </a:lnTo>
                  <a:lnTo>
                    <a:pt x="7712" y="807"/>
                  </a:lnTo>
                  <a:lnTo>
                    <a:pt x="7713" y="803"/>
                  </a:lnTo>
                  <a:lnTo>
                    <a:pt x="7714" y="801"/>
                  </a:lnTo>
                  <a:lnTo>
                    <a:pt x="7719" y="800"/>
                  </a:lnTo>
                  <a:lnTo>
                    <a:pt x="7735" y="812"/>
                  </a:lnTo>
                  <a:lnTo>
                    <a:pt x="7755" y="801"/>
                  </a:lnTo>
                  <a:lnTo>
                    <a:pt x="7752" y="813"/>
                  </a:lnTo>
                  <a:lnTo>
                    <a:pt x="7749" y="817"/>
                  </a:lnTo>
                  <a:lnTo>
                    <a:pt x="7743" y="819"/>
                  </a:lnTo>
                  <a:lnTo>
                    <a:pt x="7734" y="835"/>
                  </a:lnTo>
                  <a:lnTo>
                    <a:pt x="7732" y="838"/>
                  </a:lnTo>
                  <a:lnTo>
                    <a:pt x="7730" y="833"/>
                  </a:lnTo>
                  <a:lnTo>
                    <a:pt x="7726" y="818"/>
                  </a:lnTo>
                  <a:lnTo>
                    <a:pt x="7724" y="818"/>
                  </a:lnTo>
                  <a:lnTo>
                    <a:pt x="7716" y="833"/>
                  </a:lnTo>
                  <a:lnTo>
                    <a:pt x="7708" y="838"/>
                  </a:lnTo>
                  <a:lnTo>
                    <a:pt x="7696" y="854"/>
                  </a:lnTo>
                  <a:lnTo>
                    <a:pt x="7690" y="856"/>
                  </a:lnTo>
                  <a:lnTo>
                    <a:pt x="7687" y="853"/>
                  </a:lnTo>
                  <a:lnTo>
                    <a:pt x="7678" y="825"/>
                  </a:lnTo>
                  <a:lnTo>
                    <a:pt x="7676" y="823"/>
                  </a:lnTo>
                  <a:lnTo>
                    <a:pt x="7673" y="826"/>
                  </a:lnTo>
                  <a:lnTo>
                    <a:pt x="7672" y="852"/>
                  </a:lnTo>
                  <a:lnTo>
                    <a:pt x="7669" y="866"/>
                  </a:lnTo>
                  <a:lnTo>
                    <a:pt x="7666" y="877"/>
                  </a:lnTo>
                  <a:lnTo>
                    <a:pt x="7663" y="896"/>
                  </a:lnTo>
                  <a:lnTo>
                    <a:pt x="7663" y="905"/>
                  </a:lnTo>
                  <a:lnTo>
                    <a:pt x="7662" y="912"/>
                  </a:lnTo>
                  <a:lnTo>
                    <a:pt x="7661" y="921"/>
                  </a:lnTo>
                  <a:lnTo>
                    <a:pt x="7660" y="932"/>
                  </a:lnTo>
                  <a:lnTo>
                    <a:pt x="7661" y="944"/>
                  </a:lnTo>
                  <a:lnTo>
                    <a:pt x="7665" y="971"/>
                  </a:lnTo>
                  <a:lnTo>
                    <a:pt x="7666" y="979"/>
                  </a:lnTo>
                  <a:lnTo>
                    <a:pt x="7665" y="984"/>
                  </a:lnTo>
                  <a:lnTo>
                    <a:pt x="7663" y="989"/>
                  </a:lnTo>
                  <a:lnTo>
                    <a:pt x="7663" y="994"/>
                  </a:lnTo>
                  <a:lnTo>
                    <a:pt x="7663" y="1001"/>
                  </a:lnTo>
                  <a:lnTo>
                    <a:pt x="7664" y="1006"/>
                  </a:lnTo>
                  <a:lnTo>
                    <a:pt x="7664" y="1011"/>
                  </a:lnTo>
                  <a:lnTo>
                    <a:pt x="7663" y="1033"/>
                  </a:lnTo>
                  <a:lnTo>
                    <a:pt x="7663" y="1045"/>
                  </a:lnTo>
                  <a:lnTo>
                    <a:pt x="7664" y="1055"/>
                  </a:lnTo>
                  <a:lnTo>
                    <a:pt x="7666" y="1072"/>
                  </a:lnTo>
                  <a:lnTo>
                    <a:pt x="7670" y="1081"/>
                  </a:lnTo>
                  <a:lnTo>
                    <a:pt x="7671" y="1095"/>
                  </a:lnTo>
                  <a:lnTo>
                    <a:pt x="7670" y="1124"/>
                  </a:lnTo>
                  <a:lnTo>
                    <a:pt x="7666" y="1099"/>
                  </a:lnTo>
                  <a:lnTo>
                    <a:pt x="7663" y="1066"/>
                  </a:lnTo>
                  <a:lnTo>
                    <a:pt x="7659" y="1040"/>
                  </a:lnTo>
                  <a:lnTo>
                    <a:pt x="7653" y="1033"/>
                  </a:lnTo>
                  <a:lnTo>
                    <a:pt x="7654" y="1023"/>
                  </a:lnTo>
                  <a:lnTo>
                    <a:pt x="7654" y="1018"/>
                  </a:lnTo>
                  <a:lnTo>
                    <a:pt x="7653" y="1013"/>
                  </a:lnTo>
                  <a:lnTo>
                    <a:pt x="7653" y="1005"/>
                  </a:lnTo>
                  <a:lnTo>
                    <a:pt x="7653" y="1005"/>
                  </a:lnTo>
                  <a:lnTo>
                    <a:pt x="7652" y="1004"/>
                  </a:lnTo>
                  <a:lnTo>
                    <a:pt x="7652" y="1002"/>
                  </a:lnTo>
                  <a:lnTo>
                    <a:pt x="7651" y="999"/>
                  </a:lnTo>
                  <a:lnTo>
                    <a:pt x="7652" y="993"/>
                  </a:lnTo>
                  <a:lnTo>
                    <a:pt x="7653" y="989"/>
                  </a:lnTo>
                  <a:lnTo>
                    <a:pt x="7653" y="987"/>
                  </a:lnTo>
                  <a:lnTo>
                    <a:pt x="7654" y="985"/>
                  </a:lnTo>
                  <a:lnTo>
                    <a:pt x="7653" y="969"/>
                  </a:lnTo>
                  <a:lnTo>
                    <a:pt x="7652" y="955"/>
                  </a:lnTo>
                  <a:lnTo>
                    <a:pt x="7650" y="947"/>
                  </a:lnTo>
                  <a:lnTo>
                    <a:pt x="7647" y="944"/>
                  </a:lnTo>
                  <a:lnTo>
                    <a:pt x="7641" y="954"/>
                  </a:lnTo>
                  <a:lnTo>
                    <a:pt x="7626" y="990"/>
                  </a:lnTo>
                  <a:lnTo>
                    <a:pt x="7621" y="985"/>
                  </a:lnTo>
                  <a:lnTo>
                    <a:pt x="7624" y="967"/>
                  </a:lnTo>
                  <a:lnTo>
                    <a:pt x="7634" y="939"/>
                  </a:lnTo>
                  <a:lnTo>
                    <a:pt x="7636" y="920"/>
                  </a:lnTo>
                  <a:lnTo>
                    <a:pt x="7639" y="916"/>
                  </a:lnTo>
                  <a:lnTo>
                    <a:pt x="7642" y="905"/>
                  </a:lnTo>
                  <a:lnTo>
                    <a:pt x="7647" y="876"/>
                  </a:lnTo>
                  <a:lnTo>
                    <a:pt x="7650" y="862"/>
                  </a:lnTo>
                  <a:lnTo>
                    <a:pt x="7656" y="844"/>
                  </a:lnTo>
                  <a:lnTo>
                    <a:pt x="7659" y="831"/>
                  </a:lnTo>
                  <a:lnTo>
                    <a:pt x="7655" y="825"/>
                  </a:lnTo>
                  <a:lnTo>
                    <a:pt x="7627" y="848"/>
                  </a:lnTo>
                  <a:lnTo>
                    <a:pt x="7621" y="846"/>
                  </a:lnTo>
                  <a:lnTo>
                    <a:pt x="7616" y="835"/>
                  </a:lnTo>
                  <a:lnTo>
                    <a:pt x="7630" y="833"/>
                  </a:lnTo>
                  <a:lnTo>
                    <a:pt x="7636" y="827"/>
                  </a:lnTo>
                  <a:lnTo>
                    <a:pt x="7642" y="810"/>
                  </a:lnTo>
                  <a:lnTo>
                    <a:pt x="7647" y="798"/>
                  </a:lnTo>
                  <a:lnTo>
                    <a:pt x="7657" y="798"/>
                  </a:lnTo>
                  <a:lnTo>
                    <a:pt x="7661" y="777"/>
                  </a:lnTo>
                  <a:lnTo>
                    <a:pt x="7658" y="775"/>
                  </a:lnTo>
                  <a:lnTo>
                    <a:pt x="7657" y="776"/>
                  </a:lnTo>
                  <a:lnTo>
                    <a:pt x="7657" y="769"/>
                  </a:lnTo>
                  <a:lnTo>
                    <a:pt x="7659" y="764"/>
                  </a:lnTo>
                  <a:lnTo>
                    <a:pt x="7661" y="753"/>
                  </a:lnTo>
                  <a:lnTo>
                    <a:pt x="7662" y="741"/>
                  </a:lnTo>
                  <a:lnTo>
                    <a:pt x="7662" y="729"/>
                  </a:lnTo>
                  <a:lnTo>
                    <a:pt x="7659" y="724"/>
                  </a:lnTo>
                  <a:lnTo>
                    <a:pt x="7645" y="726"/>
                  </a:lnTo>
                  <a:lnTo>
                    <a:pt x="7635" y="738"/>
                  </a:lnTo>
                  <a:lnTo>
                    <a:pt x="7632" y="737"/>
                  </a:lnTo>
                  <a:lnTo>
                    <a:pt x="7630" y="733"/>
                  </a:lnTo>
                  <a:lnTo>
                    <a:pt x="7627" y="727"/>
                  </a:lnTo>
                  <a:lnTo>
                    <a:pt x="7626" y="719"/>
                  </a:lnTo>
                  <a:lnTo>
                    <a:pt x="7629" y="709"/>
                  </a:lnTo>
                  <a:lnTo>
                    <a:pt x="7626" y="710"/>
                  </a:lnTo>
                  <a:lnTo>
                    <a:pt x="7623" y="717"/>
                  </a:lnTo>
                  <a:lnTo>
                    <a:pt x="7618" y="734"/>
                  </a:lnTo>
                  <a:lnTo>
                    <a:pt x="7580" y="814"/>
                  </a:lnTo>
                  <a:lnTo>
                    <a:pt x="7542" y="860"/>
                  </a:lnTo>
                  <a:lnTo>
                    <a:pt x="7528" y="885"/>
                  </a:lnTo>
                  <a:lnTo>
                    <a:pt x="7521" y="902"/>
                  </a:lnTo>
                  <a:lnTo>
                    <a:pt x="7538" y="874"/>
                  </a:lnTo>
                  <a:lnTo>
                    <a:pt x="7546" y="861"/>
                  </a:lnTo>
                  <a:lnTo>
                    <a:pt x="7556" y="856"/>
                  </a:lnTo>
                  <a:lnTo>
                    <a:pt x="7552" y="867"/>
                  </a:lnTo>
                  <a:lnTo>
                    <a:pt x="7512" y="939"/>
                  </a:lnTo>
                  <a:lnTo>
                    <a:pt x="7497" y="950"/>
                  </a:lnTo>
                  <a:lnTo>
                    <a:pt x="7493" y="956"/>
                  </a:lnTo>
                  <a:lnTo>
                    <a:pt x="7493" y="968"/>
                  </a:lnTo>
                  <a:lnTo>
                    <a:pt x="7496" y="981"/>
                  </a:lnTo>
                  <a:lnTo>
                    <a:pt x="7496" y="992"/>
                  </a:lnTo>
                  <a:lnTo>
                    <a:pt x="7488" y="976"/>
                  </a:lnTo>
                  <a:lnTo>
                    <a:pt x="7485" y="975"/>
                  </a:lnTo>
                  <a:lnTo>
                    <a:pt x="7485" y="968"/>
                  </a:lnTo>
                  <a:lnTo>
                    <a:pt x="7486" y="968"/>
                  </a:lnTo>
                  <a:lnTo>
                    <a:pt x="7486" y="962"/>
                  </a:lnTo>
                  <a:lnTo>
                    <a:pt x="7480" y="964"/>
                  </a:lnTo>
                  <a:lnTo>
                    <a:pt x="7456" y="996"/>
                  </a:lnTo>
                  <a:lnTo>
                    <a:pt x="7436" y="1008"/>
                  </a:lnTo>
                  <a:lnTo>
                    <a:pt x="7392" y="1000"/>
                  </a:lnTo>
                  <a:lnTo>
                    <a:pt x="7390" y="1001"/>
                  </a:lnTo>
                  <a:lnTo>
                    <a:pt x="7388" y="1004"/>
                  </a:lnTo>
                  <a:lnTo>
                    <a:pt x="7387" y="1010"/>
                  </a:lnTo>
                  <a:lnTo>
                    <a:pt x="7386" y="1016"/>
                  </a:lnTo>
                  <a:lnTo>
                    <a:pt x="7386" y="1022"/>
                  </a:lnTo>
                  <a:lnTo>
                    <a:pt x="7384" y="1024"/>
                  </a:lnTo>
                  <a:lnTo>
                    <a:pt x="7381" y="1024"/>
                  </a:lnTo>
                  <a:lnTo>
                    <a:pt x="7378" y="1028"/>
                  </a:lnTo>
                  <a:lnTo>
                    <a:pt x="7375" y="1035"/>
                  </a:lnTo>
                  <a:lnTo>
                    <a:pt x="7373" y="1048"/>
                  </a:lnTo>
                  <a:lnTo>
                    <a:pt x="7375" y="1049"/>
                  </a:lnTo>
                  <a:lnTo>
                    <a:pt x="7376" y="1050"/>
                  </a:lnTo>
                  <a:lnTo>
                    <a:pt x="7378" y="1056"/>
                  </a:lnTo>
                  <a:lnTo>
                    <a:pt x="7366" y="1049"/>
                  </a:lnTo>
                  <a:lnTo>
                    <a:pt x="7362" y="1055"/>
                  </a:lnTo>
                  <a:lnTo>
                    <a:pt x="7355" y="1072"/>
                  </a:lnTo>
                  <a:lnTo>
                    <a:pt x="7353" y="1075"/>
                  </a:lnTo>
                  <a:lnTo>
                    <a:pt x="7313" y="1080"/>
                  </a:lnTo>
                  <a:lnTo>
                    <a:pt x="7313" y="1072"/>
                  </a:lnTo>
                  <a:lnTo>
                    <a:pt x="7320" y="1061"/>
                  </a:lnTo>
                  <a:lnTo>
                    <a:pt x="7323" y="1057"/>
                  </a:lnTo>
                  <a:lnTo>
                    <a:pt x="7327" y="1046"/>
                  </a:lnTo>
                  <a:lnTo>
                    <a:pt x="7330" y="1043"/>
                  </a:lnTo>
                  <a:lnTo>
                    <a:pt x="7332" y="1043"/>
                  </a:lnTo>
                  <a:lnTo>
                    <a:pt x="7348" y="1065"/>
                  </a:lnTo>
                  <a:lnTo>
                    <a:pt x="7353" y="1065"/>
                  </a:lnTo>
                  <a:lnTo>
                    <a:pt x="7358" y="1050"/>
                  </a:lnTo>
                  <a:lnTo>
                    <a:pt x="7356" y="1034"/>
                  </a:lnTo>
                  <a:lnTo>
                    <a:pt x="7360" y="1024"/>
                  </a:lnTo>
                  <a:lnTo>
                    <a:pt x="7367" y="1020"/>
                  </a:lnTo>
                  <a:lnTo>
                    <a:pt x="7372" y="1020"/>
                  </a:lnTo>
                  <a:lnTo>
                    <a:pt x="7367" y="1008"/>
                  </a:lnTo>
                  <a:lnTo>
                    <a:pt x="7356" y="1003"/>
                  </a:lnTo>
                  <a:lnTo>
                    <a:pt x="7351" y="988"/>
                  </a:lnTo>
                  <a:lnTo>
                    <a:pt x="7358" y="988"/>
                  </a:lnTo>
                  <a:lnTo>
                    <a:pt x="7377" y="1001"/>
                  </a:lnTo>
                  <a:lnTo>
                    <a:pt x="7382" y="989"/>
                  </a:lnTo>
                  <a:lnTo>
                    <a:pt x="7379" y="978"/>
                  </a:lnTo>
                  <a:lnTo>
                    <a:pt x="7359" y="957"/>
                  </a:lnTo>
                  <a:lnTo>
                    <a:pt x="7363" y="951"/>
                  </a:lnTo>
                  <a:lnTo>
                    <a:pt x="7364" y="951"/>
                  </a:lnTo>
                  <a:lnTo>
                    <a:pt x="7364" y="944"/>
                  </a:lnTo>
                  <a:lnTo>
                    <a:pt x="7363" y="944"/>
                  </a:lnTo>
                  <a:lnTo>
                    <a:pt x="7360" y="943"/>
                  </a:lnTo>
                  <a:lnTo>
                    <a:pt x="7361" y="933"/>
                  </a:lnTo>
                  <a:lnTo>
                    <a:pt x="7362" y="930"/>
                  </a:lnTo>
                  <a:lnTo>
                    <a:pt x="7358" y="924"/>
                  </a:lnTo>
                  <a:lnTo>
                    <a:pt x="7354" y="926"/>
                  </a:lnTo>
                  <a:lnTo>
                    <a:pt x="7346" y="939"/>
                  </a:lnTo>
                  <a:lnTo>
                    <a:pt x="7338" y="960"/>
                  </a:lnTo>
                  <a:lnTo>
                    <a:pt x="7336" y="963"/>
                  </a:lnTo>
                  <a:lnTo>
                    <a:pt x="7328" y="995"/>
                  </a:lnTo>
                  <a:lnTo>
                    <a:pt x="7320" y="1015"/>
                  </a:lnTo>
                  <a:lnTo>
                    <a:pt x="7315" y="1031"/>
                  </a:lnTo>
                  <a:lnTo>
                    <a:pt x="7307" y="1047"/>
                  </a:lnTo>
                  <a:lnTo>
                    <a:pt x="7305" y="1050"/>
                  </a:lnTo>
                  <a:lnTo>
                    <a:pt x="7304" y="1053"/>
                  </a:lnTo>
                  <a:lnTo>
                    <a:pt x="7303" y="1059"/>
                  </a:lnTo>
                  <a:lnTo>
                    <a:pt x="7302" y="1066"/>
                  </a:lnTo>
                  <a:lnTo>
                    <a:pt x="7301" y="1069"/>
                  </a:lnTo>
                  <a:lnTo>
                    <a:pt x="7294" y="1074"/>
                  </a:lnTo>
                  <a:lnTo>
                    <a:pt x="7281" y="1097"/>
                  </a:lnTo>
                  <a:lnTo>
                    <a:pt x="7276" y="1114"/>
                  </a:lnTo>
                  <a:lnTo>
                    <a:pt x="7277" y="1130"/>
                  </a:lnTo>
                  <a:lnTo>
                    <a:pt x="7271" y="1136"/>
                  </a:lnTo>
                  <a:lnTo>
                    <a:pt x="7271" y="1142"/>
                  </a:lnTo>
                  <a:lnTo>
                    <a:pt x="7272" y="1158"/>
                  </a:lnTo>
                  <a:lnTo>
                    <a:pt x="7272" y="1163"/>
                  </a:lnTo>
                  <a:lnTo>
                    <a:pt x="7257" y="1157"/>
                  </a:lnTo>
                  <a:lnTo>
                    <a:pt x="7252" y="1164"/>
                  </a:lnTo>
                  <a:lnTo>
                    <a:pt x="7252" y="1185"/>
                  </a:lnTo>
                  <a:lnTo>
                    <a:pt x="7252" y="1191"/>
                  </a:lnTo>
                  <a:lnTo>
                    <a:pt x="7249" y="1213"/>
                  </a:lnTo>
                  <a:lnTo>
                    <a:pt x="7244" y="1236"/>
                  </a:lnTo>
                  <a:lnTo>
                    <a:pt x="7239" y="1254"/>
                  </a:lnTo>
                  <a:lnTo>
                    <a:pt x="7230" y="1266"/>
                  </a:lnTo>
                  <a:lnTo>
                    <a:pt x="7216" y="1298"/>
                  </a:lnTo>
                  <a:lnTo>
                    <a:pt x="7209" y="1321"/>
                  </a:lnTo>
                  <a:lnTo>
                    <a:pt x="7201" y="1328"/>
                  </a:lnTo>
                  <a:lnTo>
                    <a:pt x="7195" y="1344"/>
                  </a:lnTo>
                  <a:lnTo>
                    <a:pt x="7167" y="1398"/>
                  </a:lnTo>
                  <a:lnTo>
                    <a:pt x="7161" y="1417"/>
                  </a:lnTo>
                  <a:lnTo>
                    <a:pt x="7162" y="1424"/>
                  </a:lnTo>
                  <a:lnTo>
                    <a:pt x="7159" y="1429"/>
                  </a:lnTo>
                  <a:lnTo>
                    <a:pt x="7156" y="1432"/>
                  </a:lnTo>
                  <a:lnTo>
                    <a:pt x="7154" y="1439"/>
                  </a:lnTo>
                  <a:lnTo>
                    <a:pt x="7152" y="1455"/>
                  </a:lnTo>
                  <a:lnTo>
                    <a:pt x="7157" y="1457"/>
                  </a:lnTo>
                  <a:lnTo>
                    <a:pt x="7162" y="1464"/>
                  </a:lnTo>
                  <a:lnTo>
                    <a:pt x="7164" y="1476"/>
                  </a:lnTo>
                  <a:lnTo>
                    <a:pt x="7160" y="1499"/>
                  </a:lnTo>
                  <a:lnTo>
                    <a:pt x="7155" y="1503"/>
                  </a:lnTo>
                  <a:lnTo>
                    <a:pt x="7146" y="1494"/>
                  </a:lnTo>
                  <a:lnTo>
                    <a:pt x="7142" y="1507"/>
                  </a:lnTo>
                  <a:lnTo>
                    <a:pt x="7145" y="1518"/>
                  </a:lnTo>
                  <a:lnTo>
                    <a:pt x="7147" y="1521"/>
                  </a:lnTo>
                  <a:lnTo>
                    <a:pt x="7141" y="1533"/>
                  </a:lnTo>
                  <a:lnTo>
                    <a:pt x="7145" y="1549"/>
                  </a:lnTo>
                  <a:lnTo>
                    <a:pt x="7146" y="1555"/>
                  </a:lnTo>
                  <a:lnTo>
                    <a:pt x="7141" y="1565"/>
                  </a:lnTo>
                  <a:lnTo>
                    <a:pt x="7135" y="1569"/>
                  </a:lnTo>
                  <a:lnTo>
                    <a:pt x="7125" y="1570"/>
                  </a:lnTo>
                  <a:lnTo>
                    <a:pt x="7125" y="1576"/>
                  </a:lnTo>
                  <a:lnTo>
                    <a:pt x="7133" y="1587"/>
                  </a:lnTo>
                  <a:lnTo>
                    <a:pt x="7135" y="1593"/>
                  </a:lnTo>
                  <a:lnTo>
                    <a:pt x="7135" y="1600"/>
                  </a:lnTo>
                  <a:lnTo>
                    <a:pt x="7136" y="1612"/>
                  </a:lnTo>
                  <a:lnTo>
                    <a:pt x="7135" y="1622"/>
                  </a:lnTo>
                  <a:lnTo>
                    <a:pt x="7134" y="1627"/>
                  </a:lnTo>
                  <a:lnTo>
                    <a:pt x="7134" y="1636"/>
                  </a:lnTo>
                  <a:lnTo>
                    <a:pt x="7132" y="1657"/>
                  </a:lnTo>
                  <a:lnTo>
                    <a:pt x="7129" y="1676"/>
                  </a:lnTo>
                  <a:lnTo>
                    <a:pt x="7124" y="1679"/>
                  </a:lnTo>
                  <a:lnTo>
                    <a:pt x="7125" y="1691"/>
                  </a:lnTo>
                  <a:lnTo>
                    <a:pt x="7124" y="1700"/>
                  </a:lnTo>
                  <a:lnTo>
                    <a:pt x="7123" y="1708"/>
                  </a:lnTo>
                  <a:lnTo>
                    <a:pt x="7121" y="1719"/>
                  </a:lnTo>
                  <a:lnTo>
                    <a:pt x="7120" y="1728"/>
                  </a:lnTo>
                  <a:lnTo>
                    <a:pt x="7120" y="1735"/>
                  </a:lnTo>
                  <a:lnTo>
                    <a:pt x="7119" y="1743"/>
                  </a:lnTo>
                  <a:lnTo>
                    <a:pt x="7116" y="1752"/>
                  </a:lnTo>
                  <a:lnTo>
                    <a:pt x="7118" y="1766"/>
                  </a:lnTo>
                  <a:lnTo>
                    <a:pt x="7116" y="1782"/>
                  </a:lnTo>
                  <a:lnTo>
                    <a:pt x="7113" y="1796"/>
                  </a:lnTo>
                  <a:lnTo>
                    <a:pt x="7109" y="1804"/>
                  </a:lnTo>
                  <a:lnTo>
                    <a:pt x="7110" y="1811"/>
                  </a:lnTo>
                  <a:lnTo>
                    <a:pt x="7093" y="1860"/>
                  </a:lnTo>
                  <a:lnTo>
                    <a:pt x="7088" y="1865"/>
                  </a:lnTo>
                  <a:lnTo>
                    <a:pt x="7088" y="1859"/>
                  </a:lnTo>
                  <a:lnTo>
                    <a:pt x="7095" y="1837"/>
                  </a:lnTo>
                  <a:lnTo>
                    <a:pt x="7113" y="1750"/>
                  </a:lnTo>
                  <a:lnTo>
                    <a:pt x="7110" y="1744"/>
                  </a:lnTo>
                  <a:lnTo>
                    <a:pt x="7107" y="1754"/>
                  </a:lnTo>
                  <a:lnTo>
                    <a:pt x="7091" y="1837"/>
                  </a:lnTo>
                  <a:lnTo>
                    <a:pt x="7086" y="1852"/>
                  </a:lnTo>
                  <a:lnTo>
                    <a:pt x="7022" y="2023"/>
                  </a:lnTo>
                  <a:lnTo>
                    <a:pt x="6986" y="2082"/>
                  </a:lnTo>
                  <a:lnTo>
                    <a:pt x="6977" y="2088"/>
                  </a:lnTo>
                  <a:lnTo>
                    <a:pt x="6966" y="2111"/>
                  </a:lnTo>
                  <a:lnTo>
                    <a:pt x="6961" y="2118"/>
                  </a:lnTo>
                  <a:lnTo>
                    <a:pt x="6939" y="2135"/>
                  </a:lnTo>
                  <a:lnTo>
                    <a:pt x="6925" y="2155"/>
                  </a:lnTo>
                  <a:lnTo>
                    <a:pt x="6911" y="2157"/>
                  </a:lnTo>
                  <a:lnTo>
                    <a:pt x="6895" y="2169"/>
                  </a:lnTo>
                  <a:lnTo>
                    <a:pt x="6824" y="2158"/>
                  </a:lnTo>
                  <a:lnTo>
                    <a:pt x="6782" y="2175"/>
                  </a:lnTo>
                  <a:lnTo>
                    <a:pt x="6737" y="2163"/>
                  </a:lnTo>
                  <a:lnTo>
                    <a:pt x="6682" y="2156"/>
                  </a:lnTo>
                  <a:lnTo>
                    <a:pt x="6660" y="2129"/>
                  </a:lnTo>
                  <a:lnTo>
                    <a:pt x="6628" y="2123"/>
                  </a:lnTo>
                  <a:lnTo>
                    <a:pt x="6618" y="2099"/>
                  </a:lnTo>
                  <a:lnTo>
                    <a:pt x="6596" y="2096"/>
                  </a:lnTo>
                  <a:lnTo>
                    <a:pt x="6593" y="2106"/>
                  </a:lnTo>
                  <a:lnTo>
                    <a:pt x="6592" y="2131"/>
                  </a:lnTo>
                  <a:lnTo>
                    <a:pt x="6593" y="2177"/>
                  </a:lnTo>
                  <a:lnTo>
                    <a:pt x="6592" y="2201"/>
                  </a:lnTo>
                  <a:lnTo>
                    <a:pt x="6590" y="2221"/>
                  </a:lnTo>
                  <a:lnTo>
                    <a:pt x="6587" y="2239"/>
                  </a:lnTo>
                  <a:lnTo>
                    <a:pt x="6585" y="2260"/>
                  </a:lnTo>
                  <a:lnTo>
                    <a:pt x="6583" y="2281"/>
                  </a:lnTo>
                  <a:lnTo>
                    <a:pt x="6583" y="2291"/>
                  </a:lnTo>
                  <a:lnTo>
                    <a:pt x="6580" y="2303"/>
                  </a:lnTo>
                  <a:lnTo>
                    <a:pt x="6579" y="2310"/>
                  </a:lnTo>
                  <a:lnTo>
                    <a:pt x="6577" y="2315"/>
                  </a:lnTo>
                  <a:lnTo>
                    <a:pt x="6576" y="2321"/>
                  </a:lnTo>
                  <a:lnTo>
                    <a:pt x="6577" y="2330"/>
                  </a:lnTo>
                  <a:lnTo>
                    <a:pt x="6572" y="2358"/>
                  </a:lnTo>
                  <a:lnTo>
                    <a:pt x="6571" y="2368"/>
                  </a:lnTo>
                  <a:lnTo>
                    <a:pt x="6570" y="2380"/>
                  </a:lnTo>
                  <a:lnTo>
                    <a:pt x="6570" y="2387"/>
                  </a:lnTo>
                  <a:lnTo>
                    <a:pt x="6570" y="2394"/>
                  </a:lnTo>
                  <a:lnTo>
                    <a:pt x="6567" y="2409"/>
                  </a:lnTo>
                  <a:lnTo>
                    <a:pt x="6563" y="2420"/>
                  </a:lnTo>
                  <a:lnTo>
                    <a:pt x="6558" y="2431"/>
                  </a:lnTo>
                  <a:lnTo>
                    <a:pt x="6553" y="2445"/>
                  </a:lnTo>
                  <a:lnTo>
                    <a:pt x="6553" y="2465"/>
                  </a:lnTo>
                  <a:lnTo>
                    <a:pt x="6549" y="2485"/>
                  </a:lnTo>
                  <a:lnTo>
                    <a:pt x="6545" y="2497"/>
                  </a:lnTo>
                  <a:lnTo>
                    <a:pt x="6537" y="2520"/>
                  </a:lnTo>
                  <a:lnTo>
                    <a:pt x="6539" y="2526"/>
                  </a:lnTo>
                  <a:lnTo>
                    <a:pt x="6540" y="2550"/>
                  </a:lnTo>
                  <a:lnTo>
                    <a:pt x="6543" y="2558"/>
                  </a:lnTo>
                  <a:lnTo>
                    <a:pt x="6538" y="2562"/>
                  </a:lnTo>
                  <a:lnTo>
                    <a:pt x="6526" y="2543"/>
                  </a:lnTo>
                  <a:lnTo>
                    <a:pt x="6527" y="2553"/>
                  </a:lnTo>
                  <a:lnTo>
                    <a:pt x="6531" y="2562"/>
                  </a:lnTo>
                  <a:lnTo>
                    <a:pt x="6531" y="2574"/>
                  </a:lnTo>
                  <a:lnTo>
                    <a:pt x="6524" y="2559"/>
                  </a:lnTo>
                  <a:lnTo>
                    <a:pt x="6520" y="2555"/>
                  </a:lnTo>
                  <a:lnTo>
                    <a:pt x="6501" y="2588"/>
                  </a:lnTo>
                  <a:lnTo>
                    <a:pt x="6482" y="2587"/>
                  </a:lnTo>
                  <a:lnTo>
                    <a:pt x="6470" y="2569"/>
                  </a:lnTo>
                  <a:lnTo>
                    <a:pt x="6475" y="2562"/>
                  </a:lnTo>
                  <a:lnTo>
                    <a:pt x="6511" y="2536"/>
                  </a:lnTo>
                  <a:lnTo>
                    <a:pt x="6523" y="2535"/>
                  </a:lnTo>
                  <a:lnTo>
                    <a:pt x="6513" y="2528"/>
                  </a:lnTo>
                  <a:lnTo>
                    <a:pt x="6497" y="2536"/>
                  </a:lnTo>
                  <a:lnTo>
                    <a:pt x="6459" y="2568"/>
                  </a:lnTo>
                  <a:lnTo>
                    <a:pt x="6456" y="2575"/>
                  </a:lnTo>
                  <a:lnTo>
                    <a:pt x="6456" y="2576"/>
                  </a:lnTo>
                  <a:lnTo>
                    <a:pt x="6461" y="2590"/>
                  </a:lnTo>
                  <a:lnTo>
                    <a:pt x="6485" y="2595"/>
                  </a:lnTo>
                  <a:lnTo>
                    <a:pt x="6537" y="2663"/>
                  </a:lnTo>
                  <a:lnTo>
                    <a:pt x="6549" y="2706"/>
                  </a:lnTo>
                  <a:lnTo>
                    <a:pt x="6564" y="2735"/>
                  </a:lnTo>
                  <a:lnTo>
                    <a:pt x="6566" y="2751"/>
                  </a:lnTo>
                  <a:lnTo>
                    <a:pt x="6568" y="2760"/>
                  </a:lnTo>
                  <a:lnTo>
                    <a:pt x="6572" y="2785"/>
                  </a:lnTo>
                  <a:lnTo>
                    <a:pt x="6576" y="2813"/>
                  </a:lnTo>
                  <a:lnTo>
                    <a:pt x="6584" y="2847"/>
                  </a:lnTo>
                  <a:lnTo>
                    <a:pt x="6608" y="2888"/>
                  </a:lnTo>
                  <a:lnTo>
                    <a:pt x="6631" y="2912"/>
                  </a:lnTo>
                  <a:lnTo>
                    <a:pt x="6658" y="2955"/>
                  </a:lnTo>
                  <a:lnTo>
                    <a:pt x="6687" y="3030"/>
                  </a:lnTo>
                  <a:lnTo>
                    <a:pt x="6712" y="3104"/>
                  </a:lnTo>
                  <a:lnTo>
                    <a:pt x="6738" y="3199"/>
                  </a:lnTo>
                  <a:lnTo>
                    <a:pt x="6746" y="3213"/>
                  </a:lnTo>
                  <a:lnTo>
                    <a:pt x="6753" y="3244"/>
                  </a:lnTo>
                  <a:lnTo>
                    <a:pt x="6758" y="3252"/>
                  </a:lnTo>
                  <a:lnTo>
                    <a:pt x="6756" y="3243"/>
                  </a:lnTo>
                  <a:lnTo>
                    <a:pt x="6754" y="3237"/>
                  </a:lnTo>
                  <a:lnTo>
                    <a:pt x="6752" y="3230"/>
                  </a:lnTo>
                  <a:lnTo>
                    <a:pt x="6751" y="3215"/>
                  </a:lnTo>
                  <a:lnTo>
                    <a:pt x="6752" y="3216"/>
                  </a:lnTo>
                  <a:lnTo>
                    <a:pt x="6759" y="3222"/>
                  </a:lnTo>
                  <a:lnTo>
                    <a:pt x="6763" y="3234"/>
                  </a:lnTo>
                  <a:lnTo>
                    <a:pt x="6776" y="3289"/>
                  </a:lnTo>
                  <a:lnTo>
                    <a:pt x="6785" y="3316"/>
                  </a:lnTo>
                  <a:lnTo>
                    <a:pt x="6796" y="3361"/>
                  </a:lnTo>
                  <a:lnTo>
                    <a:pt x="6839" y="3468"/>
                  </a:lnTo>
                  <a:lnTo>
                    <a:pt x="6853" y="3529"/>
                  </a:lnTo>
                  <a:lnTo>
                    <a:pt x="6863" y="3598"/>
                  </a:lnTo>
                  <a:lnTo>
                    <a:pt x="6877" y="3748"/>
                  </a:lnTo>
                  <a:lnTo>
                    <a:pt x="6878" y="3768"/>
                  </a:lnTo>
                  <a:lnTo>
                    <a:pt x="6878" y="3815"/>
                  </a:lnTo>
                  <a:lnTo>
                    <a:pt x="6878" y="3834"/>
                  </a:lnTo>
                  <a:lnTo>
                    <a:pt x="6877" y="3878"/>
                  </a:lnTo>
                  <a:lnTo>
                    <a:pt x="6874" y="3923"/>
                  </a:lnTo>
                  <a:lnTo>
                    <a:pt x="6873" y="3963"/>
                  </a:lnTo>
                  <a:lnTo>
                    <a:pt x="6878" y="3994"/>
                  </a:lnTo>
                  <a:lnTo>
                    <a:pt x="6884" y="4004"/>
                  </a:lnTo>
                  <a:lnTo>
                    <a:pt x="6926" y="4036"/>
                  </a:lnTo>
                  <a:lnTo>
                    <a:pt x="6930" y="4047"/>
                  </a:lnTo>
                  <a:lnTo>
                    <a:pt x="6974" y="4080"/>
                  </a:lnTo>
                  <a:lnTo>
                    <a:pt x="6985" y="4105"/>
                  </a:lnTo>
                  <a:lnTo>
                    <a:pt x="7017" y="4145"/>
                  </a:lnTo>
                  <a:lnTo>
                    <a:pt x="7022" y="4143"/>
                  </a:lnTo>
                  <a:lnTo>
                    <a:pt x="7018" y="4136"/>
                  </a:lnTo>
                  <a:lnTo>
                    <a:pt x="7011" y="4128"/>
                  </a:lnTo>
                  <a:lnTo>
                    <a:pt x="7007" y="4118"/>
                  </a:lnTo>
                  <a:lnTo>
                    <a:pt x="7006" y="4103"/>
                  </a:lnTo>
                  <a:lnTo>
                    <a:pt x="7008" y="4099"/>
                  </a:lnTo>
                  <a:lnTo>
                    <a:pt x="7017" y="4108"/>
                  </a:lnTo>
                  <a:lnTo>
                    <a:pt x="7043" y="4110"/>
                  </a:lnTo>
                  <a:lnTo>
                    <a:pt x="7051" y="4124"/>
                  </a:lnTo>
                  <a:lnTo>
                    <a:pt x="7051" y="4128"/>
                  </a:lnTo>
                  <a:lnTo>
                    <a:pt x="7050" y="4134"/>
                  </a:lnTo>
                  <a:lnTo>
                    <a:pt x="7049" y="4138"/>
                  </a:lnTo>
                  <a:lnTo>
                    <a:pt x="7051" y="4143"/>
                  </a:lnTo>
                  <a:lnTo>
                    <a:pt x="7054" y="4146"/>
                  </a:lnTo>
                  <a:lnTo>
                    <a:pt x="7068" y="4151"/>
                  </a:lnTo>
                  <a:lnTo>
                    <a:pt x="7072" y="4147"/>
                  </a:lnTo>
                  <a:lnTo>
                    <a:pt x="7086" y="4110"/>
                  </a:lnTo>
                  <a:lnTo>
                    <a:pt x="7107" y="4043"/>
                  </a:lnTo>
                  <a:lnTo>
                    <a:pt x="7110" y="4038"/>
                  </a:lnTo>
                  <a:lnTo>
                    <a:pt x="7109" y="4023"/>
                  </a:lnTo>
                  <a:lnTo>
                    <a:pt x="7107" y="4017"/>
                  </a:lnTo>
                  <a:lnTo>
                    <a:pt x="7100" y="4015"/>
                  </a:lnTo>
                  <a:lnTo>
                    <a:pt x="7104" y="4010"/>
                  </a:lnTo>
                  <a:lnTo>
                    <a:pt x="7109" y="4008"/>
                  </a:lnTo>
                  <a:lnTo>
                    <a:pt x="7114" y="4011"/>
                  </a:lnTo>
                  <a:lnTo>
                    <a:pt x="7117" y="4020"/>
                  </a:lnTo>
                  <a:lnTo>
                    <a:pt x="7117" y="4029"/>
                  </a:lnTo>
                  <a:lnTo>
                    <a:pt x="7116" y="4034"/>
                  </a:lnTo>
                  <a:lnTo>
                    <a:pt x="7113" y="4046"/>
                  </a:lnTo>
                  <a:lnTo>
                    <a:pt x="7105" y="4086"/>
                  </a:lnTo>
                  <a:lnTo>
                    <a:pt x="7101" y="4104"/>
                  </a:lnTo>
                  <a:lnTo>
                    <a:pt x="7097" y="4111"/>
                  </a:lnTo>
                  <a:lnTo>
                    <a:pt x="7096" y="4116"/>
                  </a:lnTo>
                  <a:lnTo>
                    <a:pt x="7087" y="4162"/>
                  </a:lnTo>
                  <a:lnTo>
                    <a:pt x="7086" y="4169"/>
                  </a:lnTo>
                  <a:lnTo>
                    <a:pt x="7088" y="4178"/>
                  </a:lnTo>
                  <a:lnTo>
                    <a:pt x="7091" y="4182"/>
                  </a:lnTo>
                  <a:lnTo>
                    <a:pt x="7104" y="4168"/>
                  </a:lnTo>
                  <a:lnTo>
                    <a:pt x="7113" y="4175"/>
                  </a:lnTo>
                  <a:lnTo>
                    <a:pt x="7117" y="4172"/>
                  </a:lnTo>
                  <a:lnTo>
                    <a:pt x="7114" y="4150"/>
                  </a:lnTo>
                  <a:lnTo>
                    <a:pt x="7116" y="4140"/>
                  </a:lnTo>
                  <a:lnTo>
                    <a:pt x="7118" y="4130"/>
                  </a:lnTo>
                  <a:lnTo>
                    <a:pt x="7118" y="4110"/>
                  </a:lnTo>
                  <a:lnTo>
                    <a:pt x="7121" y="4110"/>
                  </a:lnTo>
                  <a:lnTo>
                    <a:pt x="7123" y="4114"/>
                  </a:lnTo>
                  <a:lnTo>
                    <a:pt x="7124" y="4121"/>
                  </a:lnTo>
                  <a:lnTo>
                    <a:pt x="7126" y="4130"/>
                  </a:lnTo>
                  <a:lnTo>
                    <a:pt x="7125" y="4137"/>
                  </a:lnTo>
                  <a:lnTo>
                    <a:pt x="7124" y="4149"/>
                  </a:lnTo>
                  <a:lnTo>
                    <a:pt x="7123" y="4161"/>
                  </a:lnTo>
                  <a:lnTo>
                    <a:pt x="7125" y="4168"/>
                  </a:lnTo>
                  <a:lnTo>
                    <a:pt x="7171" y="4146"/>
                  </a:lnTo>
                  <a:lnTo>
                    <a:pt x="7198" y="4147"/>
                  </a:lnTo>
                  <a:lnTo>
                    <a:pt x="7204" y="4156"/>
                  </a:lnTo>
                  <a:lnTo>
                    <a:pt x="7208" y="4172"/>
                  </a:lnTo>
                  <a:lnTo>
                    <a:pt x="7210" y="4183"/>
                  </a:lnTo>
                  <a:lnTo>
                    <a:pt x="7212" y="4189"/>
                  </a:lnTo>
                  <a:lnTo>
                    <a:pt x="7214" y="4192"/>
                  </a:lnTo>
                  <a:lnTo>
                    <a:pt x="7217" y="4193"/>
                  </a:lnTo>
                  <a:lnTo>
                    <a:pt x="7217" y="4191"/>
                  </a:lnTo>
                  <a:lnTo>
                    <a:pt x="7218" y="4186"/>
                  </a:lnTo>
                  <a:lnTo>
                    <a:pt x="7219" y="4182"/>
                  </a:lnTo>
                  <a:lnTo>
                    <a:pt x="7220" y="4179"/>
                  </a:lnTo>
                  <a:lnTo>
                    <a:pt x="7222" y="4180"/>
                  </a:lnTo>
                  <a:lnTo>
                    <a:pt x="7230" y="4197"/>
                  </a:lnTo>
                  <a:lnTo>
                    <a:pt x="7233" y="4204"/>
                  </a:lnTo>
                  <a:lnTo>
                    <a:pt x="7234" y="4215"/>
                  </a:lnTo>
                  <a:lnTo>
                    <a:pt x="7237" y="4220"/>
                  </a:lnTo>
                  <a:lnTo>
                    <a:pt x="7244" y="4221"/>
                  </a:lnTo>
                  <a:lnTo>
                    <a:pt x="7247" y="4225"/>
                  </a:lnTo>
                  <a:lnTo>
                    <a:pt x="7251" y="4246"/>
                  </a:lnTo>
                  <a:lnTo>
                    <a:pt x="7247" y="4255"/>
                  </a:lnTo>
                  <a:lnTo>
                    <a:pt x="7240" y="4256"/>
                  </a:lnTo>
                  <a:lnTo>
                    <a:pt x="7228" y="4247"/>
                  </a:lnTo>
                  <a:lnTo>
                    <a:pt x="7223" y="4246"/>
                  </a:lnTo>
                  <a:lnTo>
                    <a:pt x="7210" y="4253"/>
                  </a:lnTo>
                  <a:lnTo>
                    <a:pt x="7211" y="4257"/>
                  </a:lnTo>
                  <a:lnTo>
                    <a:pt x="7211" y="4261"/>
                  </a:lnTo>
                  <a:lnTo>
                    <a:pt x="7211" y="4264"/>
                  </a:lnTo>
                  <a:lnTo>
                    <a:pt x="7212" y="4267"/>
                  </a:lnTo>
                  <a:lnTo>
                    <a:pt x="7208" y="4283"/>
                  </a:lnTo>
                  <a:lnTo>
                    <a:pt x="7198" y="4290"/>
                  </a:lnTo>
                  <a:lnTo>
                    <a:pt x="7194" y="4303"/>
                  </a:lnTo>
                  <a:lnTo>
                    <a:pt x="7193" y="4323"/>
                  </a:lnTo>
                  <a:lnTo>
                    <a:pt x="7194" y="4337"/>
                  </a:lnTo>
                  <a:lnTo>
                    <a:pt x="7193" y="4349"/>
                  </a:lnTo>
                  <a:lnTo>
                    <a:pt x="7189" y="4364"/>
                  </a:lnTo>
                  <a:lnTo>
                    <a:pt x="7182" y="4380"/>
                  </a:lnTo>
                  <a:lnTo>
                    <a:pt x="7177" y="4384"/>
                  </a:lnTo>
                  <a:lnTo>
                    <a:pt x="7176" y="4389"/>
                  </a:lnTo>
                  <a:lnTo>
                    <a:pt x="7176" y="4408"/>
                  </a:lnTo>
                  <a:lnTo>
                    <a:pt x="7177" y="4430"/>
                  </a:lnTo>
                  <a:lnTo>
                    <a:pt x="7177" y="4440"/>
                  </a:lnTo>
                  <a:lnTo>
                    <a:pt x="7176" y="4444"/>
                  </a:lnTo>
                  <a:lnTo>
                    <a:pt x="7169" y="4462"/>
                  </a:lnTo>
                  <a:lnTo>
                    <a:pt x="7174" y="4492"/>
                  </a:lnTo>
                  <a:lnTo>
                    <a:pt x="7207" y="4595"/>
                  </a:lnTo>
                  <a:lnTo>
                    <a:pt x="7216" y="4608"/>
                  </a:lnTo>
                  <a:lnTo>
                    <a:pt x="7224" y="4614"/>
                  </a:lnTo>
                  <a:lnTo>
                    <a:pt x="7220" y="4634"/>
                  </a:lnTo>
                  <a:lnTo>
                    <a:pt x="7220" y="4645"/>
                  </a:lnTo>
                  <a:lnTo>
                    <a:pt x="7227" y="4663"/>
                  </a:lnTo>
                  <a:lnTo>
                    <a:pt x="7230" y="4678"/>
                  </a:lnTo>
                  <a:lnTo>
                    <a:pt x="7232" y="4681"/>
                  </a:lnTo>
                  <a:lnTo>
                    <a:pt x="7239" y="4673"/>
                  </a:lnTo>
                  <a:lnTo>
                    <a:pt x="7242" y="4675"/>
                  </a:lnTo>
                  <a:lnTo>
                    <a:pt x="7248" y="4683"/>
                  </a:lnTo>
                  <a:lnTo>
                    <a:pt x="7262" y="4687"/>
                  </a:lnTo>
                  <a:lnTo>
                    <a:pt x="7270" y="4681"/>
                  </a:lnTo>
                  <a:lnTo>
                    <a:pt x="7276" y="4666"/>
                  </a:lnTo>
                  <a:lnTo>
                    <a:pt x="7277" y="4655"/>
                  </a:lnTo>
                  <a:lnTo>
                    <a:pt x="7277" y="4647"/>
                  </a:lnTo>
                  <a:lnTo>
                    <a:pt x="7277" y="4638"/>
                  </a:lnTo>
                  <a:lnTo>
                    <a:pt x="7278" y="4628"/>
                  </a:lnTo>
                  <a:lnTo>
                    <a:pt x="7279" y="4626"/>
                  </a:lnTo>
                  <a:lnTo>
                    <a:pt x="7283" y="4626"/>
                  </a:lnTo>
                  <a:lnTo>
                    <a:pt x="7285" y="4623"/>
                  </a:lnTo>
                  <a:lnTo>
                    <a:pt x="7285" y="4619"/>
                  </a:lnTo>
                  <a:lnTo>
                    <a:pt x="7285" y="4607"/>
                  </a:lnTo>
                  <a:lnTo>
                    <a:pt x="7285" y="4603"/>
                  </a:lnTo>
                  <a:lnTo>
                    <a:pt x="7292" y="4585"/>
                  </a:lnTo>
                  <a:lnTo>
                    <a:pt x="7298" y="4579"/>
                  </a:lnTo>
                  <a:lnTo>
                    <a:pt x="7312" y="4582"/>
                  </a:lnTo>
                  <a:lnTo>
                    <a:pt x="7344" y="4569"/>
                  </a:lnTo>
                  <a:lnTo>
                    <a:pt x="7355" y="4583"/>
                  </a:lnTo>
                  <a:lnTo>
                    <a:pt x="7373" y="4636"/>
                  </a:lnTo>
                  <a:lnTo>
                    <a:pt x="7383" y="4653"/>
                  </a:lnTo>
                  <a:lnTo>
                    <a:pt x="7398" y="4663"/>
                  </a:lnTo>
                  <a:lnTo>
                    <a:pt x="7401" y="4662"/>
                  </a:lnTo>
                  <a:lnTo>
                    <a:pt x="7403" y="4655"/>
                  </a:lnTo>
                  <a:lnTo>
                    <a:pt x="7404" y="4646"/>
                  </a:lnTo>
                  <a:lnTo>
                    <a:pt x="7405" y="4634"/>
                  </a:lnTo>
                  <a:lnTo>
                    <a:pt x="7411" y="4623"/>
                  </a:lnTo>
                  <a:lnTo>
                    <a:pt x="7419" y="4623"/>
                  </a:lnTo>
                  <a:lnTo>
                    <a:pt x="7426" y="4631"/>
                  </a:lnTo>
                  <a:lnTo>
                    <a:pt x="7431" y="4643"/>
                  </a:lnTo>
                  <a:lnTo>
                    <a:pt x="7434" y="4618"/>
                  </a:lnTo>
                  <a:lnTo>
                    <a:pt x="7441" y="4608"/>
                  </a:lnTo>
                  <a:lnTo>
                    <a:pt x="7449" y="4611"/>
                  </a:lnTo>
                  <a:lnTo>
                    <a:pt x="7454" y="4621"/>
                  </a:lnTo>
                  <a:lnTo>
                    <a:pt x="7449" y="4626"/>
                  </a:lnTo>
                  <a:lnTo>
                    <a:pt x="7444" y="4625"/>
                  </a:lnTo>
                  <a:lnTo>
                    <a:pt x="7440" y="4630"/>
                  </a:lnTo>
                  <a:lnTo>
                    <a:pt x="7441" y="4653"/>
                  </a:lnTo>
                  <a:lnTo>
                    <a:pt x="7440" y="4654"/>
                  </a:lnTo>
                  <a:lnTo>
                    <a:pt x="7439" y="4657"/>
                  </a:lnTo>
                  <a:lnTo>
                    <a:pt x="7438" y="4659"/>
                  </a:lnTo>
                  <a:lnTo>
                    <a:pt x="7449" y="4705"/>
                  </a:lnTo>
                  <a:lnTo>
                    <a:pt x="7453" y="4735"/>
                  </a:lnTo>
                  <a:lnTo>
                    <a:pt x="7451" y="4773"/>
                  </a:lnTo>
                  <a:lnTo>
                    <a:pt x="7451" y="4817"/>
                  </a:lnTo>
                  <a:lnTo>
                    <a:pt x="7450" y="4834"/>
                  </a:lnTo>
                  <a:lnTo>
                    <a:pt x="7447" y="4854"/>
                  </a:lnTo>
                  <a:lnTo>
                    <a:pt x="7443" y="4863"/>
                  </a:lnTo>
                  <a:lnTo>
                    <a:pt x="7407" y="4864"/>
                  </a:lnTo>
                  <a:lnTo>
                    <a:pt x="7377" y="4880"/>
                  </a:lnTo>
                  <a:lnTo>
                    <a:pt x="7362" y="4870"/>
                  </a:lnTo>
                  <a:lnTo>
                    <a:pt x="7350" y="4874"/>
                  </a:lnTo>
                  <a:lnTo>
                    <a:pt x="7347" y="4870"/>
                  </a:lnTo>
                  <a:lnTo>
                    <a:pt x="7315" y="4795"/>
                  </a:lnTo>
                  <a:lnTo>
                    <a:pt x="7308" y="4759"/>
                  </a:lnTo>
                  <a:lnTo>
                    <a:pt x="7304" y="4747"/>
                  </a:lnTo>
                  <a:lnTo>
                    <a:pt x="7290" y="4732"/>
                  </a:lnTo>
                  <a:lnTo>
                    <a:pt x="7288" y="4725"/>
                  </a:lnTo>
                  <a:lnTo>
                    <a:pt x="7283" y="4692"/>
                  </a:lnTo>
                  <a:lnTo>
                    <a:pt x="7281" y="4688"/>
                  </a:lnTo>
                  <a:lnTo>
                    <a:pt x="7275" y="4690"/>
                  </a:lnTo>
                  <a:lnTo>
                    <a:pt x="7270" y="4695"/>
                  </a:lnTo>
                  <a:lnTo>
                    <a:pt x="7260" y="4721"/>
                  </a:lnTo>
                  <a:lnTo>
                    <a:pt x="7255" y="4726"/>
                  </a:lnTo>
                  <a:lnTo>
                    <a:pt x="7255" y="4732"/>
                  </a:lnTo>
                  <a:lnTo>
                    <a:pt x="7252" y="4735"/>
                  </a:lnTo>
                  <a:lnTo>
                    <a:pt x="7246" y="4738"/>
                  </a:lnTo>
                  <a:lnTo>
                    <a:pt x="7238" y="4748"/>
                  </a:lnTo>
                  <a:lnTo>
                    <a:pt x="7206" y="4755"/>
                  </a:lnTo>
                  <a:lnTo>
                    <a:pt x="7202" y="4749"/>
                  </a:lnTo>
                  <a:lnTo>
                    <a:pt x="7164" y="4665"/>
                  </a:lnTo>
                  <a:lnTo>
                    <a:pt x="7158" y="4638"/>
                  </a:lnTo>
                  <a:lnTo>
                    <a:pt x="7147" y="4570"/>
                  </a:lnTo>
                  <a:lnTo>
                    <a:pt x="7144" y="4556"/>
                  </a:lnTo>
                  <a:lnTo>
                    <a:pt x="7137" y="4535"/>
                  </a:lnTo>
                  <a:lnTo>
                    <a:pt x="7135" y="4522"/>
                  </a:lnTo>
                  <a:lnTo>
                    <a:pt x="7135" y="4501"/>
                  </a:lnTo>
                  <a:lnTo>
                    <a:pt x="7138" y="4482"/>
                  </a:lnTo>
                  <a:lnTo>
                    <a:pt x="7143" y="4455"/>
                  </a:lnTo>
                  <a:lnTo>
                    <a:pt x="7152" y="4420"/>
                  </a:lnTo>
                  <a:lnTo>
                    <a:pt x="7152" y="4411"/>
                  </a:lnTo>
                  <a:lnTo>
                    <a:pt x="7149" y="4405"/>
                  </a:lnTo>
                  <a:lnTo>
                    <a:pt x="7139" y="4394"/>
                  </a:lnTo>
                  <a:lnTo>
                    <a:pt x="7135" y="4381"/>
                  </a:lnTo>
                  <a:lnTo>
                    <a:pt x="7123" y="4314"/>
                  </a:lnTo>
                  <a:lnTo>
                    <a:pt x="7114" y="4243"/>
                  </a:lnTo>
                  <a:lnTo>
                    <a:pt x="7111" y="4226"/>
                  </a:lnTo>
                  <a:lnTo>
                    <a:pt x="7108" y="4218"/>
                  </a:lnTo>
                  <a:lnTo>
                    <a:pt x="7103" y="4224"/>
                  </a:lnTo>
                  <a:lnTo>
                    <a:pt x="7097" y="4240"/>
                  </a:lnTo>
                  <a:lnTo>
                    <a:pt x="7091" y="4251"/>
                  </a:lnTo>
                  <a:lnTo>
                    <a:pt x="7086" y="4242"/>
                  </a:lnTo>
                  <a:lnTo>
                    <a:pt x="7084" y="4222"/>
                  </a:lnTo>
                  <a:lnTo>
                    <a:pt x="7083" y="4214"/>
                  </a:lnTo>
                  <a:lnTo>
                    <a:pt x="7081" y="4210"/>
                  </a:lnTo>
                  <a:lnTo>
                    <a:pt x="7079" y="4213"/>
                  </a:lnTo>
                  <a:lnTo>
                    <a:pt x="7077" y="4221"/>
                  </a:lnTo>
                  <a:lnTo>
                    <a:pt x="7076" y="4230"/>
                  </a:lnTo>
                  <a:lnTo>
                    <a:pt x="7074" y="4241"/>
                  </a:lnTo>
                  <a:lnTo>
                    <a:pt x="7074" y="4245"/>
                  </a:lnTo>
                  <a:lnTo>
                    <a:pt x="7073" y="4248"/>
                  </a:lnTo>
                  <a:lnTo>
                    <a:pt x="7063" y="4246"/>
                  </a:lnTo>
                  <a:lnTo>
                    <a:pt x="7060" y="4248"/>
                  </a:lnTo>
                  <a:lnTo>
                    <a:pt x="7051" y="4262"/>
                  </a:lnTo>
                  <a:lnTo>
                    <a:pt x="7050" y="4275"/>
                  </a:lnTo>
                  <a:lnTo>
                    <a:pt x="7051" y="4301"/>
                  </a:lnTo>
                  <a:lnTo>
                    <a:pt x="7054" y="4322"/>
                  </a:lnTo>
                  <a:lnTo>
                    <a:pt x="7057" y="4319"/>
                  </a:lnTo>
                  <a:lnTo>
                    <a:pt x="7058" y="4334"/>
                  </a:lnTo>
                  <a:lnTo>
                    <a:pt x="7063" y="4361"/>
                  </a:lnTo>
                  <a:lnTo>
                    <a:pt x="7064" y="4377"/>
                  </a:lnTo>
                  <a:lnTo>
                    <a:pt x="7065" y="4386"/>
                  </a:lnTo>
                  <a:lnTo>
                    <a:pt x="7064" y="4401"/>
                  </a:lnTo>
                  <a:lnTo>
                    <a:pt x="7065" y="4409"/>
                  </a:lnTo>
                  <a:lnTo>
                    <a:pt x="7066" y="4418"/>
                  </a:lnTo>
                  <a:lnTo>
                    <a:pt x="7067" y="4421"/>
                  </a:lnTo>
                  <a:lnTo>
                    <a:pt x="7069" y="4424"/>
                  </a:lnTo>
                  <a:lnTo>
                    <a:pt x="7071" y="4431"/>
                  </a:lnTo>
                  <a:lnTo>
                    <a:pt x="7076" y="4440"/>
                  </a:lnTo>
                  <a:lnTo>
                    <a:pt x="7106" y="4456"/>
                  </a:lnTo>
                  <a:lnTo>
                    <a:pt x="7115" y="4475"/>
                  </a:lnTo>
                  <a:lnTo>
                    <a:pt x="7121" y="4501"/>
                  </a:lnTo>
                  <a:lnTo>
                    <a:pt x="7133" y="4564"/>
                  </a:lnTo>
                  <a:lnTo>
                    <a:pt x="7155" y="4638"/>
                  </a:lnTo>
                  <a:lnTo>
                    <a:pt x="7161" y="4672"/>
                  </a:lnTo>
                  <a:lnTo>
                    <a:pt x="7162" y="4715"/>
                  </a:lnTo>
                  <a:lnTo>
                    <a:pt x="7161" y="4736"/>
                  </a:lnTo>
                  <a:lnTo>
                    <a:pt x="7159" y="4756"/>
                  </a:lnTo>
                  <a:lnTo>
                    <a:pt x="7156" y="4773"/>
                  </a:lnTo>
                  <a:lnTo>
                    <a:pt x="7153" y="4786"/>
                  </a:lnTo>
                  <a:lnTo>
                    <a:pt x="7142" y="4825"/>
                  </a:lnTo>
                  <a:lnTo>
                    <a:pt x="7140" y="4841"/>
                  </a:lnTo>
                  <a:lnTo>
                    <a:pt x="7140" y="4855"/>
                  </a:lnTo>
                  <a:lnTo>
                    <a:pt x="7141" y="4861"/>
                  </a:lnTo>
                  <a:lnTo>
                    <a:pt x="7143" y="4865"/>
                  </a:lnTo>
                  <a:lnTo>
                    <a:pt x="7143" y="4872"/>
                  </a:lnTo>
                  <a:lnTo>
                    <a:pt x="7143" y="4883"/>
                  </a:lnTo>
                  <a:lnTo>
                    <a:pt x="7143" y="4895"/>
                  </a:lnTo>
                  <a:lnTo>
                    <a:pt x="7143" y="4905"/>
                  </a:lnTo>
                  <a:lnTo>
                    <a:pt x="7144" y="4914"/>
                  </a:lnTo>
                  <a:lnTo>
                    <a:pt x="7146" y="4924"/>
                  </a:lnTo>
                  <a:lnTo>
                    <a:pt x="7149" y="4922"/>
                  </a:lnTo>
                  <a:lnTo>
                    <a:pt x="7152" y="4914"/>
                  </a:lnTo>
                  <a:lnTo>
                    <a:pt x="7153" y="4900"/>
                  </a:lnTo>
                  <a:lnTo>
                    <a:pt x="7152" y="4892"/>
                  </a:lnTo>
                  <a:lnTo>
                    <a:pt x="7150" y="4885"/>
                  </a:lnTo>
                  <a:lnTo>
                    <a:pt x="7149" y="4878"/>
                  </a:lnTo>
                  <a:lnTo>
                    <a:pt x="7152" y="4871"/>
                  </a:lnTo>
                  <a:lnTo>
                    <a:pt x="7146" y="4867"/>
                  </a:lnTo>
                  <a:lnTo>
                    <a:pt x="7146" y="4849"/>
                  </a:lnTo>
                  <a:lnTo>
                    <a:pt x="7150" y="4829"/>
                  </a:lnTo>
                  <a:lnTo>
                    <a:pt x="7156" y="4818"/>
                  </a:lnTo>
                  <a:lnTo>
                    <a:pt x="7167" y="4818"/>
                  </a:lnTo>
                  <a:lnTo>
                    <a:pt x="7170" y="4815"/>
                  </a:lnTo>
                  <a:lnTo>
                    <a:pt x="7178" y="4799"/>
                  </a:lnTo>
                  <a:lnTo>
                    <a:pt x="7180" y="4796"/>
                  </a:lnTo>
                  <a:lnTo>
                    <a:pt x="7221" y="4805"/>
                  </a:lnTo>
                  <a:lnTo>
                    <a:pt x="7235" y="4833"/>
                  </a:lnTo>
                  <a:lnTo>
                    <a:pt x="7246" y="4834"/>
                  </a:lnTo>
                  <a:lnTo>
                    <a:pt x="7249" y="4837"/>
                  </a:lnTo>
                  <a:lnTo>
                    <a:pt x="7255" y="4848"/>
                  </a:lnTo>
                  <a:lnTo>
                    <a:pt x="7263" y="4854"/>
                  </a:lnTo>
                  <a:lnTo>
                    <a:pt x="7284" y="4886"/>
                  </a:lnTo>
                  <a:lnTo>
                    <a:pt x="7287" y="4897"/>
                  </a:lnTo>
                  <a:lnTo>
                    <a:pt x="7290" y="4912"/>
                  </a:lnTo>
                  <a:lnTo>
                    <a:pt x="7293" y="4932"/>
                  </a:lnTo>
                  <a:lnTo>
                    <a:pt x="7295" y="4947"/>
                  </a:lnTo>
                  <a:lnTo>
                    <a:pt x="7302" y="4972"/>
                  </a:lnTo>
                  <a:lnTo>
                    <a:pt x="7304" y="4993"/>
                  </a:lnTo>
                  <a:lnTo>
                    <a:pt x="7302" y="5002"/>
                  </a:lnTo>
                  <a:lnTo>
                    <a:pt x="7298" y="5040"/>
                  </a:lnTo>
                  <a:lnTo>
                    <a:pt x="7296" y="5049"/>
                  </a:lnTo>
                  <a:lnTo>
                    <a:pt x="7290" y="5073"/>
                  </a:lnTo>
                  <a:lnTo>
                    <a:pt x="7286" y="5093"/>
                  </a:lnTo>
                  <a:lnTo>
                    <a:pt x="7284" y="5100"/>
                  </a:lnTo>
                  <a:lnTo>
                    <a:pt x="7281" y="5105"/>
                  </a:lnTo>
                  <a:lnTo>
                    <a:pt x="7277" y="5109"/>
                  </a:lnTo>
                  <a:lnTo>
                    <a:pt x="7273" y="5110"/>
                  </a:lnTo>
                  <a:lnTo>
                    <a:pt x="7269" y="5108"/>
                  </a:lnTo>
                  <a:lnTo>
                    <a:pt x="7265" y="5101"/>
                  </a:lnTo>
                  <a:lnTo>
                    <a:pt x="7266" y="5095"/>
                  </a:lnTo>
                  <a:lnTo>
                    <a:pt x="7273" y="5098"/>
                  </a:lnTo>
                  <a:lnTo>
                    <a:pt x="7276" y="5097"/>
                  </a:lnTo>
                  <a:lnTo>
                    <a:pt x="7280" y="5091"/>
                  </a:lnTo>
                  <a:lnTo>
                    <a:pt x="7279" y="5080"/>
                  </a:lnTo>
                  <a:lnTo>
                    <a:pt x="7280" y="5071"/>
                  </a:lnTo>
                  <a:lnTo>
                    <a:pt x="7281" y="5064"/>
                  </a:lnTo>
                  <a:lnTo>
                    <a:pt x="7284" y="5057"/>
                  </a:lnTo>
                  <a:lnTo>
                    <a:pt x="7282" y="5049"/>
                  </a:lnTo>
                  <a:lnTo>
                    <a:pt x="7282" y="5041"/>
                  </a:lnTo>
                  <a:lnTo>
                    <a:pt x="7281" y="5032"/>
                  </a:lnTo>
                  <a:lnTo>
                    <a:pt x="7281" y="5022"/>
                  </a:lnTo>
                  <a:lnTo>
                    <a:pt x="7284" y="5021"/>
                  </a:lnTo>
                  <a:lnTo>
                    <a:pt x="7287" y="5012"/>
                  </a:lnTo>
                  <a:lnTo>
                    <a:pt x="7288" y="5000"/>
                  </a:lnTo>
                  <a:lnTo>
                    <a:pt x="7288" y="4990"/>
                  </a:lnTo>
                  <a:lnTo>
                    <a:pt x="7285" y="4980"/>
                  </a:lnTo>
                  <a:lnTo>
                    <a:pt x="7281" y="4983"/>
                  </a:lnTo>
                  <a:lnTo>
                    <a:pt x="7271" y="4999"/>
                  </a:lnTo>
                  <a:lnTo>
                    <a:pt x="7260" y="5001"/>
                  </a:lnTo>
                  <a:lnTo>
                    <a:pt x="7250" y="4994"/>
                  </a:lnTo>
                  <a:lnTo>
                    <a:pt x="7246" y="4988"/>
                  </a:lnTo>
                  <a:lnTo>
                    <a:pt x="7238" y="4956"/>
                  </a:lnTo>
                  <a:lnTo>
                    <a:pt x="7240" y="4946"/>
                  </a:lnTo>
                  <a:lnTo>
                    <a:pt x="7241" y="4944"/>
                  </a:lnTo>
                  <a:lnTo>
                    <a:pt x="7216" y="4933"/>
                  </a:lnTo>
                  <a:lnTo>
                    <a:pt x="7207" y="4949"/>
                  </a:lnTo>
                  <a:lnTo>
                    <a:pt x="7203" y="4951"/>
                  </a:lnTo>
                  <a:lnTo>
                    <a:pt x="7201" y="4954"/>
                  </a:lnTo>
                  <a:lnTo>
                    <a:pt x="7200" y="4959"/>
                  </a:lnTo>
                  <a:lnTo>
                    <a:pt x="7199" y="4970"/>
                  </a:lnTo>
                  <a:lnTo>
                    <a:pt x="7192" y="5003"/>
                  </a:lnTo>
                  <a:lnTo>
                    <a:pt x="7191" y="5007"/>
                  </a:lnTo>
                  <a:lnTo>
                    <a:pt x="7188" y="5011"/>
                  </a:lnTo>
                  <a:lnTo>
                    <a:pt x="7186" y="5021"/>
                  </a:lnTo>
                  <a:lnTo>
                    <a:pt x="7183" y="5042"/>
                  </a:lnTo>
                  <a:lnTo>
                    <a:pt x="7181" y="5050"/>
                  </a:lnTo>
                  <a:lnTo>
                    <a:pt x="7177" y="5064"/>
                  </a:lnTo>
                  <a:lnTo>
                    <a:pt x="7161" y="5108"/>
                  </a:lnTo>
                  <a:lnTo>
                    <a:pt x="7156" y="5115"/>
                  </a:lnTo>
                  <a:lnTo>
                    <a:pt x="7156" y="5122"/>
                  </a:lnTo>
                  <a:lnTo>
                    <a:pt x="7165" y="5112"/>
                  </a:lnTo>
                  <a:lnTo>
                    <a:pt x="7167" y="5114"/>
                  </a:lnTo>
                  <a:lnTo>
                    <a:pt x="7166" y="5122"/>
                  </a:lnTo>
                  <a:lnTo>
                    <a:pt x="7163" y="5128"/>
                  </a:lnTo>
                  <a:lnTo>
                    <a:pt x="7156" y="5135"/>
                  </a:lnTo>
                  <a:lnTo>
                    <a:pt x="7152" y="5144"/>
                  </a:lnTo>
                  <a:lnTo>
                    <a:pt x="7148" y="5156"/>
                  </a:lnTo>
                  <a:lnTo>
                    <a:pt x="7145" y="5171"/>
                  </a:lnTo>
                  <a:lnTo>
                    <a:pt x="7141" y="5187"/>
                  </a:lnTo>
                  <a:lnTo>
                    <a:pt x="7150" y="5203"/>
                  </a:lnTo>
                  <a:lnTo>
                    <a:pt x="7150" y="5209"/>
                  </a:lnTo>
                  <a:lnTo>
                    <a:pt x="7145" y="5215"/>
                  </a:lnTo>
                  <a:lnTo>
                    <a:pt x="7138" y="5217"/>
                  </a:lnTo>
                  <a:lnTo>
                    <a:pt x="7131" y="5213"/>
                  </a:lnTo>
                  <a:lnTo>
                    <a:pt x="7127" y="5203"/>
                  </a:lnTo>
                  <a:lnTo>
                    <a:pt x="7130" y="5197"/>
                  </a:lnTo>
                  <a:lnTo>
                    <a:pt x="7132" y="5189"/>
                  </a:lnTo>
                  <a:lnTo>
                    <a:pt x="7133" y="5180"/>
                  </a:lnTo>
                  <a:lnTo>
                    <a:pt x="7131" y="5170"/>
                  </a:lnTo>
                  <a:lnTo>
                    <a:pt x="7128" y="5166"/>
                  </a:lnTo>
                  <a:lnTo>
                    <a:pt x="7122" y="5176"/>
                  </a:lnTo>
                  <a:lnTo>
                    <a:pt x="7119" y="5173"/>
                  </a:lnTo>
                  <a:lnTo>
                    <a:pt x="7125" y="5156"/>
                  </a:lnTo>
                  <a:lnTo>
                    <a:pt x="7128" y="5150"/>
                  </a:lnTo>
                  <a:lnTo>
                    <a:pt x="7131" y="5149"/>
                  </a:lnTo>
                  <a:lnTo>
                    <a:pt x="7086" y="5103"/>
                  </a:lnTo>
                  <a:lnTo>
                    <a:pt x="7080" y="5105"/>
                  </a:lnTo>
                  <a:lnTo>
                    <a:pt x="7062" y="5130"/>
                  </a:lnTo>
                  <a:lnTo>
                    <a:pt x="7054" y="5134"/>
                  </a:lnTo>
                  <a:lnTo>
                    <a:pt x="7047" y="5132"/>
                  </a:lnTo>
                  <a:lnTo>
                    <a:pt x="7044" y="5129"/>
                  </a:lnTo>
                  <a:lnTo>
                    <a:pt x="7040" y="5119"/>
                  </a:lnTo>
                  <a:lnTo>
                    <a:pt x="7038" y="5116"/>
                  </a:lnTo>
                  <a:lnTo>
                    <a:pt x="7037" y="5114"/>
                  </a:lnTo>
                  <a:lnTo>
                    <a:pt x="7036" y="5109"/>
                  </a:lnTo>
                  <a:lnTo>
                    <a:pt x="7035" y="5098"/>
                  </a:lnTo>
                  <a:lnTo>
                    <a:pt x="7034" y="5093"/>
                  </a:lnTo>
                  <a:lnTo>
                    <a:pt x="7033" y="5094"/>
                  </a:lnTo>
                  <a:lnTo>
                    <a:pt x="7032" y="5098"/>
                  </a:lnTo>
                  <a:lnTo>
                    <a:pt x="7030" y="5100"/>
                  </a:lnTo>
                  <a:lnTo>
                    <a:pt x="7027" y="5101"/>
                  </a:lnTo>
                  <a:lnTo>
                    <a:pt x="7019" y="5108"/>
                  </a:lnTo>
                  <a:lnTo>
                    <a:pt x="7002" y="5112"/>
                  </a:lnTo>
                  <a:lnTo>
                    <a:pt x="6999" y="5116"/>
                  </a:lnTo>
                  <a:lnTo>
                    <a:pt x="6998" y="5124"/>
                  </a:lnTo>
                  <a:lnTo>
                    <a:pt x="6997" y="5133"/>
                  </a:lnTo>
                  <a:lnTo>
                    <a:pt x="6997" y="5138"/>
                  </a:lnTo>
                  <a:lnTo>
                    <a:pt x="6995" y="5143"/>
                  </a:lnTo>
                  <a:lnTo>
                    <a:pt x="6994" y="5146"/>
                  </a:lnTo>
                  <a:lnTo>
                    <a:pt x="6993" y="5143"/>
                  </a:lnTo>
                  <a:lnTo>
                    <a:pt x="6992" y="5130"/>
                  </a:lnTo>
                  <a:lnTo>
                    <a:pt x="6992" y="5119"/>
                  </a:lnTo>
                  <a:lnTo>
                    <a:pt x="6993" y="5111"/>
                  </a:lnTo>
                  <a:lnTo>
                    <a:pt x="6994" y="5105"/>
                  </a:lnTo>
                  <a:lnTo>
                    <a:pt x="6996" y="5100"/>
                  </a:lnTo>
                  <a:lnTo>
                    <a:pt x="6996" y="5083"/>
                  </a:lnTo>
                  <a:lnTo>
                    <a:pt x="6992" y="5066"/>
                  </a:lnTo>
                  <a:lnTo>
                    <a:pt x="6984" y="5045"/>
                  </a:lnTo>
                  <a:lnTo>
                    <a:pt x="6985" y="5038"/>
                  </a:lnTo>
                  <a:lnTo>
                    <a:pt x="6980" y="5042"/>
                  </a:lnTo>
                  <a:lnTo>
                    <a:pt x="6966" y="5045"/>
                  </a:lnTo>
                  <a:lnTo>
                    <a:pt x="6951" y="5035"/>
                  </a:lnTo>
                  <a:lnTo>
                    <a:pt x="6948" y="5037"/>
                  </a:lnTo>
                  <a:lnTo>
                    <a:pt x="6941" y="5048"/>
                  </a:lnTo>
                  <a:lnTo>
                    <a:pt x="6933" y="5054"/>
                  </a:lnTo>
                  <a:lnTo>
                    <a:pt x="6918" y="5058"/>
                  </a:lnTo>
                  <a:lnTo>
                    <a:pt x="6890" y="5044"/>
                  </a:lnTo>
                  <a:lnTo>
                    <a:pt x="6887" y="5040"/>
                  </a:lnTo>
                  <a:lnTo>
                    <a:pt x="6881" y="5023"/>
                  </a:lnTo>
                  <a:lnTo>
                    <a:pt x="6879" y="5018"/>
                  </a:lnTo>
                  <a:lnTo>
                    <a:pt x="6820" y="5018"/>
                  </a:lnTo>
                  <a:lnTo>
                    <a:pt x="6807" y="5002"/>
                  </a:lnTo>
                  <a:lnTo>
                    <a:pt x="6799" y="4982"/>
                  </a:lnTo>
                  <a:lnTo>
                    <a:pt x="6793" y="4953"/>
                  </a:lnTo>
                  <a:lnTo>
                    <a:pt x="6789" y="4917"/>
                  </a:lnTo>
                  <a:lnTo>
                    <a:pt x="6789" y="4878"/>
                  </a:lnTo>
                  <a:lnTo>
                    <a:pt x="6787" y="4873"/>
                  </a:lnTo>
                  <a:lnTo>
                    <a:pt x="6784" y="4870"/>
                  </a:lnTo>
                  <a:lnTo>
                    <a:pt x="6781" y="4873"/>
                  </a:lnTo>
                  <a:lnTo>
                    <a:pt x="6780" y="4885"/>
                  </a:lnTo>
                  <a:lnTo>
                    <a:pt x="6778" y="4894"/>
                  </a:lnTo>
                  <a:lnTo>
                    <a:pt x="6774" y="4896"/>
                  </a:lnTo>
                  <a:lnTo>
                    <a:pt x="6772" y="4890"/>
                  </a:lnTo>
                  <a:lnTo>
                    <a:pt x="6774" y="4873"/>
                  </a:lnTo>
                  <a:lnTo>
                    <a:pt x="6765" y="4884"/>
                  </a:lnTo>
                  <a:lnTo>
                    <a:pt x="6737" y="4874"/>
                  </a:lnTo>
                  <a:lnTo>
                    <a:pt x="6741" y="4860"/>
                  </a:lnTo>
                  <a:lnTo>
                    <a:pt x="6750" y="4867"/>
                  </a:lnTo>
                  <a:lnTo>
                    <a:pt x="6755" y="4862"/>
                  </a:lnTo>
                  <a:lnTo>
                    <a:pt x="6759" y="4851"/>
                  </a:lnTo>
                  <a:lnTo>
                    <a:pt x="6764" y="4849"/>
                  </a:lnTo>
                  <a:lnTo>
                    <a:pt x="6773" y="4851"/>
                  </a:lnTo>
                  <a:lnTo>
                    <a:pt x="6780" y="4848"/>
                  </a:lnTo>
                  <a:lnTo>
                    <a:pt x="6789" y="4838"/>
                  </a:lnTo>
                  <a:lnTo>
                    <a:pt x="6797" y="4821"/>
                  </a:lnTo>
                  <a:lnTo>
                    <a:pt x="6803" y="4799"/>
                  </a:lnTo>
                  <a:lnTo>
                    <a:pt x="6801" y="4792"/>
                  </a:lnTo>
                  <a:lnTo>
                    <a:pt x="6801" y="4785"/>
                  </a:lnTo>
                  <a:lnTo>
                    <a:pt x="6801" y="4779"/>
                  </a:lnTo>
                  <a:lnTo>
                    <a:pt x="6801" y="4778"/>
                  </a:lnTo>
                  <a:lnTo>
                    <a:pt x="6799" y="4749"/>
                  </a:lnTo>
                  <a:lnTo>
                    <a:pt x="6800" y="4732"/>
                  </a:lnTo>
                  <a:lnTo>
                    <a:pt x="6802" y="4720"/>
                  </a:lnTo>
                  <a:lnTo>
                    <a:pt x="6803" y="4707"/>
                  </a:lnTo>
                  <a:lnTo>
                    <a:pt x="6803" y="4688"/>
                  </a:lnTo>
                  <a:lnTo>
                    <a:pt x="6804" y="4684"/>
                  </a:lnTo>
                  <a:lnTo>
                    <a:pt x="6806" y="4677"/>
                  </a:lnTo>
                  <a:lnTo>
                    <a:pt x="6808" y="4668"/>
                  </a:lnTo>
                  <a:lnTo>
                    <a:pt x="6809" y="4659"/>
                  </a:lnTo>
                  <a:lnTo>
                    <a:pt x="6811" y="4653"/>
                  </a:lnTo>
                  <a:lnTo>
                    <a:pt x="6827" y="4624"/>
                  </a:lnTo>
                  <a:lnTo>
                    <a:pt x="6831" y="4610"/>
                  </a:lnTo>
                  <a:lnTo>
                    <a:pt x="6833" y="4591"/>
                  </a:lnTo>
                  <a:lnTo>
                    <a:pt x="6834" y="4571"/>
                  </a:lnTo>
                  <a:lnTo>
                    <a:pt x="6834" y="4551"/>
                  </a:lnTo>
                  <a:lnTo>
                    <a:pt x="6832" y="4535"/>
                  </a:lnTo>
                  <a:lnTo>
                    <a:pt x="6829" y="4524"/>
                  </a:lnTo>
                  <a:lnTo>
                    <a:pt x="6816" y="4520"/>
                  </a:lnTo>
                  <a:lnTo>
                    <a:pt x="6810" y="4514"/>
                  </a:lnTo>
                  <a:lnTo>
                    <a:pt x="6809" y="4501"/>
                  </a:lnTo>
                  <a:lnTo>
                    <a:pt x="6812" y="4504"/>
                  </a:lnTo>
                  <a:lnTo>
                    <a:pt x="6860" y="4535"/>
                  </a:lnTo>
                  <a:lnTo>
                    <a:pt x="6853" y="4510"/>
                  </a:lnTo>
                  <a:lnTo>
                    <a:pt x="6844" y="4495"/>
                  </a:lnTo>
                  <a:lnTo>
                    <a:pt x="6801" y="4472"/>
                  </a:lnTo>
                  <a:lnTo>
                    <a:pt x="6750" y="4464"/>
                  </a:lnTo>
                  <a:lnTo>
                    <a:pt x="6706" y="4468"/>
                  </a:lnTo>
                  <a:lnTo>
                    <a:pt x="6670" y="4482"/>
                  </a:lnTo>
                  <a:lnTo>
                    <a:pt x="6666" y="4504"/>
                  </a:lnTo>
                  <a:lnTo>
                    <a:pt x="6633" y="4547"/>
                  </a:lnTo>
                  <a:lnTo>
                    <a:pt x="6627" y="4550"/>
                  </a:lnTo>
                  <a:lnTo>
                    <a:pt x="6624" y="4555"/>
                  </a:lnTo>
                  <a:lnTo>
                    <a:pt x="6623" y="4561"/>
                  </a:lnTo>
                  <a:lnTo>
                    <a:pt x="6621" y="4576"/>
                  </a:lnTo>
                  <a:lnTo>
                    <a:pt x="6620" y="4580"/>
                  </a:lnTo>
                  <a:lnTo>
                    <a:pt x="6616" y="4585"/>
                  </a:lnTo>
                  <a:lnTo>
                    <a:pt x="6611" y="4586"/>
                  </a:lnTo>
                  <a:lnTo>
                    <a:pt x="6607" y="4593"/>
                  </a:lnTo>
                  <a:lnTo>
                    <a:pt x="6604" y="4616"/>
                  </a:lnTo>
                  <a:lnTo>
                    <a:pt x="6602" y="4612"/>
                  </a:lnTo>
                  <a:lnTo>
                    <a:pt x="6600" y="4606"/>
                  </a:lnTo>
                  <a:lnTo>
                    <a:pt x="6598" y="4597"/>
                  </a:lnTo>
                  <a:lnTo>
                    <a:pt x="6597" y="4586"/>
                  </a:lnTo>
                  <a:lnTo>
                    <a:pt x="6598" y="4583"/>
                  </a:lnTo>
                  <a:lnTo>
                    <a:pt x="6599" y="4579"/>
                  </a:lnTo>
                  <a:lnTo>
                    <a:pt x="6599" y="4576"/>
                  </a:lnTo>
                  <a:lnTo>
                    <a:pt x="6600" y="4572"/>
                  </a:lnTo>
                  <a:lnTo>
                    <a:pt x="6595" y="4565"/>
                  </a:lnTo>
                  <a:lnTo>
                    <a:pt x="6559" y="4560"/>
                  </a:lnTo>
                  <a:lnTo>
                    <a:pt x="6554" y="4566"/>
                  </a:lnTo>
                  <a:lnTo>
                    <a:pt x="6548" y="4574"/>
                  </a:lnTo>
                  <a:lnTo>
                    <a:pt x="6525" y="4582"/>
                  </a:lnTo>
                  <a:lnTo>
                    <a:pt x="6470" y="4640"/>
                  </a:lnTo>
                  <a:lnTo>
                    <a:pt x="6455" y="4669"/>
                  </a:lnTo>
                  <a:lnTo>
                    <a:pt x="6447" y="4691"/>
                  </a:lnTo>
                  <a:lnTo>
                    <a:pt x="6442" y="4712"/>
                  </a:lnTo>
                  <a:lnTo>
                    <a:pt x="6444" y="4729"/>
                  </a:lnTo>
                  <a:lnTo>
                    <a:pt x="6448" y="4736"/>
                  </a:lnTo>
                  <a:lnTo>
                    <a:pt x="6463" y="4742"/>
                  </a:lnTo>
                  <a:lnTo>
                    <a:pt x="6472" y="4753"/>
                  </a:lnTo>
                  <a:lnTo>
                    <a:pt x="6487" y="4789"/>
                  </a:lnTo>
                  <a:lnTo>
                    <a:pt x="6498" y="4804"/>
                  </a:lnTo>
                  <a:lnTo>
                    <a:pt x="6502" y="4814"/>
                  </a:lnTo>
                  <a:lnTo>
                    <a:pt x="6504" y="4827"/>
                  </a:lnTo>
                  <a:lnTo>
                    <a:pt x="6456" y="4856"/>
                  </a:lnTo>
                  <a:lnTo>
                    <a:pt x="6398" y="4811"/>
                  </a:lnTo>
                  <a:lnTo>
                    <a:pt x="6387" y="4779"/>
                  </a:lnTo>
                  <a:lnTo>
                    <a:pt x="6391" y="4777"/>
                  </a:lnTo>
                  <a:lnTo>
                    <a:pt x="6397" y="4784"/>
                  </a:lnTo>
                  <a:lnTo>
                    <a:pt x="6401" y="4785"/>
                  </a:lnTo>
                  <a:lnTo>
                    <a:pt x="6393" y="4767"/>
                  </a:lnTo>
                  <a:lnTo>
                    <a:pt x="6386" y="4756"/>
                  </a:lnTo>
                  <a:lnTo>
                    <a:pt x="6368" y="4743"/>
                  </a:lnTo>
                  <a:lnTo>
                    <a:pt x="6364" y="4746"/>
                  </a:lnTo>
                  <a:lnTo>
                    <a:pt x="6354" y="4761"/>
                  </a:lnTo>
                  <a:lnTo>
                    <a:pt x="6344" y="4765"/>
                  </a:lnTo>
                  <a:lnTo>
                    <a:pt x="6333" y="4780"/>
                  </a:lnTo>
                  <a:lnTo>
                    <a:pt x="6320" y="4784"/>
                  </a:lnTo>
                  <a:lnTo>
                    <a:pt x="6281" y="4826"/>
                  </a:lnTo>
                  <a:lnTo>
                    <a:pt x="6274" y="4842"/>
                  </a:lnTo>
                  <a:lnTo>
                    <a:pt x="6264" y="4868"/>
                  </a:lnTo>
                  <a:lnTo>
                    <a:pt x="6261" y="4872"/>
                  </a:lnTo>
                  <a:lnTo>
                    <a:pt x="6262" y="4877"/>
                  </a:lnTo>
                  <a:lnTo>
                    <a:pt x="6262" y="4889"/>
                  </a:lnTo>
                  <a:lnTo>
                    <a:pt x="6263" y="4893"/>
                  </a:lnTo>
                  <a:lnTo>
                    <a:pt x="6259" y="4897"/>
                  </a:lnTo>
                  <a:lnTo>
                    <a:pt x="6252" y="4889"/>
                  </a:lnTo>
                  <a:lnTo>
                    <a:pt x="6249" y="4887"/>
                  </a:lnTo>
                  <a:lnTo>
                    <a:pt x="6251" y="4876"/>
                  </a:lnTo>
                  <a:lnTo>
                    <a:pt x="6253" y="4871"/>
                  </a:lnTo>
                  <a:lnTo>
                    <a:pt x="6256" y="4868"/>
                  </a:lnTo>
                  <a:lnTo>
                    <a:pt x="6258" y="4863"/>
                  </a:lnTo>
                  <a:lnTo>
                    <a:pt x="6255" y="4869"/>
                  </a:lnTo>
                  <a:lnTo>
                    <a:pt x="6246" y="4877"/>
                  </a:lnTo>
                  <a:lnTo>
                    <a:pt x="6240" y="4879"/>
                  </a:lnTo>
                  <a:lnTo>
                    <a:pt x="6230" y="4892"/>
                  </a:lnTo>
                  <a:lnTo>
                    <a:pt x="6245" y="4927"/>
                  </a:lnTo>
                  <a:lnTo>
                    <a:pt x="6241" y="4943"/>
                  </a:lnTo>
                  <a:lnTo>
                    <a:pt x="6223" y="4956"/>
                  </a:lnTo>
                  <a:lnTo>
                    <a:pt x="6207" y="4980"/>
                  </a:lnTo>
                  <a:lnTo>
                    <a:pt x="6189" y="4991"/>
                  </a:lnTo>
                  <a:lnTo>
                    <a:pt x="6183" y="4989"/>
                  </a:lnTo>
                  <a:lnTo>
                    <a:pt x="6179" y="4981"/>
                  </a:lnTo>
                  <a:lnTo>
                    <a:pt x="6172" y="4959"/>
                  </a:lnTo>
                  <a:lnTo>
                    <a:pt x="6169" y="4946"/>
                  </a:lnTo>
                  <a:lnTo>
                    <a:pt x="6169" y="4935"/>
                  </a:lnTo>
                  <a:lnTo>
                    <a:pt x="6158" y="4937"/>
                  </a:lnTo>
                  <a:lnTo>
                    <a:pt x="6121" y="4989"/>
                  </a:lnTo>
                  <a:lnTo>
                    <a:pt x="6121" y="4996"/>
                  </a:lnTo>
                  <a:lnTo>
                    <a:pt x="6124" y="4997"/>
                  </a:lnTo>
                  <a:lnTo>
                    <a:pt x="6127" y="5001"/>
                  </a:lnTo>
                  <a:lnTo>
                    <a:pt x="6129" y="5007"/>
                  </a:lnTo>
                  <a:lnTo>
                    <a:pt x="6131" y="5015"/>
                  </a:lnTo>
                  <a:lnTo>
                    <a:pt x="6119" y="5005"/>
                  </a:lnTo>
                  <a:lnTo>
                    <a:pt x="6112" y="5007"/>
                  </a:lnTo>
                  <a:lnTo>
                    <a:pt x="6108" y="5021"/>
                  </a:lnTo>
                  <a:lnTo>
                    <a:pt x="6110" y="5037"/>
                  </a:lnTo>
                  <a:lnTo>
                    <a:pt x="6116" y="5044"/>
                  </a:lnTo>
                  <a:lnTo>
                    <a:pt x="6120" y="5055"/>
                  </a:lnTo>
                  <a:lnTo>
                    <a:pt x="6117" y="5079"/>
                  </a:lnTo>
                  <a:lnTo>
                    <a:pt x="6110" y="5090"/>
                  </a:lnTo>
                  <a:lnTo>
                    <a:pt x="6101" y="5092"/>
                  </a:lnTo>
                  <a:lnTo>
                    <a:pt x="6058" y="5072"/>
                  </a:lnTo>
                  <a:lnTo>
                    <a:pt x="6056" y="5090"/>
                  </a:lnTo>
                  <a:lnTo>
                    <a:pt x="6049" y="5105"/>
                  </a:lnTo>
                  <a:lnTo>
                    <a:pt x="6041" y="5114"/>
                  </a:lnTo>
                  <a:lnTo>
                    <a:pt x="6035" y="5117"/>
                  </a:lnTo>
                  <a:lnTo>
                    <a:pt x="6019" y="5132"/>
                  </a:lnTo>
                  <a:lnTo>
                    <a:pt x="6012" y="5135"/>
                  </a:lnTo>
                  <a:lnTo>
                    <a:pt x="6009" y="5118"/>
                  </a:lnTo>
                  <a:lnTo>
                    <a:pt x="6012" y="5094"/>
                  </a:lnTo>
                  <a:lnTo>
                    <a:pt x="6019" y="5077"/>
                  </a:lnTo>
                  <a:lnTo>
                    <a:pt x="6027" y="5068"/>
                  </a:lnTo>
                  <a:lnTo>
                    <a:pt x="6037" y="5065"/>
                  </a:lnTo>
                  <a:lnTo>
                    <a:pt x="6044" y="5054"/>
                  </a:lnTo>
                  <a:lnTo>
                    <a:pt x="6047" y="5052"/>
                  </a:lnTo>
                  <a:lnTo>
                    <a:pt x="6050" y="5049"/>
                  </a:lnTo>
                  <a:lnTo>
                    <a:pt x="6053" y="5040"/>
                  </a:lnTo>
                  <a:lnTo>
                    <a:pt x="6057" y="5022"/>
                  </a:lnTo>
                  <a:lnTo>
                    <a:pt x="6040" y="5025"/>
                  </a:lnTo>
                  <a:lnTo>
                    <a:pt x="6031" y="5045"/>
                  </a:lnTo>
                  <a:lnTo>
                    <a:pt x="6013" y="5063"/>
                  </a:lnTo>
                  <a:lnTo>
                    <a:pt x="6003" y="5080"/>
                  </a:lnTo>
                  <a:lnTo>
                    <a:pt x="6000" y="5089"/>
                  </a:lnTo>
                  <a:lnTo>
                    <a:pt x="6000" y="5092"/>
                  </a:lnTo>
                  <a:lnTo>
                    <a:pt x="5998" y="5094"/>
                  </a:lnTo>
                  <a:lnTo>
                    <a:pt x="5997" y="5099"/>
                  </a:lnTo>
                  <a:lnTo>
                    <a:pt x="5997" y="5111"/>
                  </a:lnTo>
                  <a:lnTo>
                    <a:pt x="5997" y="5115"/>
                  </a:lnTo>
                  <a:lnTo>
                    <a:pt x="5997" y="5122"/>
                  </a:lnTo>
                  <a:lnTo>
                    <a:pt x="5999" y="5142"/>
                  </a:lnTo>
                  <a:lnTo>
                    <a:pt x="5999" y="5147"/>
                  </a:lnTo>
                  <a:lnTo>
                    <a:pt x="5999" y="5162"/>
                  </a:lnTo>
                  <a:lnTo>
                    <a:pt x="5999" y="5169"/>
                  </a:lnTo>
                  <a:lnTo>
                    <a:pt x="6000" y="5176"/>
                  </a:lnTo>
                  <a:lnTo>
                    <a:pt x="6003" y="5184"/>
                  </a:lnTo>
                  <a:lnTo>
                    <a:pt x="6004" y="5189"/>
                  </a:lnTo>
                  <a:lnTo>
                    <a:pt x="6007" y="5197"/>
                  </a:lnTo>
                  <a:lnTo>
                    <a:pt x="6023" y="5209"/>
                  </a:lnTo>
                  <a:lnTo>
                    <a:pt x="6066" y="5310"/>
                  </a:lnTo>
                  <a:lnTo>
                    <a:pt x="6071" y="5316"/>
                  </a:lnTo>
                  <a:lnTo>
                    <a:pt x="6073" y="5322"/>
                  </a:lnTo>
                  <a:lnTo>
                    <a:pt x="6078" y="5354"/>
                  </a:lnTo>
                  <a:lnTo>
                    <a:pt x="6110" y="5408"/>
                  </a:lnTo>
                  <a:lnTo>
                    <a:pt x="6140" y="5431"/>
                  </a:lnTo>
                  <a:lnTo>
                    <a:pt x="6201" y="5509"/>
                  </a:lnTo>
                  <a:lnTo>
                    <a:pt x="6218" y="5530"/>
                  </a:lnTo>
                  <a:lnTo>
                    <a:pt x="6235" y="5546"/>
                  </a:lnTo>
                  <a:lnTo>
                    <a:pt x="6224" y="5524"/>
                  </a:lnTo>
                  <a:lnTo>
                    <a:pt x="6208" y="5509"/>
                  </a:lnTo>
                  <a:lnTo>
                    <a:pt x="6200" y="5497"/>
                  </a:lnTo>
                  <a:lnTo>
                    <a:pt x="6195" y="5491"/>
                  </a:lnTo>
                  <a:lnTo>
                    <a:pt x="6189" y="5482"/>
                  </a:lnTo>
                  <a:lnTo>
                    <a:pt x="6187" y="5474"/>
                  </a:lnTo>
                  <a:lnTo>
                    <a:pt x="6243" y="5521"/>
                  </a:lnTo>
                  <a:lnTo>
                    <a:pt x="6261" y="5557"/>
                  </a:lnTo>
                  <a:lnTo>
                    <a:pt x="6270" y="5568"/>
                  </a:lnTo>
                  <a:lnTo>
                    <a:pt x="6282" y="5598"/>
                  </a:lnTo>
                  <a:lnTo>
                    <a:pt x="6284" y="5591"/>
                  </a:lnTo>
                  <a:lnTo>
                    <a:pt x="6288" y="5585"/>
                  </a:lnTo>
                  <a:lnTo>
                    <a:pt x="6307" y="5597"/>
                  </a:lnTo>
                  <a:lnTo>
                    <a:pt x="6324" y="5626"/>
                  </a:lnTo>
                  <a:lnTo>
                    <a:pt x="6331" y="5651"/>
                  </a:lnTo>
                  <a:lnTo>
                    <a:pt x="6336" y="5680"/>
                  </a:lnTo>
                  <a:lnTo>
                    <a:pt x="6332" y="5685"/>
                  </a:lnTo>
                  <a:lnTo>
                    <a:pt x="6327" y="5685"/>
                  </a:lnTo>
                  <a:lnTo>
                    <a:pt x="6322" y="5683"/>
                  </a:lnTo>
                  <a:lnTo>
                    <a:pt x="6291" y="5644"/>
                  </a:lnTo>
                  <a:lnTo>
                    <a:pt x="6285" y="5632"/>
                  </a:lnTo>
                  <a:lnTo>
                    <a:pt x="6282" y="5629"/>
                  </a:lnTo>
                  <a:lnTo>
                    <a:pt x="6279" y="5630"/>
                  </a:lnTo>
                  <a:lnTo>
                    <a:pt x="6277" y="5635"/>
                  </a:lnTo>
                  <a:lnTo>
                    <a:pt x="6275" y="5641"/>
                  </a:lnTo>
                  <a:lnTo>
                    <a:pt x="6272" y="5646"/>
                  </a:lnTo>
                  <a:lnTo>
                    <a:pt x="6260" y="5650"/>
                  </a:lnTo>
                  <a:lnTo>
                    <a:pt x="6255" y="5659"/>
                  </a:lnTo>
                  <a:lnTo>
                    <a:pt x="6255" y="5683"/>
                  </a:lnTo>
                  <a:lnTo>
                    <a:pt x="6255" y="5705"/>
                  </a:lnTo>
                  <a:lnTo>
                    <a:pt x="6251" y="5719"/>
                  </a:lnTo>
                  <a:lnTo>
                    <a:pt x="6240" y="5736"/>
                  </a:lnTo>
                  <a:lnTo>
                    <a:pt x="6240" y="5739"/>
                  </a:lnTo>
                  <a:lnTo>
                    <a:pt x="6239" y="5748"/>
                  </a:lnTo>
                  <a:lnTo>
                    <a:pt x="6239" y="5750"/>
                  </a:lnTo>
                  <a:lnTo>
                    <a:pt x="6238" y="5751"/>
                  </a:lnTo>
                  <a:lnTo>
                    <a:pt x="6237" y="5750"/>
                  </a:lnTo>
                  <a:lnTo>
                    <a:pt x="6236" y="5750"/>
                  </a:lnTo>
                  <a:lnTo>
                    <a:pt x="6234" y="5755"/>
                  </a:lnTo>
                  <a:lnTo>
                    <a:pt x="6230" y="5754"/>
                  </a:lnTo>
                  <a:lnTo>
                    <a:pt x="6224" y="5759"/>
                  </a:lnTo>
                  <a:lnTo>
                    <a:pt x="6216" y="5753"/>
                  </a:lnTo>
                  <a:lnTo>
                    <a:pt x="6204" y="5760"/>
                  </a:lnTo>
                  <a:lnTo>
                    <a:pt x="6197" y="5754"/>
                  </a:lnTo>
                  <a:lnTo>
                    <a:pt x="6182" y="5727"/>
                  </a:lnTo>
                  <a:lnTo>
                    <a:pt x="6178" y="5711"/>
                  </a:lnTo>
                  <a:lnTo>
                    <a:pt x="6175" y="5708"/>
                  </a:lnTo>
                  <a:lnTo>
                    <a:pt x="6170" y="5709"/>
                  </a:lnTo>
                  <a:lnTo>
                    <a:pt x="6169" y="5704"/>
                  </a:lnTo>
                  <a:lnTo>
                    <a:pt x="6169" y="5688"/>
                  </a:lnTo>
                  <a:lnTo>
                    <a:pt x="6172" y="5648"/>
                  </a:lnTo>
                  <a:lnTo>
                    <a:pt x="6175" y="5633"/>
                  </a:lnTo>
                  <a:lnTo>
                    <a:pt x="6179" y="5618"/>
                  </a:lnTo>
                  <a:lnTo>
                    <a:pt x="6190" y="5596"/>
                  </a:lnTo>
                  <a:lnTo>
                    <a:pt x="6193" y="5587"/>
                  </a:lnTo>
                  <a:lnTo>
                    <a:pt x="6188" y="5580"/>
                  </a:lnTo>
                  <a:lnTo>
                    <a:pt x="6184" y="5584"/>
                  </a:lnTo>
                  <a:lnTo>
                    <a:pt x="6179" y="5597"/>
                  </a:lnTo>
                  <a:lnTo>
                    <a:pt x="6174" y="5613"/>
                  </a:lnTo>
                  <a:lnTo>
                    <a:pt x="6170" y="5629"/>
                  </a:lnTo>
                  <a:lnTo>
                    <a:pt x="6165" y="5676"/>
                  </a:lnTo>
                  <a:lnTo>
                    <a:pt x="6167" y="5721"/>
                  </a:lnTo>
                  <a:lnTo>
                    <a:pt x="6173" y="5757"/>
                  </a:lnTo>
                  <a:lnTo>
                    <a:pt x="6181" y="5781"/>
                  </a:lnTo>
                  <a:lnTo>
                    <a:pt x="6196" y="5803"/>
                  </a:lnTo>
                  <a:lnTo>
                    <a:pt x="6199" y="5820"/>
                  </a:lnTo>
                  <a:lnTo>
                    <a:pt x="6199" y="5843"/>
                  </a:lnTo>
                  <a:lnTo>
                    <a:pt x="6198" y="5860"/>
                  </a:lnTo>
                  <a:lnTo>
                    <a:pt x="6198" y="5874"/>
                  </a:lnTo>
                  <a:lnTo>
                    <a:pt x="6203" y="5889"/>
                  </a:lnTo>
                  <a:lnTo>
                    <a:pt x="6218" y="5920"/>
                  </a:lnTo>
                  <a:lnTo>
                    <a:pt x="6224" y="5949"/>
                  </a:lnTo>
                  <a:lnTo>
                    <a:pt x="6232" y="5983"/>
                  </a:lnTo>
                  <a:lnTo>
                    <a:pt x="6236" y="5993"/>
                  </a:lnTo>
                  <a:lnTo>
                    <a:pt x="6226" y="5949"/>
                  </a:lnTo>
                  <a:lnTo>
                    <a:pt x="6225" y="5932"/>
                  </a:lnTo>
                  <a:lnTo>
                    <a:pt x="6229" y="5936"/>
                  </a:lnTo>
                  <a:lnTo>
                    <a:pt x="6233" y="5960"/>
                  </a:lnTo>
                  <a:lnTo>
                    <a:pt x="6240" y="5971"/>
                  </a:lnTo>
                  <a:lnTo>
                    <a:pt x="6243" y="5990"/>
                  </a:lnTo>
                  <a:lnTo>
                    <a:pt x="6246" y="5997"/>
                  </a:lnTo>
                  <a:lnTo>
                    <a:pt x="6239" y="6025"/>
                  </a:lnTo>
                  <a:lnTo>
                    <a:pt x="6236" y="6042"/>
                  </a:lnTo>
                  <a:lnTo>
                    <a:pt x="6238" y="6058"/>
                  </a:lnTo>
                  <a:lnTo>
                    <a:pt x="6241" y="6054"/>
                  </a:lnTo>
                  <a:lnTo>
                    <a:pt x="6241" y="6059"/>
                  </a:lnTo>
                  <a:lnTo>
                    <a:pt x="6241" y="6068"/>
                  </a:lnTo>
                  <a:lnTo>
                    <a:pt x="6239" y="6072"/>
                  </a:lnTo>
                  <a:lnTo>
                    <a:pt x="6229" y="6070"/>
                  </a:lnTo>
                  <a:lnTo>
                    <a:pt x="6226" y="6073"/>
                  </a:lnTo>
                  <a:lnTo>
                    <a:pt x="6222" y="6085"/>
                  </a:lnTo>
                  <a:lnTo>
                    <a:pt x="6220" y="6098"/>
                  </a:lnTo>
                  <a:lnTo>
                    <a:pt x="6219" y="6112"/>
                  </a:lnTo>
                  <a:lnTo>
                    <a:pt x="6216" y="6128"/>
                  </a:lnTo>
                  <a:lnTo>
                    <a:pt x="6215" y="6156"/>
                  </a:lnTo>
                  <a:lnTo>
                    <a:pt x="6218" y="6197"/>
                  </a:lnTo>
                  <a:lnTo>
                    <a:pt x="6228" y="6256"/>
                  </a:lnTo>
                  <a:lnTo>
                    <a:pt x="6257" y="6322"/>
                  </a:lnTo>
                  <a:lnTo>
                    <a:pt x="6291" y="6350"/>
                  </a:lnTo>
                  <a:lnTo>
                    <a:pt x="6312" y="6383"/>
                  </a:lnTo>
                  <a:lnTo>
                    <a:pt x="6390" y="6451"/>
                  </a:lnTo>
                  <a:lnTo>
                    <a:pt x="6462" y="6544"/>
                  </a:lnTo>
                  <a:lnTo>
                    <a:pt x="6500" y="6552"/>
                  </a:lnTo>
                  <a:lnTo>
                    <a:pt x="6508" y="6546"/>
                  </a:lnTo>
                  <a:lnTo>
                    <a:pt x="6514" y="6532"/>
                  </a:lnTo>
                  <a:lnTo>
                    <a:pt x="6507" y="6542"/>
                  </a:lnTo>
                  <a:lnTo>
                    <a:pt x="6499" y="6545"/>
                  </a:lnTo>
                  <a:lnTo>
                    <a:pt x="6484" y="6541"/>
                  </a:lnTo>
                  <a:lnTo>
                    <a:pt x="6490" y="6530"/>
                  </a:lnTo>
                  <a:lnTo>
                    <a:pt x="6487" y="6521"/>
                  </a:lnTo>
                  <a:lnTo>
                    <a:pt x="6483" y="6514"/>
                  </a:lnTo>
                  <a:lnTo>
                    <a:pt x="6480" y="6504"/>
                  </a:lnTo>
                  <a:lnTo>
                    <a:pt x="6479" y="6491"/>
                  </a:lnTo>
                  <a:lnTo>
                    <a:pt x="6481" y="6493"/>
                  </a:lnTo>
                  <a:lnTo>
                    <a:pt x="6484" y="6492"/>
                  </a:lnTo>
                  <a:lnTo>
                    <a:pt x="6486" y="6488"/>
                  </a:lnTo>
                  <a:lnTo>
                    <a:pt x="6488" y="6480"/>
                  </a:lnTo>
                  <a:lnTo>
                    <a:pt x="6487" y="6476"/>
                  </a:lnTo>
                  <a:lnTo>
                    <a:pt x="6486" y="6472"/>
                  </a:lnTo>
                  <a:lnTo>
                    <a:pt x="6486" y="6466"/>
                  </a:lnTo>
                  <a:lnTo>
                    <a:pt x="6489" y="6469"/>
                  </a:lnTo>
                  <a:lnTo>
                    <a:pt x="6491" y="6478"/>
                  </a:lnTo>
                  <a:lnTo>
                    <a:pt x="6491" y="6492"/>
                  </a:lnTo>
                  <a:lnTo>
                    <a:pt x="6489" y="6509"/>
                  </a:lnTo>
                  <a:lnTo>
                    <a:pt x="6493" y="6512"/>
                  </a:lnTo>
                  <a:lnTo>
                    <a:pt x="6504" y="6492"/>
                  </a:lnTo>
                  <a:lnTo>
                    <a:pt x="6510" y="6488"/>
                  </a:lnTo>
                  <a:lnTo>
                    <a:pt x="6532" y="6486"/>
                  </a:lnTo>
                  <a:lnTo>
                    <a:pt x="6538" y="6499"/>
                  </a:lnTo>
                  <a:lnTo>
                    <a:pt x="6524" y="6513"/>
                  </a:lnTo>
                  <a:lnTo>
                    <a:pt x="6519" y="6520"/>
                  </a:lnTo>
                  <a:lnTo>
                    <a:pt x="6538" y="6518"/>
                  </a:lnTo>
                  <a:lnTo>
                    <a:pt x="6601" y="6452"/>
                  </a:lnTo>
                  <a:lnTo>
                    <a:pt x="6615" y="6471"/>
                  </a:lnTo>
                  <a:lnTo>
                    <a:pt x="6591" y="6469"/>
                  </a:lnTo>
                  <a:lnTo>
                    <a:pt x="6669" y="6497"/>
                  </a:lnTo>
                  <a:lnTo>
                    <a:pt x="6699" y="6486"/>
                  </a:lnTo>
                  <a:lnTo>
                    <a:pt x="6725" y="6498"/>
                  </a:lnTo>
                  <a:lnTo>
                    <a:pt x="6750" y="6529"/>
                  </a:lnTo>
                  <a:lnTo>
                    <a:pt x="6772" y="6573"/>
                  </a:lnTo>
                  <a:lnTo>
                    <a:pt x="6780" y="6599"/>
                  </a:lnTo>
                  <a:lnTo>
                    <a:pt x="6785" y="6609"/>
                  </a:lnTo>
                  <a:lnTo>
                    <a:pt x="6790" y="6614"/>
                  </a:lnTo>
                  <a:lnTo>
                    <a:pt x="6793" y="6623"/>
                  </a:lnTo>
                  <a:lnTo>
                    <a:pt x="6800" y="6680"/>
                  </a:lnTo>
                  <a:lnTo>
                    <a:pt x="6804" y="6693"/>
                  </a:lnTo>
                  <a:lnTo>
                    <a:pt x="6810" y="6704"/>
                  </a:lnTo>
                  <a:lnTo>
                    <a:pt x="6816" y="6704"/>
                  </a:lnTo>
                  <a:lnTo>
                    <a:pt x="6820" y="6682"/>
                  </a:lnTo>
                  <a:lnTo>
                    <a:pt x="6823" y="6657"/>
                  </a:lnTo>
                  <a:lnTo>
                    <a:pt x="6827" y="6643"/>
                  </a:lnTo>
                  <a:lnTo>
                    <a:pt x="6838" y="6629"/>
                  </a:lnTo>
                  <a:lnTo>
                    <a:pt x="6837" y="6620"/>
                  </a:lnTo>
                  <a:lnTo>
                    <a:pt x="6837" y="6612"/>
                  </a:lnTo>
                  <a:lnTo>
                    <a:pt x="6839" y="6606"/>
                  </a:lnTo>
                  <a:lnTo>
                    <a:pt x="6841" y="6602"/>
                  </a:lnTo>
                  <a:lnTo>
                    <a:pt x="6825" y="6604"/>
                  </a:lnTo>
                  <a:lnTo>
                    <a:pt x="6821" y="6602"/>
                  </a:lnTo>
                  <a:lnTo>
                    <a:pt x="6818" y="6594"/>
                  </a:lnTo>
                  <a:lnTo>
                    <a:pt x="6813" y="6566"/>
                  </a:lnTo>
                  <a:lnTo>
                    <a:pt x="6811" y="6557"/>
                  </a:lnTo>
                  <a:lnTo>
                    <a:pt x="6796" y="6551"/>
                  </a:lnTo>
                  <a:lnTo>
                    <a:pt x="6792" y="6545"/>
                  </a:lnTo>
                  <a:lnTo>
                    <a:pt x="6783" y="6516"/>
                  </a:lnTo>
                  <a:lnTo>
                    <a:pt x="6779" y="6513"/>
                  </a:lnTo>
                  <a:lnTo>
                    <a:pt x="6780" y="6506"/>
                  </a:lnTo>
                  <a:lnTo>
                    <a:pt x="6786" y="6501"/>
                  </a:lnTo>
                  <a:lnTo>
                    <a:pt x="6810" y="6463"/>
                  </a:lnTo>
                  <a:lnTo>
                    <a:pt x="6816" y="6459"/>
                  </a:lnTo>
                  <a:lnTo>
                    <a:pt x="6828" y="6459"/>
                  </a:lnTo>
                  <a:lnTo>
                    <a:pt x="6827" y="6490"/>
                  </a:lnTo>
                  <a:lnTo>
                    <a:pt x="6833" y="6511"/>
                  </a:lnTo>
                  <a:lnTo>
                    <a:pt x="6842" y="6530"/>
                  </a:lnTo>
                  <a:lnTo>
                    <a:pt x="6846" y="6554"/>
                  </a:lnTo>
                  <a:lnTo>
                    <a:pt x="6842" y="6560"/>
                  </a:lnTo>
                  <a:lnTo>
                    <a:pt x="6840" y="6560"/>
                  </a:lnTo>
                  <a:lnTo>
                    <a:pt x="6840" y="6566"/>
                  </a:lnTo>
                  <a:lnTo>
                    <a:pt x="6852" y="6568"/>
                  </a:lnTo>
                  <a:lnTo>
                    <a:pt x="6855" y="6571"/>
                  </a:lnTo>
                  <a:lnTo>
                    <a:pt x="6857" y="6577"/>
                  </a:lnTo>
                  <a:lnTo>
                    <a:pt x="6860" y="6591"/>
                  </a:lnTo>
                  <a:lnTo>
                    <a:pt x="6861" y="6595"/>
                  </a:lnTo>
                  <a:lnTo>
                    <a:pt x="6863" y="6598"/>
                  </a:lnTo>
                  <a:lnTo>
                    <a:pt x="6867" y="6613"/>
                  </a:lnTo>
                  <a:lnTo>
                    <a:pt x="6872" y="6620"/>
                  </a:lnTo>
                  <a:lnTo>
                    <a:pt x="6879" y="6635"/>
                  </a:lnTo>
                  <a:lnTo>
                    <a:pt x="6879" y="6642"/>
                  </a:lnTo>
                  <a:lnTo>
                    <a:pt x="6874" y="6640"/>
                  </a:lnTo>
                  <a:lnTo>
                    <a:pt x="6872" y="6647"/>
                  </a:lnTo>
                  <a:lnTo>
                    <a:pt x="6868" y="6673"/>
                  </a:lnTo>
                  <a:lnTo>
                    <a:pt x="6871" y="6681"/>
                  </a:lnTo>
                  <a:lnTo>
                    <a:pt x="6873" y="6690"/>
                  </a:lnTo>
                  <a:lnTo>
                    <a:pt x="6875" y="6713"/>
                  </a:lnTo>
                  <a:lnTo>
                    <a:pt x="6876" y="6726"/>
                  </a:lnTo>
                  <a:lnTo>
                    <a:pt x="6875" y="6737"/>
                  </a:lnTo>
                  <a:lnTo>
                    <a:pt x="6874" y="6749"/>
                  </a:lnTo>
                  <a:lnTo>
                    <a:pt x="6873" y="6765"/>
                  </a:lnTo>
                  <a:lnTo>
                    <a:pt x="6875" y="6788"/>
                  </a:lnTo>
                  <a:lnTo>
                    <a:pt x="6879" y="6794"/>
                  </a:lnTo>
                  <a:lnTo>
                    <a:pt x="6884" y="6786"/>
                  </a:lnTo>
                  <a:lnTo>
                    <a:pt x="6889" y="6773"/>
                  </a:lnTo>
                  <a:lnTo>
                    <a:pt x="6908" y="6751"/>
                  </a:lnTo>
                  <a:lnTo>
                    <a:pt x="6909" y="6737"/>
                  </a:lnTo>
                  <a:lnTo>
                    <a:pt x="6909" y="6725"/>
                  </a:lnTo>
                  <a:lnTo>
                    <a:pt x="6911" y="6716"/>
                  </a:lnTo>
                  <a:lnTo>
                    <a:pt x="6914" y="6709"/>
                  </a:lnTo>
                  <a:lnTo>
                    <a:pt x="6916" y="6701"/>
                  </a:lnTo>
                  <a:lnTo>
                    <a:pt x="6917" y="6691"/>
                  </a:lnTo>
                  <a:lnTo>
                    <a:pt x="6916" y="6671"/>
                  </a:lnTo>
                  <a:lnTo>
                    <a:pt x="6917" y="6660"/>
                  </a:lnTo>
                  <a:lnTo>
                    <a:pt x="6921" y="6641"/>
                  </a:lnTo>
                  <a:lnTo>
                    <a:pt x="6926" y="6628"/>
                  </a:lnTo>
                  <a:lnTo>
                    <a:pt x="6932" y="6618"/>
                  </a:lnTo>
                  <a:lnTo>
                    <a:pt x="6942" y="6595"/>
                  </a:lnTo>
                  <a:lnTo>
                    <a:pt x="6981" y="6551"/>
                  </a:lnTo>
                  <a:lnTo>
                    <a:pt x="6990" y="6547"/>
                  </a:lnTo>
                  <a:lnTo>
                    <a:pt x="6993" y="6542"/>
                  </a:lnTo>
                  <a:lnTo>
                    <a:pt x="6995" y="6533"/>
                  </a:lnTo>
                  <a:lnTo>
                    <a:pt x="7002" y="6505"/>
                  </a:lnTo>
                  <a:lnTo>
                    <a:pt x="7004" y="6498"/>
                  </a:lnTo>
                  <a:lnTo>
                    <a:pt x="7011" y="6484"/>
                  </a:lnTo>
                  <a:lnTo>
                    <a:pt x="7018" y="6477"/>
                  </a:lnTo>
                  <a:lnTo>
                    <a:pt x="7033" y="6478"/>
                  </a:lnTo>
                  <a:lnTo>
                    <a:pt x="7031" y="6472"/>
                  </a:lnTo>
                  <a:lnTo>
                    <a:pt x="7026" y="6466"/>
                  </a:lnTo>
                  <a:lnTo>
                    <a:pt x="7023" y="6462"/>
                  </a:lnTo>
                  <a:lnTo>
                    <a:pt x="7031" y="6456"/>
                  </a:lnTo>
                  <a:lnTo>
                    <a:pt x="7049" y="6479"/>
                  </a:lnTo>
                  <a:lnTo>
                    <a:pt x="7060" y="6473"/>
                  </a:lnTo>
                  <a:lnTo>
                    <a:pt x="7065" y="6475"/>
                  </a:lnTo>
                  <a:lnTo>
                    <a:pt x="7067" y="6471"/>
                  </a:lnTo>
                  <a:lnTo>
                    <a:pt x="7072" y="6457"/>
                  </a:lnTo>
                  <a:lnTo>
                    <a:pt x="7072" y="6455"/>
                  </a:lnTo>
                  <a:lnTo>
                    <a:pt x="7075" y="6453"/>
                  </a:lnTo>
                  <a:lnTo>
                    <a:pt x="7083" y="6438"/>
                  </a:lnTo>
                  <a:lnTo>
                    <a:pt x="7086" y="6430"/>
                  </a:lnTo>
                  <a:lnTo>
                    <a:pt x="7073" y="6440"/>
                  </a:lnTo>
                  <a:lnTo>
                    <a:pt x="7069" y="6447"/>
                  </a:lnTo>
                  <a:lnTo>
                    <a:pt x="7062" y="6463"/>
                  </a:lnTo>
                  <a:lnTo>
                    <a:pt x="7059" y="6466"/>
                  </a:lnTo>
                  <a:lnTo>
                    <a:pt x="7056" y="6458"/>
                  </a:lnTo>
                  <a:lnTo>
                    <a:pt x="7067" y="6433"/>
                  </a:lnTo>
                  <a:lnTo>
                    <a:pt x="7103" y="6401"/>
                  </a:lnTo>
                  <a:lnTo>
                    <a:pt x="7098" y="6397"/>
                  </a:lnTo>
                  <a:lnTo>
                    <a:pt x="7092" y="6376"/>
                  </a:lnTo>
                  <a:lnTo>
                    <a:pt x="7088" y="6368"/>
                  </a:lnTo>
                  <a:lnTo>
                    <a:pt x="7101" y="6374"/>
                  </a:lnTo>
                  <a:lnTo>
                    <a:pt x="7107" y="6385"/>
                  </a:lnTo>
                  <a:lnTo>
                    <a:pt x="7111" y="6406"/>
                  </a:lnTo>
                  <a:lnTo>
                    <a:pt x="7116" y="6416"/>
                  </a:lnTo>
                  <a:lnTo>
                    <a:pt x="7130" y="6433"/>
                  </a:lnTo>
                  <a:lnTo>
                    <a:pt x="7130" y="6449"/>
                  </a:lnTo>
                  <a:lnTo>
                    <a:pt x="7132" y="6453"/>
                  </a:lnTo>
                  <a:lnTo>
                    <a:pt x="7135" y="6449"/>
                  </a:lnTo>
                  <a:lnTo>
                    <a:pt x="7137" y="6443"/>
                  </a:lnTo>
                  <a:lnTo>
                    <a:pt x="7140" y="6438"/>
                  </a:lnTo>
                  <a:lnTo>
                    <a:pt x="7144" y="6437"/>
                  </a:lnTo>
                  <a:lnTo>
                    <a:pt x="7152" y="6438"/>
                  </a:lnTo>
                  <a:lnTo>
                    <a:pt x="7157" y="6436"/>
                  </a:lnTo>
                  <a:lnTo>
                    <a:pt x="7159" y="6431"/>
                  </a:lnTo>
                  <a:lnTo>
                    <a:pt x="7162" y="6424"/>
                  </a:lnTo>
                  <a:lnTo>
                    <a:pt x="7167" y="6410"/>
                  </a:lnTo>
                  <a:lnTo>
                    <a:pt x="7168" y="6403"/>
                  </a:lnTo>
                  <a:lnTo>
                    <a:pt x="7169" y="6394"/>
                  </a:lnTo>
                  <a:lnTo>
                    <a:pt x="7170" y="6387"/>
                  </a:lnTo>
                  <a:lnTo>
                    <a:pt x="7175" y="6382"/>
                  </a:lnTo>
                  <a:lnTo>
                    <a:pt x="7177" y="6377"/>
                  </a:lnTo>
                  <a:lnTo>
                    <a:pt x="7179" y="6369"/>
                  </a:lnTo>
                  <a:lnTo>
                    <a:pt x="7181" y="6350"/>
                  </a:lnTo>
                  <a:lnTo>
                    <a:pt x="7183" y="6343"/>
                  </a:lnTo>
                  <a:lnTo>
                    <a:pt x="7198" y="6323"/>
                  </a:lnTo>
                  <a:lnTo>
                    <a:pt x="7203" y="6311"/>
                  </a:lnTo>
                  <a:lnTo>
                    <a:pt x="7204" y="6288"/>
                  </a:lnTo>
                  <a:lnTo>
                    <a:pt x="7209" y="6282"/>
                  </a:lnTo>
                  <a:lnTo>
                    <a:pt x="7231" y="6295"/>
                  </a:lnTo>
                  <a:lnTo>
                    <a:pt x="7232" y="6293"/>
                  </a:lnTo>
                  <a:lnTo>
                    <a:pt x="7233" y="6285"/>
                  </a:lnTo>
                  <a:lnTo>
                    <a:pt x="7234" y="6282"/>
                  </a:lnTo>
                  <a:lnTo>
                    <a:pt x="7236" y="6281"/>
                  </a:lnTo>
                  <a:lnTo>
                    <a:pt x="7240" y="6282"/>
                  </a:lnTo>
                  <a:lnTo>
                    <a:pt x="7243" y="6285"/>
                  </a:lnTo>
                  <a:lnTo>
                    <a:pt x="7245" y="6291"/>
                  </a:lnTo>
                  <a:lnTo>
                    <a:pt x="7241" y="6292"/>
                  </a:lnTo>
                  <a:lnTo>
                    <a:pt x="7237" y="6297"/>
                  </a:lnTo>
                  <a:lnTo>
                    <a:pt x="7230" y="6312"/>
                  </a:lnTo>
                  <a:lnTo>
                    <a:pt x="7226" y="6313"/>
                  </a:lnTo>
                  <a:lnTo>
                    <a:pt x="7218" y="6300"/>
                  </a:lnTo>
                  <a:lnTo>
                    <a:pt x="7214" y="6298"/>
                  </a:lnTo>
                  <a:lnTo>
                    <a:pt x="7215" y="6305"/>
                  </a:lnTo>
                  <a:lnTo>
                    <a:pt x="7231" y="6365"/>
                  </a:lnTo>
                  <a:lnTo>
                    <a:pt x="7238" y="6375"/>
                  </a:lnTo>
                  <a:lnTo>
                    <a:pt x="7245" y="6395"/>
                  </a:lnTo>
                  <a:lnTo>
                    <a:pt x="7253" y="6405"/>
                  </a:lnTo>
                  <a:lnTo>
                    <a:pt x="7256" y="6411"/>
                  </a:lnTo>
                  <a:lnTo>
                    <a:pt x="7258" y="6425"/>
                  </a:lnTo>
                  <a:lnTo>
                    <a:pt x="7265" y="6479"/>
                  </a:lnTo>
                  <a:lnTo>
                    <a:pt x="7267" y="6488"/>
                  </a:lnTo>
                  <a:lnTo>
                    <a:pt x="7271" y="6502"/>
                  </a:lnTo>
                  <a:lnTo>
                    <a:pt x="7272" y="6513"/>
                  </a:lnTo>
                  <a:lnTo>
                    <a:pt x="7272" y="6521"/>
                  </a:lnTo>
                  <a:lnTo>
                    <a:pt x="7272" y="6526"/>
                  </a:lnTo>
                  <a:lnTo>
                    <a:pt x="7272" y="6531"/>
                  </a:lnTo>
                  <a:lnTo>
                    <a:pt x="7266" y="6595"/>
                  </a:lnTo>
                  <a:lnTo>
                    <a:pt x="7259" y="6619"/>
                  </a:lnTo>
                  <a:lnTo>
                    <a:pt x="7240" y="6650"/>
                  </a:lnTo>
                  <a:lnTo>
                    <a:pt x="7238" y="6657"/>
                  </a:lnTo>
                  <a:lnTo>
                    <a:pt x="7236" y="6666"/>
                  </a:lnTo>
                  <a:lnTo>
                    <a:pt x="7233" y="6672"/>
                  </a:lnTo>
                  <a:lnTo>
                    <a:pt x="7230" y="6674"/>
                  </a:lnTo>
                  <a:lnTo>
                    <a:pt x="7209" y="6673"/>
                  </a:lnTo>
                  <a:lnTo>
                    <a:pt x="7212" y="6681"/>
                  </a:lnTo>
                  <a:lnTo>
                    <a:pt x="7223" y="6701"/>
                  </a:lnTo>
                  <a:lnTo>
                    <a:pt x="7216" y="6720"/>
                  </a:lnTo>
                  <a:lnTo>
                    <a:pt x="7205" y="6722"/>
                  </a:lnTo>
                  <a:lnTo>
                    <a:pt x="7160" y="6689"/>
                  </a:lnTo>
                  <a:lnTo>
                    <a:pt x="7155" y="6674"/>
                  </a:lnTo>
                  <a:lnTo>
                    <a:pt x="7152" y="6669"/>
                  </a:lnTo>
                  <a:lnTo>
                    <a:pt x="7147" y="6672"/>
                  </a:lnTo>
                  <a:lnTo>
                    <a:pt x="7141" y="6679"/>
                  </a:lnTo>
                  <a:lnTo>
                    <a:pt x="7138" y="6687"/>
                  </a:lnTo>
                  <a:lnTo>
                    <a:pt x="7135" y="6697"/>
                  </a:lnTo>
                  <a:lnTo>
                    <a:pt x="7134" y="6707"/>
                  </a:lnTo>
                  <a:lnTo>
                    <a:pt x="7133" y="6719"/>
                  </a:lnTo>
                  <a:lnTo>
                    <a:pt x="7131" y="6734"/>
                  </a:lnTo>
                  <a:lnTo>
                    <a:pt x="7129" y="6749"/>
                  </a:lnTo>
                  <a:lnTo>
                    <a:pt x="7127" y="6754"/>
                  </a:lnTo>
                  <a:lnTo>
                    <a:pt x="7125" y="6757"/>
                  </a:lnTo>
                  <a:lnTo>
                    <a:pt x="7122" y="6766"/>
                  </a:lnTo>
                  <a:lnTo>
                    <a:pt x="7120" y="6775"/>
                  </a:lnTo>
                  <a:lnTo>
                    <a:pt x="7116" y="6806"/>
                  </a:lnTo>
                  <a:lnTo>
                    <a:pt x="7116" y="6813"/>
                  </a:lnTo>
                  <a:lnTo>
                    <a:pt x="7119" y="6812"/>
                  </a:lnTo>
                  <a:lnTo>
                    <a:pt x="7122" y="6803"/>
                  </a:lnTo>
                  <a:lnTo>
                    <a:pt x="7125" y="6791"/>
                  </a:lnTo>
                  <a:lnTo>
                    <a:pt x="7128" y="6781"/>
                  </a:lnTo>
                  <a:lnTo>
                    <a:pt x="7133" y="6776"/>
                  </a:lnTo>
                  <a:lnTo>
                    <a:pt x="7139" y="6775"/>
                  </a:lnTo>
                  <a:lnTo>
                    <a:pt x="7156" y="6796"/>
                  </a:lnTo>
                  <a:lnTo>
                    <a:pt x="7183" y="6802"/>
                  </a:lnTo>
                  <a:lnTo>
                    <a:pt x="7183" y="6809"/>
                  </a:lnTo>
                  <a:lnTo>
                    <a:pt x="7176" y="6807"/>
                  </a:lnTo>
                  <a:lnTo>
                    <a:pt x="7172" y="6807"/>
                  </a:lnTo>
                  <a:lnTo>
                    <a:pt x="7170" y="6812"/>
                  </a:lnTo>
                  <a:lnTo>
                    <a:pt x="7173" y="6820"/>
                  </a:lnTo>
                  <a:lnTo>
                    <a:pt x="7181" y="6828"/>
                  </a:lnTo>
                  <a:lnTo>
                    <a:pt x="7184" y="6837"/>
                  </a:lnTo>
                  <a:lnTo>
                    <a:pt x="7181" y="6846"/>
                  </a:lnTo>
                  <a:lnTo>
                    <a:pt x="7180" y="6849"/>
                  </a:lnTo>
                  <a:lnTo>
                    <a:pt x="7178" y="6849"/>
                  </a:lnTo>
                  <a:lnTo>
                    <a:pt x="7178" y="6855"/>
                  </a:lnTo>
                  <a:lnTo>
                    <a:pt x="7183" y="6870"/>
                  </a:lnTo>
                  <a:lnTo>
                    <a:pt x="7192" y="6913"/>
                  </a:lnTo>
                  <a:lnTo>
                    <a:pt x="7196" y="6923"/>
                  </a:lnTo>
                  <a:lnTo>
                    <a:pt x="7201" y="6930"/>
                  </a:lnTo>
                  <a:lnTo>
                    <a:pt x="7213" y="6963"/>
                  </a:lnTo>
                  <a:lnTo>
                    <a:pt x="7216" y="6979"/>
                  </a:lnTo>
                  <a:lnTo>
                    <a:pt x="7218" y="7025"/>
                  </a:lnTo>
                  <a:lnTo>
                    <a:pt x="7214" y="7135"/>
                  </a:lnTo>
                  <a:lnTo>
                    <a:pt x="7215" y="7184"/>
                  </a:lnTo>
                  <a:lnTo>
                    <a:pt x="7233" y="7333"/>
                  </a:lnTo>
                  <a:lnTo>
                    <a:pt x="7236" y="7415"/>
                  </a:lnTo>
                  <a:lnTo>
                    <a:pt x="7228" y="7491"/>
                  </a:lnTo>
                  <a:lnTo>
                    <a:pt x="7220" y="7523"/>
                  </a:lnTo>
                  <a:lnTo>
                    <a:pt x="7215" y="7537"/>
                  </a:lnTo>
                  <a:lnTo>
                    <a:pt x="7206" y="7548"/>
                  </a:lnTo>
                  <a:lnTo>
                    <a:pt x="7192" y="7594"/>
                  </a:lnTo>
                  <a:lnTo>
                    <a:pt x="7187" y="7601"/>
                  </a:lnTo>
                  <a:lnTo>
                    <a:pt x="7181" y="7606"/>
                  </a:lnTo>
                  <a:lnTo>
                    <a:pt x="7175" y="7617"/>
                  </a:lnTo>
                  <a:lnTo>
                    <a:pt x="7172" y="7640"/>
                  </a:lnTo>
                  <a:lnTo>
                    <a:pt x="7169" y="7651"/>
                  </a:lnTo>
                  <a:lnTo>
                    <a:pt x="7140" y="7714"/>
                  </a:lnTo>
                  <a:lnTo>
                    <a:pt x="7100" y="7730"/>
                  </a:lnTo>
                  <a:lnTo>
                    <a:pt x="7096" y="7734"/>
                  </a:lnTo>
                  <a:lnTo>
                    <a:pt x="7092" y="7742"/>
                  </a:lnTo>
                  <a:lnTo>
                    <a:pt x="7089" y="7746"/>
                  </a:lnTo>
                  <a:lnTo>
                    <a:pt x="7086" y="7743"/>
                  </a:lnTo>
                  <a:lnTo>
                    <a:pt x="7083" y="7735"/>
                  </a:lnTo>
                  <a:lnTo>
                    <a:pt x="7081" y="7731"/>
                  </a:lnTo>
                  <a:lnTo>
                    <a:pt x="7078" y="7730"/>
                  </a:lnTo>
                  <a:lnTo>
                    <a:pt x="7075" y="7730"/>
                  </a:lnTo>
                  <a:lnTo>
                    <a:pt x="7066" y="7743"/>
                  </a:lnTo>
                  <a:lnTo>
                    <a:pt x="7062" y="7744"/>
                  </a:lnTo>
                  <a:lnTo>
                    <a:pt x="7059" y="7741"/>
                  </a:lnTo>
                  <a:lnTo>
                    <a:pt x="7054" y="7731"/>
                  </a:lnTo>
                  <a:lnTo>
                    <a:pt x="7046" y="7726"/>
                  </a:lnTo>
                  <a:lnTo>
                    <a:pt x="6945" y="7737"/>
                  </a:lnTo>
                  <a:lnTo>
                    <a:pt x="6945" y="7730"/>
                  </a:lnTo>
                  <a:lnTo>
                    <a:pt x="6950" y="7726"/>
                  </a:lnTo>
                  <a:lnTo>
                    <a:pt x="6958" y="7724"/>
                  </a:lnTo>
                  <a:lnTo>
                    <a:pt x="6962" y="7721"/>
                  </a:lnTo>
                  <a:lnTo>
                    <a:pt x="6966" y="7712"/>
                  </a:lnTo>
                  <a:lnTo>
                    <a:pt x="6970" y="7700"/>
                  </a:lnTo>
                  <a:lnTo>
                    <a:pt x="6973" y="7691"/>
                  </a:lnTo>
                  <a:lnTo>
                    <a:pt x="6977" y="7691"/>
                  </a:lnTo>
                  <a:lnTo>
                    <a:pt x="6975" y="7689"/>
                  </a:lnTo>
                  <a:lnTo>
                    <a:pt x="6972" y="7685"/>
                  </a:lnTo>
                  <a:lnTo>
                    <a:pt x="6970" y="7678"/>
                  </a:lnTo>
                  <a:lnTo>
                    <a:pt x="6966" y="7658"/>
                  </a:lnTo>
                  <a:lnTo>
                    <a:pt x="6963" y="7653"/>
                  </a:lnTo>
                  <a:lnTo>
                    <a:pt x="6957" y="7649"/>
                  </a:lnTo>
                  <a:lnTo>
                    <a:pt x="6949" y="7636"/>
                  </a:lnTo>
                  <a:lnTo>
                    <a:pt x="6943" y="7630"/>
                  </a:lnTo>
                  <a:lnTo>
                    <a:pt x="6938" y="7618"/>
                  </a:lnTo>
                  <a:lnTo>
                    <a:pt x="6935" y="7616"/>
                  </a:lnTo>
                  <a:lnTo>
                    <a:pt x="6927" y="7611"/>
                  </a:lnTo>
                  <a:lnTo>
                    <a:pt x="6924" y="7614"/>
                  </a:lnTo>
                  <a:lnTo>
                    <a:pt x="6922" y="7626"/>
                  </a:lnTo>
                  <a:lnTo>
                    <a:pt x="6929" y="7655"/>
                  </a:lnTo>
                  <a:lnTo>
                    <a:pt x="6927" y="7673"/>
                  </a:lnTo>
                  <a:lnTo>
                    <a:pt x="6921" y="7684"/>
                  </a:lnTo>
                  <a:lnTo>
                    <a:pt x="6915" y="7692"/>
                  </a:lnTo>
                  <a:lnTo>
                    <a:pt x="6911" y="7703"/>
                  </a:lnTo>
                  <a:lnTo>
                    <a:pt x="6908" y="7710"/>
                  </a:lnTo>
                  <a:lnTo>
                    <a:pt x="6900" y="7724"/>
                  </a:lnTo>
                  <a:lnTo>
                    <a:pt x="6898" y="7729"/>
                  </a:lnTo>
                  <a:lnTo>
                    <a:pt x="6893" y="7750"/>
                  </a:lnTo>
                  <a:lnTo>
                    <a:pt x="6853" y="7867"/>
                  </a:lnTo>
                  <a:lnTo>
                    <a:pt x="6831" y="7909"/>
                  </a:lnTo>
                  <a:lnTo>
                    <a:pt x="6808" y="7911"/>
                  </a:lnTo>
                  <a:lnTo>
                    <a:pt x="6802" y="7925"/>
                  </a:lnTo>
                  <a:lnTo>
                    <a:pt x="6800" y="7931"/>
                  </a:lnTo>
                  <a:lnTo>
                    <a:pt x="6799" y="7940"/>
                  </a:lnTo>
                  <a:lnTo>
                    <a:pt x="6798" y="7954"/>
                  </a:lnTo>
                  <a:lnTo>
                    <a:pt x="6797" y="7964"/>
                  </a:lnTo>
                  <a:lnTo>
                    <a:pt x="6794" y="7975"/>
                  </a:lnTo>
                  <a:lnTo>
                    <a:pt x="6789" y="7986"/>
                  </a:lnTo>
                  <a:lnTo>
                    <a:pt x="6780" y="8000"/>
                  </a:lnTo>
                  <a:lnTo>
                    <a:pt x="6770" y="8007"/>
                  </a:lnTo>
                  <a:lnTo>
                    <a:pt x="6767" y="8014"/>
                  </a:lnTo>
                  <a:lnTo>
                    <a:pt x="6766" y="8020"/>
                  </a:lnTo>
                  <a:lnTo>
                    <a:pt x="6760" y="8033"/>
                  </a:lnTo>
                  <a:lnTo>
                    <a:pt x="6755" y="8038"/>
                  </a:lnTo>
                  <a:lnTo>
                    <a:pt x="6746" y="8053"/>
                  </a:lnTo>
                  <a:lnTo>
                    <a:pt x="6742" y="8056"/>
                  </a:lnTo>
                  <a:lnTo>
                    <a:pt x="6703" y="8052"/>
                  </a:lnTo>
                  <a:lnTo>
                    <a:pt x="6690" y="8066"/>
                  </a:lnTo>
                  <a:lnTo>
                    <a:pt x="6688" y="8058"/>
                  </a:lnTo>
                  <a:lnTo>
                    <a:pt x="6684" y="8026"/>
                  </a:lnTo>
                  <a:lnTo>
                    <a:pt x="6676" y="7995"/>
                  </a:lnTo>
                  <a:lnTo>
                    <a:pt x="6667" y="7986"/>
                  </a:lnTo>
                  <a:lnTo>
                    <a:pt x="6660" y="7969"/>
                  </a:lnTo>
                  <a:lnTo>
                    <a:pt x="6654" y="7979"/>
                  </a:lnTo>
                  <a:lnTo>
                    <a:pt x="6643" y="8013"/>
                  </a:lnTo>
                  <a:lnTo>
                    <a:pt x="6631" y="8032"/>
                  </a:lnTo>
                  <a:lnTo>
                    <a:pt x="6608" y="8055"/>
                  </a:lnTo>
                  <a:lnTo>
                    <a:pt x="6597" y="8081"/>
                  </a:lnTo>
                  <a:lnTo>
                    <a:pt x="6603" y="8046"/>
                  </a:lnTo>
                  <a:lnTo>
                    <a:pt x="6632" y="8017"/>
                  </a:lnTo>
                  <a:lnTo>
                    <a:pt x="6640" y="7987"/>
                  </a:lnTo>
                  <a:lnTo>
                    <a:pt x="6645" y="7975"/>
                  </a:lnTo>
                  <a:lnTo>
                    <a:pt x="6653" y="7965"/>
                  </a:lnTo>
                  <a:lnTo>
                    <a:pt x="6659" y="7956"/>
                  </a:lnTo>
                  <a:lnTo>
                    <a:pt x="6654" y="7946"/>
                  </a:lnTo>
                  <a:lnTo>
                    <a:pt x="6650" y="7947"/>
                  </a:lnTo>
                  <a:lnTo>
                    <a:pt x="6640" y="7959"/>
                  </a:lnTo>
                  <a:lnTo>
                    <a:pt x="6634" y="7961"/>
                  </a:lnTo>
                  <a:lnTo>
                    <a:pt x="6634" y="7954"/>
                  </a:lnTo>
                  <a:lnTo>
                    <a:pt x="6639" y="7947"/>
                  </a:lnTo>
                  <a:lnTo>
                    <a:pt x="6641" y="7933"/>
                  </a:lnTo>
                  <a:lnTo>
                    <a:pt x="6640" y="7919"/>
                  </a:lnTo>
                  <a:lnTo>
                    <a:pt x="6635" y="7909"/>
                  </a:lnTo>
                  <a:lnTo>
                    <a:pt x="6634" y="7903"/>
                  </a:lnTo>
                  <a:lnTo>
                    <a:pt x="6633" y="7887"/>
                  </a:lnTo>
                  <a:lnTo>
                    <a:pt x="6631" y="7881"/>
                  </a:lnTo>
                  <a:lnTo>
                    <a:pt x="6628" y="7873"/>
                  </a:lnTo>
                  <a:lnTo>
                    <a:pt x="6626" y="7867"/>
                  </a:lnTo>
                  <a:lnTo>
                    <a:pt x="6628" y="7860"/>
                  </a:lnTo>
                  <a:lnTo>
                    <a:pt x="6627" y="7856"/>
                  </a:lnTo>
                  <a:lnTo>
                    <a:pt x="6623" y="7849"/>
                  </a:lnTo>
                  <a:lnTo>
                    <a:pt x="6621" y="7846"/>
                  </a:lnTo>
                  <a:lnTo>
                    <a:pt x="6608" y="7847"/>
                  </a:lnTo>
                  <a:lnTo>
                    <a:pt x="6578" y="7800"/>
                  </a:lnTo>
                  <a:lnTo>
                    <a:pt x="6549" y="7783"/>
                  </a:lnTo>
                  <a:lnTo>
                    <a:pt x="6504" y="7801"/>
                  </a:lnTo>
                  <a:lnTo>
                    <a:pt x="6491" y="7817"/>
                  </a:lnTo>
                  <a:lnTo>
                    <a:pt x="6476" y="7850"/>
                  </a:lnTo>
                  <a:lnTo>
                    <a:pt x="6473" y="7855"/>
                  </a:lnTo>
                  <a:lnTo>
                    <a:pt x="6469" y="7858"/>
                  </a:lnTo>
                  <a:lnTo>
                    <a:pt x="6456" y="7874"/>
                  </a:lnTo>
                  <a:lnTo>
                    <a:pt x="6452" y="7883"/>
                  </a:lnTo>
                  <a:lnTo>
                    <a:pt x="6458" y="7893"/>
                  </a:lnTo>
                  <a:lnTo>
                    <a:pt x="6460" y="7900"/>
                  </a:lnTo>
                  <a:lnTo>
                    <a:pt x="6461" y="7914"/>
                  </a:lnTo>
                  <a:lnTo>
                    <a:pt x="6463" y="7930"/>
                  </a:lnTo>
                  <a:lnTo>
                    <a:pt x="6491" y="7958"/>
                  </a:lnTo>
                  <a:lnTo>
                    <a:pt x="6495" y="7970"/>
                  </a:lnTo>
                  <a:lnTo>
                    <a:pt x="6498" y="7990"/>
                  </a:lnTo>
                  <a:lnTo>
                    <a:pt x="6499" y="8018"/>
                  </a:lnTo>
                  <a:lnTo>
                    <a:pt x="6497" y="8022"/>
                  </a:lnTo>
                  <a:lnTo>
                    <a:pt x="6495" y="8022"/>
                  </a:lnTo>
                  <a:lnTo>
                    <a:pt x="6491" y="8015"/>
                  </a:lnTo>
                  <a:lnTo>
                    <a:pt x="6488" y="8004"/>
                  </a:lnTo>
                  <a:lnTo>
                    <a:pt x="6486" y="8002"/>
                  </a:lnTo>
                  <a:lnTo>
                    <a:pt x="6483" y="8006"/>
                  </a:lnTo>
                  <a:lnTo>
                    <a:pt x="6481" y="8005"/>
                  </a:lnTo>
                  <a:lnTo>
                    <a:pt x="6475" y="7991"/>
                  </a:lnTo>
                  <a:lnTo>
                    <a:pt x="6474" y="7989"/>
                  </a:lnTo>
                  <a:lnTo>
                    <a:pt x="6471" y="7992"/>
                  </a:lnTo>
                  <a:lnTo>
                    <a:pt x="6469" y="7998"/>
                  </a:lnTo>
                  <a:lnTo>
                    <a:pt x="6468" y="8004"/>
                  </a:lnTo>
                  <a:lnTo>
                    <a:pt x="6467" y="8007"/>
                  </a:lnTo>
                  <a:lnTo>
                    <a:pt x="6465" y="8004"/>
                  </a:lnTo>
                  <a:lnTo>
                    <a:pt x="6462" y="7993"/>
                  </a:lnTo>
                  <a:lnTo>
                    <a:pt x="6460" y="7988"/>
                  </a:lnTo>
                  <a:lnTo>
                    <a:pt x="6459" y="7982"/>
                  </a:lnTo>
                  <a:lnTo>
                    <a:pt x="6432" y="7975"/>
                  </a:lnTo>
                  <a:lnTo>
                    <a:pt x="6426" y="7978"/>
                  </a:lnTo>
                  <a:lnTo>
                    <a:pt x="6419" y="7990"/>
                  </a:lnTo>
                  <a:lnTo>
                    <a:pt x="6411" y="8010"/>
                  </a:lnTo>
                  <a:lnTo>
                    <a:pt x="6394" y="8068"/>
                  </a:lnTo>
                  <a:lnTo>
                    <a:pt x="6389" y="8095"/>
                  </a:lnTo>
                  <a:lnTo>
                    <a:pt x="6386" y="8106"/>
                  </a:lnTo>
                  <a:lnTo>
                    <a:pt x="6385" y="8113"/>
                  </a:lnTo>
                  <a:lnTo>
                    <a:pt x="6383" y="8132"/>
                  </a:lnTo>
                  <a:lnTo>
                    <a:pt x="6382" y="8136"/>
                  </a:lnTo>
                  <a:lnTo>
                    <a:pt x="6381" y="8138"/>
                  </a:lnTo>
                  <a:lnTo>
                    <a:pt x="6375" y="8148"/>
                  </a:lnTo>
                  <a:lnTo>
                    <a:pt x="6378" y="8172"/>
                  </a:lnTo>
                  <a:lnTo>
                    <a:pt x="6383" y="8184"/>
                  </a:lnTo>
                  <a:lnTo>
                    <a:pt x="6395" y="8197"/>
                  </a:lnTo>
                  <a:lnTo>
                    <a:pt x="6392" y="8209"/>
                  </a:lnTo>
                  <a:lnTo>
                    <a:pt x="6389" y="8209"/>
                  </a:lnTo>
                  <a:lnTo>
                    <a:pt x="6382" y="8199"/>
                  </a:lnTo>
                  <a:lnTo>
                    <a:pt x="6379" y="8197"/>
                  </a:lnTo>
                  <a:lnTo>
                    <a:pt x="6376" y="8196"/>
                  </a:lnTo>
                  <a:lnTo>
                    <a:pt x="6373" y="8198"/>
                  </a:lnTo>
                  <a:lnTo>
                    <a:pt x="6370" y="8202"/>
                  </a:lnTo>
                  <a:lnTo>
                    <a:pt x="6373" y="8213"/>
                  </a:lnTo>
                  <a:lnTo>
                    <a:pt x="6374" y="8217"/>
                  </a:lnTo>
                  <a:lnTo>
                    <a:pt x="6373" y="8219"/>
                  </a:lnTo>
                  <a:lnTo>
                    <a:pt x="6372" y="8222"/>
                  </a:lnTo>
                  <a:lnTo>
                    <a:pt x="6371" y="8226"/>
                  </a:lnTo>
                  <a:lnTo>
                    <a:pt x="6370" y="8230"/>
                  </a:lnTo>
                  <a:lnTo>
                    <a:pt x="6372" y="8236"/>
                  </a:lnTo>
                  <a:lnTo>
                    <a:pt x="6372" y="8241"/>
                  </a:lnTo>
                  <a:lnTo>
                    <a:pt x="6370" y="8246"/>
                  </a:lnTo>
                  <a:lnTo>
                    <a:pt x="6368" y="8250"/>
                  </a:lnTo>
                  <a:lnTo>
                    <a:pt x="6371" y="8267"/>
                  </a:lnTo>
                  <a:lnTo>
                    <a:pt x="6373" y="8286"/>
                  </a:lnTo>
                  <a:lnTo>
                    <a:pt x="6374" y="8310"/>
                  </a:lnTo>
                  <a:lnTo>
                    <a:pt x="6372" y="8338"/>
                  </a:lnTo>
                  <a:lnTo>
                    <a:pt x="6373" y="8373"/>
                  </a:lnTo>
                  <a:lnTo>
                    <a:pt x="6380" y="8377"/>
                  </a:lnTo>
                  <a:lnTo>
                    <a:pt x="6388" y="8364"/>
                  </a:lnTo>
                  <a:lnTo>
                    <a:pt x="6407" y="8327"/>
                  </a:lnTo>
                  <a:lnTo>
                    <a:pt x="6418" y="8316"/>
                  </a:lnTo>
                  <a:lnTo>
                    <a:pt x="6427" y="8292"/>
                  </a:lnTo>
                  <a:lnTo>
                    <a:pt x="6436" y="8275"/>
                  </a:lnTo>
                  <a:lnTo>
                    <a:pt x="6443" y="8267"/>
                  </a:lnTo>
                  <a:lnTo>
                    <a:pt x="6448" y="8273"/>
                  </a:lnTo>
                  <a:lnTo>
                    <a:pt x="6394" y="8389"/>
                  </a:lnTo>
                  <a:lnTo>
                    <a:pt x="6374" y="8406"/>
                  </a:lnTo>
                  <a:lnTo>
                    <a:pt x="6369" y="8406"/>
                  </a:lnTo>
                  <a:lnTo>
                    <a:pt x="6366" y="8407"/>
                  </a:lnTo>
                  <a:lnTo>
                    <a:pt x="6364" y="8412"/>
                  </a:lnTo>
                  <a:lnTo>
                    <a:pt x="6361" y="8421"/>
                  </a:lnTo>
                  <a:lnTo>
                    <a:pt x="6360" y="8426"/>
                  </a:lnTo>
                  <a:lnTo>
                    <a:pt x="6361" y="8429"/>
                  </a:lnTo>
                  <a:lnTo>
                    <a:pt x="6364" y="8431"/>
                  </a:lnTo>
                  <a:lnTo>
                    <a:pt x="6368" y="8437"/>
                  </a:lnTo>
                  <a:lnTo>
                    <a:pt x="6370" y="8447"/>
                  </a:lnTo>
                  <a:lnTo>
                    <a:pt x="6370" y="8460"/>
                  </a:lnTo>
                  <a:lnTo>
                    <a:pt x="6369" y="8470"/>
                  </a:lnTo>
                  <a:lnTo>
                    <a:pt x="6358" y="8498"/>
                  </a:lnTo>
                  <a:lnTo>
                    <a:pt x="6364" y="8507"/>
                  </a:lnTo>
                  <a:lnTo>
                    <a:pt x="6378" y="8501"/>
                  </a:lnTo>
                  <a:lnTo>
                    <a:pt x="6383" y="8517"/>
                  </a:lnTo>
                  <a:lnTo>
                    <a:pt x="6384" y="8521"/>
                  </a:lnTo>
                  <a:lnTo>
                    <a:pt x="6387" y="8516"/>
                  </a:lnTo>
                  <a:lnTo>
                    <a:pt x="6392" y="8503"/>
                  </a:lnTo>
                  <a:lnTo>
                    <a:pt x="6396" y="8494"/>
                  </a:lnTo>
                  <a:lnTo>
                    <a:pt x="6398" y="8492"/>
                  </a:lnTo>
                  <a:lnTo>
                    <a:pt x="6402" y="8493"/>
                  </a:lnTo>
                  <a:lnTo>
                    <a:pt x="6394" y="8514"/>
                  </a:lnTo>
                  <a:lnTo>
                    <a:pt x="6390" y="8528"/>
                  </a:lnTo>
                  <a:lnTo>
                    <a:pt x="6390" y="8541"/>
                  </a:lnTo>
                  <a:lnTo>
                    <a:pt x="6401" y="8547"/>
                  </a:lnTo>
                  <a:lnTo>
                    <a:pt x="6406" y="8554"/>
                  </a:lnTo>
                  <a:lnTo>
                    <a:pt x="6408" y="8572"/>
                  </a:lnTo>
                  <a:lnTo>
                    <a:pt x="6405" y="8583"/>
                  </a:lnTo>
                  <a:lnTo>
                    <a:pt x="6402" y="8585"/>
                  </a:lnTo>
                  <a:lnTo>
                    <a:pt x="6396" y="8582"/>
                  </a:lnTo>
                  <a:lnTo>
                    <a:pt x="6393" y="8585"/>
                  </a:lnTo>
                  <a:lnTo>
                    <a:pt x="6391" y="8589"/>
                  </a:lnTo>
                  <a:lnTo>
                    <a:pt x="6382" y="8614"/>
                  </a:lnTo>
                  <a:lnTo>
                    <a:pt x="6377" y="8620"/>
                  </a:lnTo>
                  <a:lnTo>
                    <a:pt x="6372" y="8619"/>
                  </a:lnTo>
                  <a:lnTo>
                    <a:pt x="6376" y="8613"/>
                  </a:lnTo>
                  <a:lnTo>
                    <a:pt x="6381" y="8604"/>
                  </a:lnTo>
                  <a:lnTo>
                    <a:pt x="6388" y="8584"/>
                  </a:lnTo>
                  <a:lnTo>
                    <a:pt x="6392" y="8579"/>
                  </a:lnTo>
                  <a:lnTo>
                    <a:pt x="6401" y="8570"/>
                  </a:lnTo>
                  <a:lnTo>
                    <a:pt x="6388" y="8568"/>
                  </a:lnTo>
                  <a:lnTo>
                    <a:pt x="6384" y="8564"/>
                  </a:lnTo>
                  <a:lnTo>
                    <a:pt x="6383" y="8556"/>
                  </a:lnTo>
                  <a:lnTo>
                    <a:pt x="6380" y="8538"/>
                  </a:lnTo>
                  <a:lnTo>
                    <a:pt x="6377" y="8533"/>
                  </a:lnTo>
                  <a:lnTo>
                    <a:pt x="6363" y="8523"/>
                  </a:lnTo>
                  <a:lnTo>
                    <a:pt x="6356" y="8512"/>
                  </a:lnTo>
                  <a:lnTo>
                    <a:pt x="6355" y="8496"/>
                  </a:lnTo>
                  <a:lnTo>
                    <a:pt x="6354" y="8487"/>
                  </a:lnTo>
                  <a:lnTo>
                    <a:pt x="6354" y="8478"/>
                  </a:lnTo>
                  <a:lnTo>
                    <a:pt x="6356" y="8469"/>
                  </a:lnTo>
                  <a:lnTo>
                    <a:pt x="6359" y="8463"/>
                  </a:lnTo>
                  <a:lnTo>
                    <a:pt x="6356" y="8451"/>
                  </a:lnTo>
                  <a:lnTo>
                    <a:pt x="6352" y="8448"/>
                  </a:lnTo>
                  <a:lnTo>
                    <a:pt x="6343" y="8450"/>
                  </a:lnTo>
                  <a:lnTo>
                    <a:pt x="6326" y="8436"/>
                  </a:lnTo>
                  <a:lnTo>
                    <a:pt x="6319" y="8436"/>
                  </a:lnTo>
                  <a:lnTo>
                    <a:pt x="6310" y="8441"/>
                  </a:lnTo>
                  <a:lnTo>
                    <a:pt x="6302" y="8453"/>
                  </a:lnTo>
                  <a:lnTo>
                    <a:pt x="6288" y="8486"/>
                  </a:lnTo>
                  <a:lnTo>
                    <a:pt x="6268" y="8519"/>
                  </a:lnTo>
                  <a:lnTo>
                    <a:pt x="6262" y="8533"/>
                  </a:lnTo>
                  <a:lnTo>
                    <a:pt x="6257" y="8549"/>
                  </a:lnTo>
                  <a:lnTo>
                    <a:pt x="6251" y="8575"/>
                  </a:lnTo>
                  <a:lnTo>
                    <a:pt x="6248" y="8584"/>
                  </a:lnTo>
                  <a:lnTo>
                    <a:pt x="6223" y="8639"/>
                  </a:lnTo>
                  <a:lnTo>
                    <a:pt x="6184" y="8750"/>
                  </a:lnTo>
                  <a:lnTo>
                    <a:pt x="6173" y="8761"/>
                  </a:lnTo>
                  <a:lnTo>
                    <a:pt x="6166" y="8774"/>
                  </a:lnTo>
                  <a:lnTo>
                    <a:pt x="6160" y="8790"/>
                  </a:lnTo>
                  <a:lnTo>
                    <a:pt x="6156" y="8802"/>
                  </a:lnTo>
                  <a:lnTo>
                    <a:pt x="6155" y="8812"/>
                  </a:lnTo>
                  <a:lnTo>
                    <a:pt x="6154" y="8824"/>
                  </a:lnTo>
                  <a:lnTo>
                    <a:pt x="6152" y="8833"/>
                  </a:lnTo>
                  <a:lnTo>
                    <a:pt x="6148" y="8840"/>
                  </a:lnTo>
                  <a:lnTo>
                    <a:pt x="6139" y="8888"/>
                  </a:lnTo>
                  <a:lnTo>
                    <a:pt x="6137" y="8908"/>
                  </a:lnTo>
                  <a:lnTo>
                    <a:pt x="6137" y="8930"/>
                  </a:lnTo>
                  <a:lnTo>
                    <a:pt x="6138" y="8950"/>
                  </a:lnTo>
                  <a:lnTo>
                    <a:pt x="6141" y="8990"/>
                  </a:lnTo>
                  <a:lnTo>
                    <a:pt x="6144" y="9008"/>
                  </a:lnTo>
                  <a:lnTo>
                    <a:pt x="6152" y="9027"/>
                  </a:lnTo>
                  <a:lnTo>
                    <a:pt x="6156" y="9060"/>
                  </a:lnTo>
                  <a:lnTo>
                    <a:pt x="6161" y="9064"/>
                  </a:lnTo>
                  <a:lnTo>
                    <a:pt x="6156" y="9073"/>
                  </a:lnTo>
                  <a:lnTo>
                    <a:pt x="6131" y="9067"/>
                  </a:lnTo>
                  <a:lnTo>
                    <a:pt x="6128" y="9068"/>
                  </a:lnTo>
                  <a:lnTo>
                    <a:pt x="6119" y="9082"/>
                  </a:lnTo>
                  <a:lnTo>
                    <a:pt x="6116" y="9082"/>
                  </a:lnTo>
                  <a:lnTo>
                    <a:pt x="6110" y="9071"/>
                  </a:lnTo>
                  <a:lnTo>
                    <a:pt x="6105" y="9069"/>
                  </a:lnTo>
                  <a:lnTo>
                    <a:pt x="6092" y="9071"/>
                  </a:lnTo>
                  <a:lnTo>
                    <a:pt x="6080" y="9058"/>
                  </a:lnTo>
                  <a:lnTo>
                    <a:pt x="6053" y="9062"/>
                  </a:lnTo>
                  <a:lnTo>
                    <a:pt x="6055" y="9095"/>
                  </a:lnTo>
                  <a:lnTo>
                    <a:pt x="6060" y="9129"/>
                  </a:lnTo>
                  <a:lnTo>
                    <a:pt x="6066" y="9155"/>
                  </a:lnTo>
                  <a:lnTo>
                    <a:pt x="6073" y="9168"/>
                  </a:lnTo>
                  <a:lnTo>
                    <a:pt x="6074" y="9171"/>
                  </a:lnTo>
                  <a:lnTo>
                    <a:pt x="6078" y="9186"/>
                  </a:lnTo>
                  <a:lnTo>
                    <a:pt x="6080" y="9192"/>
                  </a:lnTo>
                  <a:lnTo>
                    <a:pt x="6082" y="9194"/>
                  </a:lnTo>
                  <a:lnTo>
                    <a:pt x="6088" y="9194"/>
                  </a:lnTo>
                  <a:lnTo>
                    <a:pt x="6091" y="9196"/>
                  </a:lnTo>
                  <a:lnTo>
                    <a:pt x="6093" y="9200"/>
                  </a:lnTo>
                  <a:lnTo>
                    <a:pt x="6096" y="9211"/>
                  </a:lnTo>
                  <a:lnTo>
                    <a:pt x="6098" y="9214"/>
                  </a:lnTo>
                  <a:lnTo>
                    <a:pt x="6109" y="9213"/>
                  </a:lnTo>
                  <a:lnTo>
                    <a:pt x="6111" y="9219"/>
                  </a:lnTo>
                  <a:lnTo>
                    <a:pt x="6107" y="9225"/>
                  </a:lnTo>
                  <a:lnTo>
                    <a:pt x="6057" y="9231"/>
                  </a:lnTo>
                  <a:lnTo>
                    <a:pt x="6051" y="9240"/>
                  </a:lnTo>
                  <a:lnTo>
                    <a:pt x="6048" y="9243"/>
                  </a:lnTo>
                  <a:lnTo>
                    <a:pt x="6035" y="9244"/>
                  </a:lnTo>
                  <a:lnTo>
                    <a:pt x="6033" y="9238"/>
                  </a:lnTo>
                  <a:lnTo>
                    <a:pt x="6030" y="9223"/>
                  </a:lnTo>
                  <a:lnTo>
                    <a:pt x="6029" y="9220"/>
                  </a:lnTo>
                  <a:lnTo>
                    <a:pt x="6029" y="9211"/>
                  </a:lnTo>
                  <a:lnTo>
                    <a:pt x="6036" y="9153"/>
                  </a:lnTo>
                  <a:lnTo>
                    <a:pt x="6032" y="9163"/>
                  </a:lnTo>
                  <a:lnTo>
                    <a:pt x="6028" y="9181"/>
                  </a:lnTo>
                  <a:lnTo>
                    <a:pt x="6025" y="9201"/>
                  </a:lnTo>
                  <a:lnTo>
                    <a:pt x="6023" y="9217"/>
                  </a:lnTo>
                  <a:lnTo>
                    <a:pt x="6019" y="9258"/>
                  </a:lnTo>
                  <a:lnTo>
                    <a:pt x="6018" y="9264"/>
                  </a:lnTo>
                  <a:lnTo>
                    <a:pt x="6016" y="9270"/>
                  </a:lnTo>
                  <a:lnTo>
                    <a:pt x="6015" y="9278"/>
                  </a:lnTo>
                  <a:lnTo>
                    <a:pt x="6015" y="9287"/>
                  </a:lnTo>
                  <a:lnTo>
                    <a:pt x="6021" y="9360"/>
                  </a:lnTo>
                  <a:lnTo>
                    <a:pt x="6026" y="9381"/>
                  </a:lnTo>
                  <a:lnTo>
                    <a:pt x="6037" y="9378"/>
                  </a:lnTo>
                  <a:lnTo>
                    <a:pt x="6036" y="9373"/>
                  </a:lnTo>
                  <a:lnTo>
                    <a:pt x="6031" y="9366"/>
                  </a:lnTo>
                  <a:lnTo>
                    <a:pt x="6030" y="9361"/>
                  </a:lnTo>
                  <a:lnTo>
                    <a:pt x="6033" y="9349"/>
                  </a:lnTo>
                  <a:lnTo>
                    <a:pt x="6041" y="9341"/>
                  </a:lnTo>
                  <a:lnTo>
                    <a:pt x="6069" y="9333"/>
                  </a:lnTo>
                  <a:lnTo>
                    <a:pt x="6073" y="9336"/>
                  </a:lnTo>
                  <a:lnTo>
                    <a:pt x="6075" y="9341"/>
                  </a:lnTo>
                  <a:lnTo>
                    <a:pt x="6079" y="9356"/>
                  </a:lnTo>
                  <a:lnTo>
                    <a:pt x="6081" y="9361"/>
                  </a:lnTo>
                  <a:lnTo>
                    <a:pt x="6091" y="9377"/>
                  </a:lnTo>
                  <a:lnTo>
                    <a:pt x="6095" y="9391"/>
                  </a:lnTo>
                  <a:lnTo>
                    <a:pt x="6096" y="9413"/>
                  </a:lnTo>
                  <a:lnTo>
                    <a:pt x="6095" y="9423"/>
                  </a:lnTo>
                  <a:lnTo>
                    <a:pt x="6094" y="9432"/>
                  </a:lnTo>
                  <a:lnTo>
                    <a:pt x="6093" y="9441"/>
                  </a:lnTo>
                  <a:lnTo>
                    <a:pt x="6090" y="9449"/>
                  </a:lnTo>
                  <a:lnTo>
                    <a:pt x="6088" y="9453"/>
                  </a:lnTo>
                  <a:lnTo>
                    <a:pt x="6085" y="9455"/>
                  </a:lnTo>
                  <a:lnTo>
                    <a:pt x="6078" y="9457"/>
                  </a:lnTo>
                  <a:lnTo>
                    <a:pt x="6065" y="9468"/>
                  </a:lnTo>
                  <a:lnTo>
                    <a:pt x="6058" y="9480"/>
                  </a:lnTo>
                  <a:lnTo>
                    <a:pt x="6056" y="9495"/>
                  </a:lnTo>
                  <a:lnTo>
                    <a:pt x="6061" y="9561"/>
                  </a:lnTo>
                  <a:lnTo>
                    <a:pt x="6064" y="9578"/>
                  </a:lnTo>
                  <a:lnTo>
                    <a:pt x="6069" y="9588"/>
                  </a:lnTo>
                  <a:lnTo>
                    <a:pt x="6095" y="9609"/>
                  </a:lnTo>
                  <a:lnTo>
                    <a:pt x="6106" y="9628"/>
                  </a:lnTo>
                  <a:lnTo>
                    <a:pt x="6112" y="9632"/>
                  </a:lnTo>
                  <a:lnTo>
                    <a:pt x="6109" y="9638"/>
                  </a:lnTo>
                  <a:lnTo>
                    <a:pt x="6107" y="9646"/>
                  </a:lnTo>
                  <a:lnTo>
                    <a:pt x="6107" y="9656"/>
                  </a:lnTo>
                  <a:lnTo>
                    <a:pt x="6110" y="9666"/>
                  </a:lnTo>
                  <a:lnTo>
                    <a:pt x="6105" y="9664"/>
                  </a:lnTo>
                  <a:lnTo>
                    <a:pt x="6102" y="9667"/>
                  </a:lnTo>
                  <a:lnTo>
                    <a:pt x="6101" y="9678"/>
                  </a:lnTo>
                  <a:lnTo>
                    <a:pt x="6100" y="9695"/>
                  </a:lnTo>
                  <a:lnTo>
                    <a:pt x="6100" y="9702"/>
                  </a:lnTo>
                  <a:lnTo>
                    <a:pt x="6101" y="9708"/>
                  </a:lnTo>
                  <a:lnTo>
                    <a:pt x="6102" y="9713"/>
                  </a:lnTo>
                  <a:lnTo>
                    <a:pt x="6103" y="9717"/>
                  </a:lnTo>
                  <a:lnTo>
                    <a:pt x="6102" y="9723"/>
                  </a:lnTo>
                  <a:lnTo>
                    <a:pt x="6101" y="9725"/>
                  </a:lnTo>
                  <a:lnTo>
                    <a:pt x="6100" y="9726"/>
                  </a:lnTo>
                  <a:lnTo>
                    <a:pt x="6099" y="9725"/>
                  </a:lnTo>
                  <a:lnTo>
                    <a:pt x="6098" y="9751"/>
                  </a:lnTo>
                  <a:lnTo>
                    <a:pt x="6099" y="9774"/>
                  </a:lnTo>
                  <a:lnTo>
                    <a:pt x="6101" y="9794"/>
                  </a:lnTo>
                  <a:lnTo>
                    <a:pt x="6104" y="9812"/>
                  </a:lnTo>
                  <a:lnTo>
                    <a:pt x="6110" y="9829"/>
                  </a:lnTo>
                  <a:lnTo>
                    <a:pt x="6117" y="9839"/>
                  </a:lnTo>
                  <a:lnTo>
                    <a:pt x="6132" y="9851"/>
                  </a:lnTo>
                  <a:lnTo>
                    <a:pt x="6140" y="9862"/>
                  </a:lnTo>
                  <a:lnTo>
                    <a:pt x="6145" y="9865"/>
                  </a:lnTo>
                  <a:lnTo>
                    <a:pt x="6148" y="9860"/>
                  </a:lnTo>
                  <a:lnTo>
                    <a:pt x="6150" y="9830"/>
                  </a:lnTo>
                  <a:lnTo>
                    <a:pt x="6150" y="9817"/>
                  </a:lnTo>
                  <a:lnTo>
                    <a:pt x="6149" y="9808"/>
                  </a:lnTo>
                  <a:lnTo>
                    <a:pt x="6157" y="9783"/>
                  </a:lnTo>
                  <a:lnTo>
                    <a:pt x="6154" y="9763"/>
                  </a:lnTo>
                  <a:lnTo>
                    <a:pt x="6149" y="9740"/>
                  </a:lnTo>
                  <a:lnTo>
                    <a:pt x="6153" y="9713"/>
                  </a:lnTo>
                  <a:lnTo>
                    <a:pt x="6162" y="9695"/>
                  </a:lnTo>
                  <a:lnTo>
                    <a:pt x="6172" y="9683"/>
                  </a:lnTo>
                  <a:lnTo>
                    <a:pt x="6182" y="9677"/>
                  </a:lnTo>
                  <a:lnTo>
                    <a:pt x="6191" y="9678"/>
                  </a:lnTo>
                  <a:lnTo>
                    <a:pt x="6190" y="9663"/>
                  </a:lnTo>
                  <a:lnTo>
                    <a:pt x="6192" y="9651"/>
                  </a:lnTo>
                  <a:lnTo>
                    <a:pt x="6193" y="9642"/>
                  </a:lnTo>
                  <a:lnTo>
                    <a:pt x="6193" y="9634"/>
                  </a:lnTo>
                  <a:lnTo>
                    <a:pt x="6191" y="9629"/>
                  </a:lnTo>
                  <a:lnTo>
                    <a:pt x="6187" y="9631"/>
                  </a:lnTo>
                  <a:lnTo>
                    <a:pt x="6183" y="9628"/>
                  </a:lnTo>
                  <a:lnTo>
                    <a:pt x="6181" y="9611"/>
                  </a:lnTo>
                  <a:lnTo>
                    <a:pt x="6184" y="9609"/>
                  </a:lnTo>
                  <a:lnTo>
                    <a:pt x="6187" y="9602"/>
                  </a:lnTo>
                  <a:lnTo>
                    <a:pt x="6189" y="9594"/>
                  </a:lnTo>
                  <a:lnTo>
                    <a:pt x="6192" y="9588"/>
                  </a:lnTo>
                  <a:lnTo>
                    <a:pt x="6195" y="9583"/>
                  </a:lnTo>
                  <a:lnTo>
                    <a:pt x="6203" y="9577"/>
                  </a:lnTo>
                  <a:lnTo>
                    <a:pt x="6206" y="9572"/>
                  </a:lnTo>
                  <a:lnTo>
                    <a:pt x="6206" y="9564"/>
                  </a:lnTo>
                  <a:lnTo>
                    <a:pt x="6205" y="9544"/>
                  </a:lnTo>
                  <a:lnTo>
                    <a:pt x="6210" y="9539"/>
                  </a:lnTo>
                  <a:lnTo>
                    <a:pt x="6217" y="9524"/>
                  </a:lnTo>
                  <a:lnTo>
                    <a:pt x="6222" y="9523"/>
                  </a:lnTo>
                  <a:lnTo>
                    <a:pt x="6224" y="9525"/>
                  </a:lnTo>
                  <a:lnTo>
                    <a:pt x="6226" y="9530"/>
                  </a:lnTo>
                  <a:lnTo>
                    <a:pt x="6228" y="9534"/>
                  </a:lnTo>
                  <a:lnTo>
                    <a:pt x="6231" y="9533"/>
                  </a:lnTo>
                  <a:lnTo>
                    <a:pt x="6233" y="9527"/>
                  </a:lnTo>
                  <a:lnTo>
                    <a:pt x="6234" y="9523"/>
                  </a:lnTo>
                  <a:lnTo>
                    <a:pt x="6233" y="9519"/>
                  </a:lnTo>
                  <a:lnTo>
                    <a:pt x="6234" y="9504"/>
                  </a:lnTo>
                  <a:lnTo>
                    <a:pt x="6234" y="9494"/>
                  </a:lnTo>
                  <a:lnTo>
                    <a:pt x="6235" y="9487"/>
                  </a:lnTo>
                  <a:lnTo>
                    <a:pt x="6238" y="9486"/>
                  </a:lnTo>
                  <a:lnTo>
                    <a:pt x="6240" y="9489"/>
                  </a:lnTo>
                  <a:lnTo>
                    <a:pt x="6242" y="9494"/>
                  </a:lnTo>
                  <a:lnTo>
                    <a:pt x="6244" y="9496"/>
                  </a:lnTo>
                  <a:lnTo>
                    <a:pt x="6246" y="9492"/>
                  </a:lnTo>
                  <a:lnTo>
                    <a:pt x="6249" y="9481"/>
                  </a:lnTo>
                  <a:lnTo>
                    <a:pt x="6251" y="9473"/>
                  </a:lnTo>
                  <a:lnTo>
                    <a:pt x="6253" y="9467"/>
                  </a:lnTo>
                  <a:lnTo>
                    <a:pt x="6257" y="9460"/>
                  </a:lnTo>
                  <a:lnTo>
                    <a:pt x="6262" y="9457"/>
                  </a:lnTo>
                  <a:lnTo>
                    <a:pt x="6277" y="9459"/>
                  </a:lnTo>
                  <a:lnTo>
                    <a:pt x="6281" y="9454"/>
                  </a:lnTo>
                  <a:lnTo>
                    <a:pt x="6296" y="9417"/>
                  </a:lnTo>
                  <a:lnTo>
                    <a:pt x="6302" y="9395"/>
                  </a:lnTo>
                  <a:lnTo>
                    <a:pt x="6305" y="9387"/>
                  </a:lnTo>
                  <a:lnTo>
                    <a:pt x="6308" y="9386"/>
                  </a:lnTo>
                  <a:lnTo>
                    <a:pt x="6310" y="9388"/>
                  </a:lnTo>
                  <a:lnTo>
                    <a:pt x="6312" y="9388"/>
                  </a:lnTo>
                  <a:lnTo>
                    <a:pt x="6314" y="9382"/>
                  </a:lnTo>
                  <a:lnTo>
                    <a:pt x="6315" y="9376"/>
                  </a:lnTo>
                  <a:lnTo>
                    <a:pt x="6314" y="9370"/>
                  </a:lnTo>
                  <a:lnTo>
                    <a:pt x="6313" y="9364"/>
                  </a:lnTo>
                  <a:lnTo>
                    <a:pt x="6312" y="9361"/>
                  </a:lnTo>
                  <a:lnTo>
                    <a:pt x="6317" y="9363"/>
                  </a:lnTo>
                  <a:lnTo>
                    <a:pt x="6320" y="9368"/>
                  </a:lnTo>
                  <a:lnTo>
                    <a:pt x="6323" y="9377"/>
                  </a:lnTo>
                  <a:lnTo>
                    <a:pt x="6325" y="9394"/>
                  </a:lnTo>
                  <a:lnTo>
                    <a:pt x="6312" y="9401"/>
                  </a:lnTo>
                  <a:lnTo>
                    <a:pt x="6312" y="9420"/>
                  </a:lnTo>
                  <a:lnTo>
                    <a:pt x="6310" y="9436"/>
                  </a:lnTo>
                  <a:lnTo>
                    <a:pt x="6306" y="9448"/>
                  </a:lnTo>
                  <a:lnTo>
                    <a:pt x="6301" y="9454"/>
                  </a:lnTo>
                  <a:lnTo>
                    <a:pt x="6294" y="9457"/>
                  </a:lnTo>
                  <a:lnTo>
                    <a:pt x="6291" y="9459"/>
                  </a:lnTo>
                  <a:lnTo>
                    <a:pt x="6288" y="9464"/>
                  </a:lnTo>
                  <a:lnTo>
                    <a:pt x="6288" y="9467"/>
                  </a:lnTo>
                  <a:lnTo>
                    <a:pt x="6287" y="9480"/>
                  </a:lnTo>
                  <a:lnTo>
                    <a:pt x="6287" y="9484"/>
                  </a:lnTo>
                  <a:lnTo>
                    <a:pt x="6286" y="9485"/>
                  </a:lnTo>
                  <a:lnTo>
                    <a:pt x="6281" y="9482"/>
                  </a:lnTo>
                  <a:lnTo>
                    <a:pt x="6260" y="9484"/>
                  </a:lnTo>
                  <a:lnTo>
                    <a:pt x="6253" y="9492"/>
                  </a:lnTo>
                  <a:lnTo>
                    <a:pt x="6252" y="9495"/>
                  </a:lnTo>
                  <a:lnTo>
                    <a:pt x="6251" y="9499"/>
                  </a:lnTo>
                  <a:lnTo>
                    <a:pt x="6251" y="9503"/>
                  </a:lnTo>
                  <a:lnTo>
                    <a:pt x="6250" y="9505"/>
                  </a:lnTo>
                  <a:lnTo>
                    <a:pt x="6239" y="9514"/>
                  </a:lnTo>
                  <a:lnTo>
                    <a:pt x="6238" y="9519"/>
                  </a:lnTo>
                  <a:lnTo>
                    <a:pt x="6240" y="9530"/>
                  </a:lnTo>
                  <a:lnTo>
                    <a:pt x="6233" y="9545"/>
                  </a:lnTo>
                  <a:lnTo>
                    <a:pt x="6215" y="9539"/>
                  </a:lnTo>
                  <a:lnTo>
                    <a:pt x="6210" y="9560"/>
                  </a:lnTo>
                  <a:lnTo>
                    <a:pt x="6210" y="9574"/>
                  </a:lnTo>
                  <a:lnTo>
                    <a:pt x="6212" y="9583"/>
                  </a:lnTo>
                  <a:lnTo>
                    <a:pt x="6212" y="9591"/>
                  </a:lnTo>
                  <a:lnTo>
                    <a:pt x="6208" y="9601"/>
                  </a:lnTo>
                  <a:lnTo>
                    <a:pt x="6206" y="9603"/>
                  </a:lnTo>
                  <a:lnTo>
                    <a:pt x="6196" y="9603"/>
                  </a:lnTo>
                  <a:lnTo>
                    <a:pt x="6188" y="9614"/>
                  </a:lnTo>
                  <a:lnTo>
                    <a:pt x="6188" y="9620"/>
                  </a:lnTo>
                  <a:lnTo>
                    <a:pt x="6196" y="9620"/>
                  </a:lnTo>
                  <a:lnTo>
                    <a:pt x="6198" y="9626"/>
                  </a:lnTo>
                  <a:lnTo>
                    <a:pt x="6198" y="9642"/>
                  </a:lnTo>
                  <a:lnTo>
                    <a:pt x="6197" y="9657"/>
                  </a:lnTo>
                  <a:lnTo>
                    <a:pt x="6195" y="9673"/>
                  </a:lnTo>
                  <a:lnTo>
                    <a:pt x="6193" y="9687"/>
                  </a:lnTo>
                  <a:lnTo>
                    <a:pt x="6190" y="9691"/>
                  </a:lnTo>
                  <a:lnTo>
                    <a:pt x="6180" y="9687"/>
                  </a:lnTo>
                  <a:lnTo>
                    <a:pt x="6175" y="9691"/>
                  </a:lnTo>
                  <a:lnTo>
                    <a:pt x="6167" y="9711"/>
                  </a:lnTo>
                  <a:lnTo>
                    <a:pt x="6158" y="9727"/>
                  </a:lnTo>
                  <a:lnTo>
                    <a:pt x="6156" y="9738"/>
                  </a:lnTo>
                  <a:lnTo>
                    <a:pt x="6160" y="9743"/>
                  </a:lnTo>
                  <a:lnTo>
                    <a:pt x="6185" y="9802"/>
                  </a:lnTo>
                  <a:lnTo>
                    <a:pt x="6196" y="9800"/>
                  </a:lnTo>
                  <a:lnTo>
                    <a:pt x="6199" y="9797"/>
                  </a:lnTo>
                  <a:lnTo>
                    <a:pt x="6200" y="9789"/>
                  </a:lnTo>
                  <a:lnTo>
                    <a:pt x="6200" y="9779"/>
                  </a:lnTo>
                  <a:lnTo>
                    <a:pt x="6200" y="9773"/>
                  </a:lnTo>
                  <a:lnTo>
                    <a:pt x="6204" y="9757"/>
                  </a:lnTo>
                  <a:lnTo>
                    <a:pt x="6208" y="9753"/>
                  </a:lnTo>
                  <a:lnTo>
                    <a:pt x="6212" y="9752"/>
                  </a:lnTo>
                  <a:lnTo>
                    <a:pt x="6217" y="9744"/>
                  </a:lnTo>
                  <a:lnTo>
                    <a:pt x="6213" y="9737"/>
                  </a:lnTo>
                  <a:lnTo>
                    <a:pt x="6210" y="9729"/>
                  </a:lnTo>
                  <a:lnTo>
                    <a:pt x="6208" y="9717"/>
                  </a:lnTo>
                  <a:lnTo>
                    <a:pt x="6207" y="9698"/>
                  </a:lnTo>
                  <a:lnTo>
                    <a:pt x="6221" y="9745"/>
                  </a:lnTo>
                  <a:lnTo>
                    <a:pt x="6212" y="9758"/>
                  </a:lnTo>
                  <a:lnTo>
                    <a:pt x="6208" y="9769"/>
                  </a:lnTo>
                  <a:lnTo>
                    <a:pt x="6202" y="9801"/>
                  </a:lnTo>
                  <a:lnTo>
                    <a:pt x="6198" y="9807"/>
                  </a:lnTo>
                  <a:lnTo>
                    <a:pt x="6193" y="9809"/>
                  </a:lnTo>
                  <a:lnTo>
                    <a:pt x="6188" y="9816"/>
                  </a:lnTo>
                  <a:lnTo>
                    <a:pt x="6190" y="9832"/>
                  </a:lnTo>
                  <a:lnTo>
                    <a:pt x="6199" y="9851"/>
                  </a:lnTo>
                  <a:lnTo>
                    <a:pt x="6198" y="9863"/>
                  </a:lnTo>
                  <a:lnTo>
                    <a:pt x="6201" y="9878"/>
                  </a:lnTo>
                  <a:lnTo>
                    <a:pt x="6205" y="9890"/>
                  </a:lnTo>
                  <a:lnTo>
                    <a:pt x="6210" y="9900"/>
                  </a:lnTo>
                  <a:lnTo>
                    <a:pt x="6215" y="9905"/>
                  </a:lnTo>
                  <a:lnTo>
                    <a:pt x="6222" y="9898"/>
                  </a:lnTo>
                  <a:lnTo>
                    <a:pt x="6223" y="9880"/>
                  </a:lnTo>
                  <a:lnTo>
                    <a:pt x="6223" y="9860"/>
                  </a:lnTo>
                  <a:lnTo>
                    <a:pt x="6226" y="9853"/>
                  </a:lnTo>
                  <a:lnTo>
                    <a:pt x="6241" y="9858"/>
                  </a:lnTo>
                  <a:lnTo>
                    <a:pt x="6252" y="9869"/>
                  </a:lnTo>
                  <a:lnTo>
                    <a:pt x="6265" y="9864"/>
                  </a:lnTo>
                  <a:lnTo>
                    <a:pt x="6272" y="9865"/>
                  </a:lnTo>
                  <a:lnTo>
                    <a:pt x="6275" y="9878"/>
                  </a:lnTo>
                  <a:lnTo>
                    <a:pt x="6270" y="9881"/>
                  </a:lnTo>
                  <a:lnTo>
                    <a:pt x="6261" y="9882"/>
                  </a:lnTo>
                  <a:lnTo>
                    <a:pt x="6257" y="9889"/>
                  </a:lnTo>
                  <a:lnTo>
                    <a:pt x="6254" y="9897"/>
                  </a:lnTo>
                  <a:lnTo>
                    <a:pt x="6252" y="9898"/>
                  </a:lnTo>
                  <a:lnTo>
                    <a:pt x="6239" y="9887"/>
                  </a:lnTo>
                  <a:lnTo>
                    <a:pt x="6236" y="9889"/>
                  </a:lnTo>
                  <a:lnTo>
                    <a:pt x="6233" y="9904"/>
                  </a:lnTo>
                  <a:lnTo>
                    <a:pt x="6232" y="9914"/>
                  </a:lnTo>
                  <a:lnTo>
                    <a:pt x="6230" y="9951"/>
                  </a:lnTo>
                  <a:lnTo>
                    <a:pt x="6225" y="9944"/>
                  </a:lnTo>
                  <a:lnTo>
                    <a:pt x="6201" y="9940"/>
                  </a:lnTo>
                  <a:lnTo>
                    <a:pt x="6194" y="9945"/>
                  </a:lnTo>
                  <a:lnTo>
                    <a:pt x="6175" y="9972"/>
                  </a:lnTo>
                  <a:lnTo>
                    <a:pt x="6178" y="10011"/>
                  </a:lnTo>
                  <a:lnTo>
                    <a:pt x="6185" y="10033"/>
                  </a:lnTo>
                  <a:lnTo>
                    <a:pt x="6195" y="10042"/>
                  </a:lnTo>
                  <a:lnTo>
                    <a:pt x="6204" y="10047"/>
                  </a:lnTo>
                  <a:lnTo>
                    <a:pt x="6209" y="10044"/>
                  </a:lnTo>
                  <a:lnTo>
                    <a:pt x="6223" y="10019"/>
                  </a:lnTo>
                  <a:lnTo>
                    <a:pt x="6228" y="10016"/>
                  </a:lnTo>
                  <a:lnTo>
                    <a:pt x="6234" y="10015"/>
                  </a:lnTo>
                  <a:lnTo>
                    <a:pt x="6240" y="10019"/>
                  </a:lnTo>
                  <a:lnTo>
                    <a:pt x="6245" y="10027"/>
                  </a:lnTo>
                  <a:lnTo>
                    <a:pt x="6247" y="10042"/>
                  </a:lnTo>
                  <a:lnTo>
                    <a:pt x="6250" y="10073"/>
                  </a:lnTo>
                  <a:lnTo>
                    <a:pt x="6253" y="10080"/>
                  </a:lnTo>
                  <a:lnTo>
                    <a:pt x="6256" y="10077"/>
                  </a:lnTo>
                  <a:lnTo>
                    <a:pt x="6261" y="10065"/>
                  </a:lnTo>
                  <a:lnTo>
                    <a:pt x="6266" y="10061"/>
                  </a:lnTo>
                  <a:lnTo>
                    <a:pt x="6271" y="10053"/>
                  </a:lnTo>
                  <a:lnTo>
                    <a:pt x="6273" y="10052"/>
                  </a:lnTo>
                  <a:lnTo>
                    <a:pt x="6291" y="10064"/>
                  </a:lnTo>
                  <a:lnTo>
                    <a:pt x="6296" y="10075"/>
                  </a:lnTo>
                  <a:lnTo>
                    <a:pt x="6298" y="10089"/>
                  </a:lnTo>
                  <a:lnTo>
                    <a:pt x="6298" y="10099"/>
                  </a:lnTo>
                  <a:lnTo>
                    <a:pt x="6293" y="10122"/>
                  </a:lnTo>
                  <a:lnTo>
                    <a:pt x="6294" y="10127"/>
                  </a:lnTo>
                  <a:lnTo>
                    <a:pt x="6297" y="10142"/>
                  </a:lnTo>
                  <a:lnTo>
                    <a:pt x="6299" y="10145"/>
                  </a:lnTo>
                  <a:lnTo>
                    <a:pt x="6343" y="10143"/>
                  </a:lnTo>
                  <a:lnTo>
                    <a:pt x="6391" y="10166"/>
                  </a:lnTo>
                  <a:lnTo>
                    <a:pt x="6417" y="10180"/>
                  </a:lnTo>
                  <a:lnTo>
                    <a:pt x="6428" y="10178"/>
                  </a:lnTo>
                  <a:lnTo>
                    <a:pt x="6439" y="10157"/>
                  </a:lnTo>
                  <a:lnTo>
                    <a:pt x="6441" y="10150"/>
                  </a:lnTo>
                  <a:lnTo>
                    <a:pt x="6443" y="10135"/>
                  </a:lnTo>
                  <a:lnTo>
                    <a:pt x="6445" y="10128"/>
                  </a:lnTo>
                  <a:lnTo>
                    <a:pt x="6447" y="10123"/>
                  </a:lnTo>
                  <a:lnTo>
                    <a:pt x="6451" y="10118"/>
                  </a:lnTo>
                  <a:lnTo>
                    <a:pt x="6454" y="10112"/>
                  </a:lnTo>
                  <a:lnTo>
                    <a:pt x="6459" y="10105"/>
                  </a:lnTo>
                  <a:lnTo>
                    <a:pt x="6464" y="10105"/>
                  </a:lnTo>
                  <a:lnTo>
                    <a:pt x="6468" y="10100"/>
                  </a:lnTo>
                  <a:lnTo>
                    <a:pt x="6468" y="10079"/>
                  </a:lnTo>
                  <a:lnTo>
                    <a:pt x="6475" y="10079"/>
                  </a:lnTo>
                  <a:lnTo>
                    <a:pt x="6490" y="10065"/>
                  </a:lnTo>
                  <a:lnTo>
                    <a:pt x="6497" y="10075"/>
                  </a:lnTo>
                  <a:lnTo>
                    <a:pt x="6493" y="10087"/>
                  </a:lnTo>
                  <a:lnTo>
                    <a:pt x="6488" y="10100"/>
                  </a:lnTo>
                  <a:lnTo>
                    <a:pt x="6483" y="10106"/>
                  </a:lnTo>
                  <a:lnTo>
                    <a:pt x="6479" y="10097"/>
                  </a:lnTo>
                  <a:lnTo>
                    <a:pt x="6476" y="10115"/>
                  </a:lnTo>
                  <a:lnTo>
                    <a:pt x="6481" y="10131"/>
                  </a:lnTo>
                  <a:lnTo>
                    <a:pt x="6511" y="10153"/>
                  </a:lnTo>
                  <a:lnTo>
                    <a:pt x="6514" y="10161"/>
                  </a:lnTo>
                  <a:lnTo>
                    <a:pt x="6515" y="10175"/>
                  </a:lnTo>
                  <a:lnTo>
                    <a:pt x="6513" y="10184"/>
                  </a:lnTo>
                  <a:lnTo>
                    <a:pt x="6509" y="10189"/>
                  </a:lnTo>
                  <a:lnTo>
                    <a:pt x="6483" y="10196"/>
                  </a:lnTo>
                  <a:lnTo>
                    <a:pt x="6479" y="10192"/>
                  </a:lnTo>
                  <a:lnTo>
                    <a:pt x="6470" y="10170"/>
                  </a:lnTo>
                  <a:lnTo>
                    <a:pt x="6461" y="10164"/>
                  </a:lnTo>
                  <a:lnTo>
                    <a:pt x="6451" y="10170"/>
                  </a:lnTo>
                  <a:lnTo>
                    <a:pt x="6433" y="10193"/>
                  </a:lnTo>
                  <a:lnTo>
                    <a:pt x="6436" y="10199"/>
                  </a:lnTo>
                  <a:lnTo>
                    <a:pt x="6447" y="10198"/>
                  </a:lnTo>
                  <a:lnTo>
                    <a:pt x="6512" y="10265"/>
                  </a:lnTo>
                  <a:lnTo>
                    <a:pt x="6534" y="10318"/>
                  </a:lnTo>
                  <a:lnTo>
                    <a:pt x="6537" y="10332"/>
                  </a:lnTo>
                  <a:lnTo>
                    <a:pt x="6526" y="10327"/>
                  </a:lnTo>
                  <a:lnTo>
                    <a:pt x="6523" y="10327"/>
                  </a:lnTo>
                  <a:lnTo>
                    <a:pt x="6529" y="10347"/>
                  </a:lnTo>
                  <a:lnTo>
                    <a:pt x="6530" y="10366"/>
                  </a:lnTo>
                  <a:lnTo>
                    <a:pt x="6528" y="10385"/>
                  </a:lnTo>
                  <a:lnTo>
                    <a:pt x="6520" y="10403"/>
                  </a:lnTo>
                  <a:lnTo>
                    <a:pt x="6477" y="10466"/>
                  </a:lnTo>
                  <a:lnTo>
                    <a:pt x="6468" y="10474"/>
                  </a:lnTo>
                  <a:lnTo>
                    <a:pt x="6457" y="10478"/>
                  </a:lnTo>
                  <a:lnTo>
                    <a:pt x="6447" y="10477"/>
                  </a:lnTo>
                  <a:lnTo>
                    <a:pt x="6444" y="10472"/>
                  </a:lnTo>
                  <a:lnTo>
                    <a:pt x="6441" y="10461"/>
                  </a:lnTo>
                  <a:lnTo>
                    <a:pt x="6439" y="10447"/>
                  </a:lnTo>
                  <a:lnTo>
                    <a:pt x="6438" y="10432"/>
                  </a:lnTo>
                  <a:lnTo>
                    <a:pt x="6439" y="10414"/>
                  </a:lnTo>
                  <a:lnTo>
                    <a:pt x="6441" y="10403"/>
                  </a:lnTo>
                  <a:lnTo>
                    <a:pt x="6444" y="10396"/>
                  </a:lnTo>
                  <a:lnTo>
                    <a:pt x="6447" y="10386"/>
                  </a:lnTo>
                  <a:lnTo>
                    <a:pt x="6443" y="10370"/>
                  </a:lnTo>
                  <a:lnTo>
                    <a:pt x="6444" y="10356"/>
                  </a:lnTo>
                  <a:lnTo>
                    <a:pt x="6448" y="10341"/>
                  </a:lnTo>
                  <a:lnTo>
                    <a:pt x="6451" y="10321"/>
                  </a:lnTo>
                  <a:lnTo>
                    <a:pt x="6451" y="10300"/>
                  </a:lnTo>
                  <a:lnTo>
                    <a:pt x="6447" y="10285"/>
                  </a:lnTo>
                  <a:lnTo>
                    <a:pt x="6442" y="10275"/>
                  </a:lnTo>
                  <a:lnTo>
                    <a:pt x="6437" y="10271"/>
                  </a:lnTo>
                  <a:lnTo>
                    <a:pt x="6423" y="10265"/>
                  </a:lnTo>
                  <a:lnTo>
                    <a:pt x="6416" y="10267"/>
                  </a:lnTo>
                  <a:lnTo>
                    <a:pt x="6408" y="10274"/>
                  </a:lnTo>
                  <a:lnTo>
                    <a:pt x="6398" y="10290"/>
                  </a:lnTo>
                  <a:lnTo>
                    <a:pt x="6392" y="10301"/>
                  </a:lnTo>
                  <a:lnTo>
                    <a:pt x="6388" y="10316"/>
                  </a:lnTo>
                  <a:lnTo>
                    <a:pt x="6381" y="10352"/>
                  </a:lnTo>
                  <a:lnTo>
                    <a:pt x="6377" y="10368"/>
                  </a:lnTo>
                  <a:lnTo>
                    <a:pt x="6370" y="10373"/>
                  </a:lnTo>
                  <a:lnTo>
                    <a:pt x="6357" y="10367"/>
                  </a:lnTo>
                  <a:lnTo>
                    <a:pt x="6350" y="10369"/>
                  </a:lnTo>
                  <a:lnTo>
                    <a:pt x="6344" y="10381"/>
                  </a:lnTo>
                  <a:lnTo>
                    <a:pt x="6340" y="10392"/>
                  </a:lnTo>
                  <a:lnTo>
                    <a:pt x="6325" y="10421"/>
                  </a:lnTo>
                  <a:lnTo>
                    <a:pt x="6314" y="10451"/>
                  </a:lnTo>
                  <a:lnTo>
                    <a:pt x="6309" y="10455"/>
                  </a:lnTo>
                  <a:lnTo>
                    <a:pt x="6305" y="10440"/>
                  </a:lnTo>
                  <a:lnTo>
                    <a:pt x="6311" y="10433"/>
                  </a:lnTo>
                  <a:lnTo>
                    <a:pt x="6313" y="10430"/>
                  </a:lnTo>
                  <a:lnTo>
                    <a:pt x="6314" y="10424"/>
                  </a:lnTo>
                  <a:lnTo>
                    <a:pt x="6317" y="10408"/>
                  </a:lnTo>
                  <a:lnTo>
                    <a:pt x="6318" y="10403"/>
                  </a:lnTo>
                  <a:lnTo>
                    <a:pt x="6320" y="10399"/>
                  </a:lnTo>
                  <a:lnTo>
                    <a:pt x="6324" y="10396"/>
                  </a:lnTo>
                  <a:lnTo>
                    <a:pt x="6326" y="10393"/>
                  </a:lnTo>
                  <a:lnTo>
                    <a:pt x="6327" y="10393"/>
                  </a:lnTo>
                  <a:lnTo>
                    <a:pt x="6329" y="10395"/>
                  </a:lnTo>
                  <a:lnTo>
                    <a:pt x="6330" y="10395"/>
                  </a:lnTo>
                  <a:lnTo>
                    <a:pt x="6331" y="10392"/>
                  </a:lnTo>
                  <a:lnTo>
                    <a:pt x="6331" y="10383"/>
                  </a:lnTo>
                  <a:lnTo>
                    <a:pt x="6331" y="10381"/>
                  </a:lnTo>
                  <a:lnTo>
                    <a:pt x="6332" y="10376"/>
                  </a:lnTo>
                  <a:lnTo>
                    <a:pt x="6334" y="10364"/>
                  </a:lnTo>
                  <a:lnTo>
                    <a:pt x="6335" y="10361"/>
                  </a:lnTo>
                  <a:lnTo>
                    <a:pt x="6337" y="10355"/>
                  </a:lnTo>
                  <a:lnTo>
                    <a:pt x="6361" y="10335"/>
                  </a:lnTo>
                  <a:lnTo>
                    <a:pt x="6360" y="10324"/>
                  </a:lnTo>
                  <a:lnTo>
                    <a:pt x="6359" y="10312"/>
                  </a:lnTo>
                  <a:lnTo>
                    <a:pt x="6360" y="10301"/>
                  </a:lnTo>
                  <a:lnTo>
                    <a:pt x="6362" y="10294"/>
                  </a:lnTo>
                  <a:lnTo>
                    <a:pt x="6359" y="10293"/>
                  </a:lnTo>
                  <a:lnTo>
                    <a:pt x="6357" y="10288"/>
                  </a:lnTo>
                  <a:lnTo>
                    <a:pt x="6356" y="10281"/>
                  </a:lnTo>
                  <a:lnTo>
                    <a:pt x="6355" y="10270"/>
                  </a:lnTo>
                  <a:lnTo>
                    <a:pt x="6355" y="10259"/>
                  </a:lnTo>
                  <a:lnTo>
                    <a:pt x="6356" y="10246"/>
                  </a:lnTo>
                  <a:lnTo>
                    <a:pt x="6357" y="10234"/>
                  </a:lnTo>
                  <a:lnTo>
                    <a:pt x="6354" y="10229"/>
                  </a:lnTo>
                  <a:lnTo>
                    <a:pt x="6340" y="10224"/>
                  </a:lnTo>
                  <a:lnTo>
                    <a:pt x="6339" y="10222"/>
                  </a:lnTo>
                  <a:lnTo>
                    <a:pt x="6335" y="10214"/>
                  </a:lnTo>
                  <a:lnTo>
                    <a:pt x="6327" y="10211"/>
                  </a:lnTo>
                  <a:lnTo>
                    <a:pt x="6324" y="10206"/>
                  </a:lnTo>
                  <a:lnTo>
                    <a:pt x="6318" y="10187"/>
                  </a:lnTo>
                  <a:lnTo>
                    <a:pt x="6290" y="10179"/>
                  </a:lnTo>
                  <a:lnTo>
                    <a:pt x="6275" y="10166"/>
                  </a:lnTo>
                  <a:lnTo>
                    <a:pt x="6271" y="10135"/>
                  </a:lnTo>
                  <a:lnTo>
                    <a:pt x="6274" y="10123"/>
                  </a:lnTo>
                  <a:lnTo>
                    <a:pt x="6286" y="10095"/>
                  </a:lnTo>
                  <a:lnTo>
                    <a:pt x="6287" y="10081"/>
                  </a:lnTo>
                  <a:lnTo>
                    <a:pt x="6282" y="10071"/>
                  </a:lnTo>
                  <a:lnTo>
                    <a:pt x="6273" y="10072"/>
                  </a:lnTo>
                  <a:lnTo>
                    <a:pt x="6263" y="10080"/>
                  </a:lnTo>
                  <a:lnTo>
                    <a:pt x="6256" y="10088"/>
                  </a:lnTo>
                  <a:lnTo>
                    <a:pt x="6247" y="10109"/>
                  </a:lnTo>
                  <a:lnTo>
                    <a:pt x="6243" y="10111"/>
                  </a:lnTo>
                  <a:lnTo>
                    <a:pt x="6240" y="10106"/>
                  </a:lnTo>
                  <a:lnTo>
                    <a:pt x="6237" y="10090"/>
                  </a:lnTo>
                  <a:lnTo>
                    <a:pt x="6235" y="10086"/>
                  </a:lnTo>
                  <a:lnTo>
                    <a:pt x="6233" y="10073"/>
                  </a:lnTo>
                  <a:lnTo>
                    <a:pt x="6230" y="10049"/>
                  </a:lnTo>
                  <a:lnTo>
                    <a:pt x="6226" y="10035"/>
                  </a:lnTo>
                  <a:lnTo>
                    <a:pt x="6221" y="10053"/>
                  </a:lnTo>
                  <a:lnTo>
                    <a:pt x="6222" y="10081"/>
                  </a:lnTo>
                  <a:lnTo>
                    <a:pt x="6230" y="10105"/>
                  </a:lnTo>
                  <a:lnTo>
                    <a:pt x="6233" y="10127"/>
                  </a:lnTo>
                  <a:lnTo>
                    <a:pt x="6221" y="10151"/>
                  </a:lnTo>
                  <a:lnTo>
                    <a:pt x="6210" y="10165"/>
                  </a:lnTo>
                  <a:lnTo>
                    <a:pt x="6207" y="10171"/>
                  </a:lnTo>
                  <a:lnTo>
                    <a:pt x="6204" y="10173"/>
                  </a:lnTo>
                  <a:lnTo>
                    <a:pt x="6199" y="10173"/>
                  </a:lnTo>
                  <a:lnTo>
                    <a:pt x="6196" y="10176"/>
                  </a:lnTo>
                  <a:lnTo>
                    <a:pt x="6195" y="10187"/>
                  </a:lnTo>
                  <a:lnTo>
                    <a:pt x="6200" y="10220"/>
                  </a:lnTo>
                  <a:lnTo>
                    <a:pt x="6200" y="10236"/>
                  </a:lnTo>
                  <a:lnTo>
                    <a:pt x="6197" y="10253"/>
                  </a:lnTo>
                  <a:lnTo>
                    <a:pt x="6191" y="10266"/>
                  </a:lnTo>
                  <a:lnTo>
                    <a:pt x="6178" y="10276"/>
                  </a:lnTo>
                  <a:lnTo>
                    <a:pt x="6168" y="10296"/>
                  </a:lnTo>
                  <a:lnTo>
                    <a:pt x="6156" y="10307"/>
                  </a:lnTo>
                  <a:lnTo>
                    <a:pt x="6147" y="10322"/>
                  </a:lnTo>
                  <a:lnTo>
                    <a:pt x="6137" y="10329"/>
                  </a:lnTo>
                  <a:lnTo>
                    <a:pt x="6134" y="10334"/>
                  </a:lnTo>
                  <a:lnTo>
                    <a:pt x="6131" y="10344"/>
                  </a:lnTo>
                  <a:lnTo>
                    <a:pt x="6128" y="10352"/>
                  </a:lnTo>
                  <a:lnTo>
                    <a:pt x="6124" y="10357"/>
                  </a:lnTo>
                  <a:lnTo>
                    <a:pt x="6121" y="10357"/>
                  </a:lnTo>
                  <a:lnTo>
                    <a:pt x="6113" y="10346"/>
                  </a:lnTo>
                  <a:lnTo>
                    <a:pt x="6106" y="10351"/>
                  </a:lnTo>
                  <a:lnTo>
                    <a:pt x="6099" y="10362"/>
                  </a:lnTo>
                  <a:lnTo>
                    <a:pt x="6094" y="10375"/>
                  </a:lnTo>
                  <a:lnTo>
                    <a:pt x="6101" y="10415"/>
                  </a:lnTo>
                  <a:lnTo>
                    <a:pt x="6104" y="10421"/>
                  </a:lnTo>
                  <a:lnTo>
                    <a:pt x="6134" y="10446"/>
                  </a:lnTo>
                  <a:lnTo>
                    <a:pt x="6140" y="10445"/>
                  </a:lnTo>
                  <a:lnTo>
                    <a:pt x="6146" y="10434"/>
                  </a:lnTo>
                  <a:lnTo>
                    <a:pt x="6149" y="10428"/>
                  </a:lnTo>
                  <a:lnTo>
                    <a:pt x="6183" y="10408"/>
                  </a:lnTo>
                  <a:lnTo>
                    <a:pt x="6188" y="10418"/>
                  </a:lnTo>
                  <a:lnTo>
                    <a:pt x="6189" y="10432"/>
                  </a:lnTo>
                  <a:lnTo>
                    <a:pt x="6189" y="10445"/>
                  </a:lnTo>
                  <a:lnTo>
                    <a:pt x="6186" y="10455"/>
                  </a:lnTo>
                  <a:lnTo>
                    <a:pt x="6181" y="10457"/>
                  </a:lnTo>
                  <a:lnTo>
                    <a:pt x="6180" y="10461"/>
                  </a:lnTo>
                  <a:lnTo>
                    <a:pt x="6178" y="10469"/>
                  </a:lnTo>
                  <a:lnTo>
                    <a:pt x="6176" y="10479"/>
                  </a:lnTo>
                  <a:lnTo>
                    <a:pt x="6176" y="10487"/>
                  </a:lnTo>
                  <a:lnTo>
                    <a:pt x="6174" y="10492"/>
                  </a:lnTo>
                  <a:lnTo>
                    <a:pt x="6172" y="10494"/>
                  </a:lnTo>
                  <a:lnTo>
                    <a:pt x="6168" y="10494"/>
                  </a:lnTo>
                  <a:lnTo>
                    <a:pt x="6152" y="10502"/>
                  </a:lnTo>
                  <a:lnTo>
                    <a:pt x="6147" y="10501"/>
                  </a:lnTo>
                  <a:lnTo>
                    <a:pt x="6149" y="10520"/>
                  </a:lnTo>
                  <a:lnTo>
                    <a:pt x="6153" y="10548"/>
                  </a:lnTo>
                  <a:lnTo>
                    <a:pt x="6158" y="10572"/>
                  </a:lnTo>
                  <a:lnTo>
                    <a:pt x="6164" y="10589"/>
                  </a:lnTo>
                  <a:lnTo>
                    <a:pt x="6169" y="10615"/>
                  </a:lnTo>
                  <a:lnTo>
                    <a:pt x="6172" y="10622"/>
                  </a:lnTo>
                  <a:lnTo>
                    <a:pt x="6209" y="10669"/>
                  </a:lnTo>
                  <a:lnTo>
                    <a:pt x="6213" y="10683"/>
                  </a:lnTo>
                  <a:lnTo>
                    <a:pt x="6219" y="10695"/>
                  </a:lnTo>
                  <a:lnTo>
                    <a:pt x="6228" y="10684"/>
                  </a:lnTo>
                  <a:lnTo>
                    <a:pt x="6245" y="10656"/>
                  </a:lnTo>
                  <a:lnTo>
                    <a:pt x="6238" y="10676"/>
                  </a:lnTo>
                  <a:lnTo>
                    <a:pt x="6236" y="10685"/>
                  </a:lnTo>
                  <a:lnTo>
                    <a:pt x="6237" y="10693"/>
                  </a:lnTo>
                  <a:lnTo>
                    <a:pt x="6240" y="10701"/>
                  </a:lnTo>
                  <a:lnTo>
                    <a:pt x="6241" y="10711"/>
                  </a:lnTo>
                  <a:lnTo>
                    <a:pt x="6237" y="10722"/>
                  </a:lnTo>
                  <a:lnTo>
                    <a:pt x="6240" y="10742"/>
                  </a:lnTo>
                  <a:lnTo>
                    <a:pt x="6245" y="10760"/>
                  </a:lnTo>
                  <a:lnTo>
                    <a:pt x="6255" y="10778"/>
                  </a:lnTo>
                  <a:lnTo>
                    <a:pt x="6264" y="10810"/>
                  </a:lnTo>
                  <a:lnTo>
                    <a:pt x="6269" y="10818"/>
                  </a:lnTo>
                  <a:lnTo>
                    <a:pt x="6269" y="10826"/>
                  </a:lnTo>
                  <a:lnTo>
                    <a:pt x="6266" y="10833"/>
                  </a:lnTo>
                  <a:lnTo>
                    <a:pt x="6266" y="10841"/>
                  </a:lnTo>
                  <a:lnTo>
                    <a:pt x="6266" y="10851"/>
                  </a:lnTo>
                  <a:lnTo>
                    <a:pt x="6268" y="10860"/>
                  </a:lnTo>
                  <a:lnTo>
                    <a:pt x="6274" y="10886"/>
                  </a:lnTo>
                  <a:lnTo>
                    <a:pt x="6274" y="10891"/>
                  </a:lnTo>
                  <a:lnTo>
                    <a:pt x="6275" y="10895"/>
                  </a:lnTo>
                  <a:lnTo>
                    <a:pt x="6279" y="10916"/>
                  </a:lnTo>
                  <a:lnTo>
                    <a:pt x="6281" y="10921"/>
                  </a:lnTo>
                  <a:lnTo>
                    <a:pt x="6284" y="10925"/>
                  </a:lnTo>
                  <a:lnTo>
                    <a:pt x="6291" y="10946"/>
                  </a:lnTo>
                  <a:lnTo>
                    <a:pt x="6321" y="10989"/>
                  </a:lnTo>
                  <a:lnTo>
                    <a:pt x="6331" y="11017"/>
                  </a:lnTo>
                  <a:lnTo>
                    <a:pt x="6337" y="11025"/>
                  </a:lnTo>
                  <a:lnTo>
                    <a:pt x="6333" y="11034"/>
                  </a:lnTo>
                  <a:lnTo>
                    <a:pt x="6332" y="11037"/>
                  </a:lnTo>
                  <a:lnTo>
                    <a:pt x="6333" y="11042"/>
                  </a:lnTo>
                  <a:lnTo>
                    <a:pt x="6335" y="11045"/>
                  </a:lnTo>
                  <a:lnTo>
                    <a:pt x="6337" y="11046"/>
                  </a:lnTo>
                  <a:lnTo>
                    <a:pt x="6340" y="11046"/>
                  </a:lnTo>
                  <a:lnTo>
                    <a:pt x="6340" y="11053"/>
                  </a:lnTo>
                  <a:lnTo>
                    <a:pt x="6320" y="11055"/>
                  </a:lnTo>
                  <a:lnTo>
                    <a:pt x="6313" y="11067"/>
                  </a:lnTo>
                  <a:lnTo>
                    <a:pt x="6312" y="11107"/>
                  </a:lnTo>
                  <a:lnTo>
                    <a:pt x="6314" y="11132"/>
                  </a:lnTo>
                  <a:lnTo>
                    <a:pt x="6318" y="11161"/>
                  </a:lnTo>
                  <a:lnTo>
                    <a:pt x="6323" y="11185"/>
                  </a:lnTo>
                  <a:lnTo>
                    <a:pt x="6329" y="11196"/>
                  </a:lnTo>
                  <a:lnTo>
                    <a:pt x="6375" y="11247"/>
                  </a:lnTo>
                  <a:lnTo>
                    <a:pt x="6433" y="11265"/>
                  </a:lnTo>
                  <a:lnTo>
                    <a:pt x="6499" y="11257"/>
                  </a:lnTo>
                  <a:lnTo>
                    <a:pt x="6551" y="11244"/>
                  </a:lnTo>
                  <a:lnTo>
                    <a:pt x="6617" y="11180"/>
                  </a:lnTo>
                  <a:lnTo>
                    <a:pt x="6631" y="11158"/>
                  </a:lnTo>
                  <a:lnTo>
                    <a:pt x="6633" y="11121"/>
                  </a:lnTo>
                  <a:lnTo>
                    <a:pt x="6643" y="11141"/>
                  </a:lnTo>
                  <a:lnTo>
                    <a:pt x="6656" y="11152"/>
                  </a:lnTo>
                  <a:lnTo>
                    <a:pt x="6669" y="11153"/>
                  </a:lnTo>
                  <a:lnTo>
                    <a:pt x="6682" y="11143"/>
                  </a:lnTo>
                  <a:lnTo>
                    <a:pt x="6686" y="11135"/>
                  </a:lnTo>
                  <a:lnTo>
                    <a:pt x="6689" y="11123"/>
                  </a:lnTo>
                  <a:lnTo>
                    <a:pt x="6693" y="11108"/>
                  </a:lnTo>
                  <a:lnTo>
                    <a:pt x="6695" y="11091"/>
                  </a:lnTo>
                  <a:lnTo>
                    <a:pt x="6697" y="11071"/>
                  </a:lnTo>
                  <a:lnTo>
                    <a:pt x="6696" y="11057"/>
                  </a:lnTo>
                  <a:lnTo>
                    <a:pt x="6695" y="11044"/>
                  </a:lnTo>
                  <a:lnTo>
                    <a:pt x="6695" y="11024"/>
                  </a:lnTo>
                  <a:lnTo>
                    <a:pt x="6697" y="11007"/>
                  </a:lnTo>
                  <a:lnTo>
                    <a:pt x="6700" y="10993"/>
                  </a:lnTo>
                  <a:lnTo>
                    <a:pt x="6707" y="10972"/>
                  </a:lnTo>
                  <a:lnTo>
                    <a:pt x="6709" y="10955"/>
                  </a:lnTo>
                  <a:lnTo>
                    <a:pt x="6706" y="10940"/>
                  </a:lnTo>
                  <a:lnTo>
                    <a:pt x="6688" y="10902"/>
                  </a:lnTo>
                  <a:lnTo>
                    <a:pt x="6668" y="10881"/>
                  </a:lnTo>
                  <a:lnTo>
                    <a:pt x="6658" y="10864"/>
                  </a:lnTo>
                  <a:lnTo>
                    <a:pt x="6686" y="10879"/>
                  </a:lnTo>
                  <a:lnTo>
                    <a:pt x="6689" y="10878"/>
                  </a:lnTo>
                  <a:lnTo>
                    <a:pt x="6691" y="10872"/>
                  </a:lnTo>
                  <a:lnTo>
                    <a:pt x="6692" y="10864"/>
                  </a:lnTo>
                  <a:lnTo>
                    <a:pt x="6692" y="10853"/>
                  </a:lnTo>
                  <a:lnTo>
                    <a:pt x="6691" y="10845"/>
                  </a:lnTo>
                  <a:lnTo>
                    <a:pt x="6683" y="10830"/>
                  </a:lnTo>
                  <a:lnTo>
                    <a:pt x="6685" y="10830"/>
                  </a:lnTo>
                  <a:lnTo>
                    <a:pt x="6691" y="10825"/>
                  </a:lnTo>
                  <a:lnTo>
                    <a:pt x="6689" y="10820"/>
                  </a:lnTo>
                  <a:lnTo>
                    <a:pt x="6682" y="10809"/>
                  </a:lnTo>
                  <a:lnTo>
                    <a:pt x="6683" y="10802"/>
                  </a:lnTo>
                  <a:lnTo>
                    <a:pt x="6685" y="10803"/>
                  </a:lnTo>
                  <a:lnTo>
                    <a:pt x="6687" y="10802"/>
                  </a:lnTo>
                  <a:lnTo>
                    <a:pt x="6688" y="10798"/>
                  </a:lnTo>
                  <a:lnTo>
                    <a:pt x="6690" y="10791"/>
                  </a:lnTo>
                  <a:lnTo>
                    <a:pt x="6690" y="10801"/>
                  </a:lnTo>
                  <a:lnTo>
                    <a:pt x="6692" y="10805"/>
                  </a:lnTo>
                  <a:lnTo>
                    <a:pt x="6694" y="10802"/>
                  </a:lnTo>
                  <a:lnTo>
                    <a:pt x="6696" y="10795"/>
                  </a:lnTo>
                  <a:lnTo>
                    <a:pt x="6699" y="10790"/>
                  </a:lnTo>
                  <a:lnTo>
                    <a:pt x="6705" y="10788"/>
                  </a:lnTo>
                  <a:lnTo>
                    <a:pt x="6708" y="10782"/>
                  </a:lnTo>
                  <a:lnTo>
                    <a:pt x="6706" y="10770"/>
                  </a:lnTo>
                  <a:lnTo>
                    <a:pt x="6709" y="10761"/>
                  </a:lnTo>
                  <a:lnTo>
                    <a:pt x="6717" y="10750"/>
                  </a:lnTo>
                  <a:lnTo>
                    <a:pt x="6718" y="10757"/>
                  </a:lnTo>
                  <a:lnTo>
                    <a:pt x="6716" y="10773"/>
                  </a:lnTo>
                  <a:lnTo>
                    <a:pt x="6718" y="10775"/>
                  </a:lnTo>
                  <a:lnTo>
                    <a:pt x="6727" y="10766"/>
                  </a:lnTo>
                  <a:lnTo>
                    <a:pt x="6726" y="10748"/>
                  </a:lnTo>
                  <a:lnTo>
                    <a:pt x="6724" y="10735"/>
                  </a:lnTo>
                  <a:lnTo>
                    <a:pt x="6724" y="10724"/>
                  </a:lnTo>
                  <a:lnTo>
                    <a:pt x="6727" y="10711"/>
                  </a:lnTo>
                  <a:lnTo>
                    <a:pt x="6734" y="10717"/>
                  </a:lnTo>
                  <a:lnTo>
                    <a:pt x="6737" y="10714"/>
                  </a:lnTo>
                  <a:lnTo>
                    <a:pt x="6738" y="10708"/>
                  </a:lnTo>
                  <a:lnTo>
                    <a:pt x="6739" y="10693"/>
                  </a:lnTo>
                  <a:lnTo>
                    <a:pt x="6740" y="10686"/>
                  </a:lnTo>
                  <a:lnTo>
                    <a:pt x="6743" y="10675"/>
                  </a:lnTo>
                  <a:lnTo>
                    <a:pt x="6759" y="10622"/>
                  </a:lnTo>
                  <a:lnTo>
                    <a:pt x="6761" y="10605"/>
                  </a:lnTo>
                  <a:lnTo>
                    <a:pt x="6762" y="10600"/>
                  </a:lnTo>
                  <a:lnTo>
                    <a:pt x="6765" y="10585"/>
                  </a:lnTo>
                  <a:lnTo>
                    <a:pt x="6767" y="10563"/>
                  </a:lnTo>
                  <a:lnTo>
                    <a:pt x="6770" y="10545"/>
                  </a:lnTo>
                  <a:lnTo>
                    <a:pt x="6773" y="10537"/>
                  </a:lnTo>
                  <a:lnTo>
                    <a:pt x="6779" y="10535"/>
                  </a:lnTo>
                  <a:lnTo>
                    <a:pt x="6791" y="10524"/>
                  </a:lnTo>
                  <a:lnTo>
                    <a:pt x="6802" y="10519"/>
                  </a:lnTo>
                  <a:lnTo>
                    <a:pt x="6805" y="10508"/>
                  </a:lnTo>
                  <a:lnTo>
                    <a:pt x="6806" y="10492"/>
                  </a:lnTo>
                  <a:lnTo>
                    <a:pt x="6807" y="10473"/>
                  </a:lnTo>
                  <a:lnTo>
                    <a:pt x="6806" y="10465"/>
                  </a:lnTo>
                  <a:lnTo>
                    <a:pt x="6796" y="10432"/>
                  </a:lnTo>
                  <a:lnTo>
                    <a:pt x="6802" y="10433"/>
                  </a:lnTo>
                  <a:lnTo>
                    <a:pt x="6809" y="10454"/>
                  </a:lnTo>
                  <a:lnTo>
                    <a:pt x="6814" y="10482"/>
                  </a:lnTo>
                  <a:lnTo>
                    <a:pt x="6812" y="10499"/>
                  </a:lnTo>
                  <a:lnTo>
                    <a:pt x="6816" y="10505"/>
                  </a:lnTo>
                  <a:lnTo>
                    <a:pt x="6840" y="10480"/>
                  </a:lnTo>
                  <a:lnTo>
                    <a:pt x="6847" y="10470"/>
                  </a:lnTo>
                  <a:lnTo>
                    <a:pt x="6853" y="10466"/>
                  </a:lnTo>
                  <a:lnTo>
                    <a:pt x="6859" y="10477"/>
                  </a:lnTo>
                  <a:lnTo>
                    <a:pt x="6844" y="10492"/>
                  </a:lnTo>
                  <a:lnTo>
                    <a:pt x="6840" y="10500"/>
                  </a:lnTo>
                  <a:lnTo>
                    <a:pt x="6841" y="10501"/>
                  </a:lnTo>
                  <a:lnTo>
                    <a:pt x="6844" y="10508"/>
                  </a:lnTo>
                  <a:lnTo>
                    <a:pt x="6837" y="10530"/>
                  </a:lnTo>
                  <a:lnTo>
                    <a:pt x="6818" y="10519"/>
                  </a:lnTo>
                  <a:lnTo>
                    <a:pt x="6809" y="10529"/>
                  </a:lnTo>
                  <a:lnTo>
                    <a:pt x="6806" y="10536"/>
                  </a:lnTo>
                  <a:lnTo>
                    <a:pt x="6787" y="10569"/>
                  </a:lnTo>
                  <a:lnTo>
                    <a:pt x="6783" y="10573"/>
                  </a:lnTo>
                  <a:lnTo>
                    <a:pt x="6779" y="10573"/>
                  </a:lnTo>
                  <a:lnTo>
                    <a:pt x="6779" y="10583"/>
                  </a:lnTo>
                  <a:lnTo>
                    <a:pt x="6778" y="10609"/>
                  </a:lnTo>
                  <a:lnTo>
                    <a:pt x="6778" y="10614"/>
                  </a:lnTo>
                  <a:lnTo>
                    <a:pt x="6776" y="10618"/>
                  </a:lnTo>
                  <a:lnTo>
                    <a:pt x="6776" y="10629"/>
                  </a:lnTo>
                  <a:lnTo>
                    <a:pt x="6776" y="10641"/>
                  </a:lnTo>
                  <a:lnTo>
                    <a:pt x="6774" y="10651"/>
                  </a:lnTo>
                  <a:lnTo>
                    <a:pt x="6769" y="10662"/>
                  </a:lnTo>
                  <a:lnTo>
                    <a:pt x="6762" y="10672"/>
                  </a:lnTo>
                  <a:lnTo>
                    <a:pt x="6756" y="10685"/>
                  </a:lnTo>
                  <a:lnTo>
                    <a:pt x="6753" y="10708"/>
                  </a:lnTo>
                  <a:lnTo>
                    <a:pt x="6750" y="10732"/>
                  </a:lnTo>
                  <a:lnTo>
                    <a:pt x="6746" y="10753"/>
                  </a:lnTo>
                  <a:lnTo>
                    <a:pt x="6729" y="10812"/>
                  </a:lnTo>
                  <a:lnTo>
                    <a:pt x="6723" y="10824"/>
                  </a:lnTo>
                  <a:lnTo>
                    <a:pt x="6709" y="10845"/>
                  </a:lnTo>
                  <a:lnTo>
                    <a:pt x="6715" y="10864"/>
                  </a:lnTo>
                  <a:lnTo>
                    <a:pt x="6718" y="10872"/>
                  </a:lnTo>
                  <a:lnTo>
                    <a:pt x="6722" y="10876"/>
                  </a:lnTo>
                  <a:lnTo>
                    <a:pt x="6730" y="10910"/>
                  </a:lnTo>
                  <a:lnTo>
                    <a:pt x="6733" y="10923"/>
                  </a:lnTo>
                  <a:lnTo>
                    <a:pt x="6734" y="10934"/>
                  </a:lnTo>
                  <a:lnTo>
                    <a:pt x="6734" y="10945"/>
                  </a:lnTo>
                  <a:lnTo>
                    <a:pt x="6731" y="10962"/>
                  </a:lnTo>
                  <a:lnTo>
                    <a:pt x="6730" y="10964"/>
                  </a:lnTo>
                  <a:lnTo>
                    <a:pt x="6728" y="10963"/>
                  </a:lnTo>
                  <a:lnTo>
                    <a:pt x="6726" y="10965"/>
                  </a:lnTo>
                  <a:lnTo>
                    <a:pt x="6724" y="10974"/>
                  </a:lnTo>
                  <a:lnTo>
                    <a:pt x="6724" y="10980"/>
                  </a:lnTo>
                  <a:lnTo>
                    <a:pt x="6725" y="10989"/>
                  </a:lnTo>
                  <a:lnTo>
                    <a:pt x="6729" y="11013"/>
                  </a:lnTo>
                  <a:lnTo>
                    <a:pt x="6731" y="11017"/>
                  </a:lnTo>
                  <a:lnTo>
                    <a:pt x="6733" y="11019"/>
                  </a:lnTo>
                  <a:lnTo>
                    <a:pt x="6735" y="11016"/>
                  </a:lnTo>
                  <a:lnTo>
                    <a:pt x="6736" y="11009"/>
                  </a:lnTo>
                  <a:lnTo>
                    <a:pt x="6736" y="11002"/>
                  </a:lnTo>
                  <a:lnTo>
                    <a:pt x="6737" y="10999"/>
                  </a:lnTo>
                  <a:lnTo>
                    <a:pt x="6741" y="10997"/>
                  </a:lnTo>
                  <a:lnTo>
                    <a:pt x="6745" y="10991"/>
                  </a:lnTo>
                  <a:lnTo>
                    <a:pt x="6746" y="10984"/>
                  </a:lnTo>
                  <a:lnTo>
                    <a:pt x="6743" y="10980"/>
                  </a:lnTo>
                  <a:lnTo>
                    <a:pt x="6741" y="10975"/>
                  </a:lnTo>
                  <a:lnTo>
                    <a:pt x="6742" y="10966"/>
                  </a:lnTo>
                  <a:lnTo>
                    <a:pt x="6744" y="10959"/>
                  </a:lnTo>
                  <a:lnTo>
                    <a:pt x="6745" y="10960"/>
                  </a:lnTo>
                  <a:lnTo>
                    <a:pt x="6745" y="10959"/>
                  </a:lnTo>
                  <a:lnTo>
                    <a:pt x="6746" y="10945"/>
                  </a:lnTo>
                  <a:lnTo>
                    <a:pt x="6745" y="10945"/>
                  </a:lnTo>
                  <a:lnTo>
                    <a:pt x="6744" y="10944"/>
                  </a:lnTo>
                  <a:lnTo>
                    <a:pt x="6743" y="10942"/>
                  </a:lnTo>
                  <a:lnTo>
                    <a:pt x="6743" y="10938"/>
                  </a:lnTo>
                  <a:lnTo>
                    <a:pt x="6743" y="10928"/>
                  </a:lnTo>
                  <a:lnTo>
                    <a:pt x="6744" y="10920"/>
                  </a:lnTo>
                  <a:lnTo>
                    <a:pt x="6746" y="10914"/>
                  </a:lnTo>
                  <a:lnTo>
                    <a:pt x="6750" y="10912"/>
                  </a:lnTo>
                  <a:lnTo>
                    <a:pt x="6748" y="10933"/>
                  </a:lnTo>
                  <a:lnTo>
                    <a:pt x="6754" y="10944"/>
                  </a:lnTo>
                  <a:lnTo>
                    <a:pt x="6762" y="10943"/>
                  </a:lnTo>
                  <a:lnTo>
                    <a:pt x="6767" y="10930"/>
                  </a:lnTo>
                  <a:lnTo>
                    <a:pt x="6766" y="10927"/>
                  </a:lnTo>
                  <a:lnTo>
                    <a:pt x="6766" y="10924"/>
                  </a:lnTo>
                  <a:lnTo>
                    <a:pt x="6766" y="10920"/>
                  </a:lnTo>
                  <a:lnTo>
                    <a:pt x="6765" y="10916"/>
                  </a:lnTo>
                  <a:lnTo>
                    <a:pt x="6772" y="10913"/>
                  </a:lnTo>
                  <a:lnTo>
                    <a:pt x="6774" y="10913"/>
                  </a:lnTo>
                  <a:lnTo>
                    <a:pt x="6777" y="10920"/>
                  </a:lnTo>
                  <a:lnTo>
                    <a:pt x="6775" y="10920"/>
                  </a:lnTo>
                  <a:lnTo>
                    <a:pt x="6771" y="10925"/>
                  </a:lnTo>
                  <a:lnTo>
                    <a:pt x="6772" y="10940"/>
                  </a:lnTo>
                  <a:lnTo>
                    <a:pt x="6767" y="10953"/>
                  </a:lnTo>
                  <a:lnTo>
                    <a:pt x="6759" y="10959"/>
                  </a:lnTo>
                  <a:lnTo>
                    <a:pt x="6753" y="10954"/>
                  </a:lnTo>
                  <a:lnTo>
                    <a:pt x="6753" y="10964"/>
                  </a:lnTo>
                  <a:lnTo>
                    <a:pt x="6760" y="11001"/>
                  </a:lnTo>
                  <a:lnTo>
                    <a:pt x="6760" y="11008"/>
                  </a:lnTo>
                  <a:lnTo>
                    <a:pt x="6760" y="11014"/>
                  </a:lnTo>
                  <a:lnTo>
                    <a:pt x="6759" y="11023"/>
                  </a:lnTo>
                  <a:lnTo>
                    <a:pt x="6758" y="11033"/>
                  </a:lnTo>
                  <a:lnTo>
                    <a:pt x="6756" y="11045"/>
                  </a:lnTo>
                  <a:lnTo>
                    <a:pt x="6753" y="11054"/>
                  </a:lnTo>
                  <a:lnTo>
                    <a:pt x="6751" y="11058"/>
                  </a:lnTo>
                  <a:lnTo>
                    <a:pt x="6749" y="11069"/>
                  </a:lnTo>
                  <a:lnTo>
                    <a:pt x="6749" y="11095"/>
                  </a:lnTo>
                  <a:lnTo>
                    <a:pt x="6752" y="11135"/>
                  </a:lnTo>
                  <a:lnTo>
                    <a:pt x="6754" y="11153"/>
                  </a:lnTo>
                  <a:lnTo>
                    <a:pt x="6757" y="11172"/>
                  </a:lnTo>
                  <a:lnTo>
                    <a:pt x="6760" y="11187"/>
                  </a:lnTo>
                  <a:lnTo>
                    <a:pt x="6771" y="11201"/>
                  </a:lnTo>
                  <a:lnTo>
                    <a:pt x="6772" y="11216"/>
                  </a:lnTo>
                  <a:lnTo>
                    <a:pt x="6770" y="11252"/>
                  </a:lnTo>
                  <a:lnTo>
                    <a:pt x="6770" y="11274"/>
                  </a:lnTo>
                  <a:lnTo>
                    <a:pt x="6772" y="11290"/>
                  </a:lnTo>
                  <a:lnTo>
                    <a:pt x="6787" y="11362"/>
                  </a:lnTo>
                  <a:lnTo>
                    <a:pt x="6801" y="11460"/>
                  </a:lnTo>
                  <a:lnTo>
                    <a:pt x="6805" y="11474"/>
                  </a:lnTo>
                  <a:lnTo>
                    <a:pt x="6806" y="11483"/>
                  </a:lnTo>
                  <a:lnTo>
                    <a:pt x="6806" y="11490"/>
                  </a:lnTo>
                  <a:lnTo>
                    <a:pt x="6806" y="11501"/>
                  </a:lnTo>
                  <a:lnTo>
                    <a:pt x="6806" y="11513"/>
                  </a:lnTo>
                  <a:lnTo>
                    <a:pt x="6807" y="11525"/>
                  </a:lnTo>
                  <a:lnTo>
                    <a:pt x="6807" y="11553"/>
                  </a:lnTo>
                  <a:lnTo>
                    <a:pt x="6833" y="11689"/>
                  </a:lnTo>
                  <a:lnTo>
                    <a:pt x="6832" y="11694"/>
                  </a:lnTo>
                  <a:lnTo>
                    <a:pt x="6828" y="11704"/>
                  </a:lnTo>
                  <a:lnTo>
                    <a:pt x="6826" y="11710"/>
                  </a:lnTo>
                  <a:lnTo>
                    <a:pt x="6822" y="11715"/>
                  </a:lnTo>
                  <a:lnTo>
                    <a:pt x="6819" y="11717"/>
                  </a:lnTo>
                  <a:lnTo>
                    <a:pt x="6812" y="11706"/>
                  </a:lnTo>
                  <a:lnTo>
                    <a:pt x="6807" y="11720"/>
                  </a:lnTo>
                  <a:lnTo>
                    <a:pt x="6802" y="11743"/>
                  </a:lnTo>
                  <a:lnTo>
                    <a:pt x="6799" y="11760"/>
                  </a:lnTo>
                  <a:lnTo>
                    <a:pt x="6798" y="11760"/>
                  </a:lnTo>
                  <a:lnTo>
                    <a:pt x="6795" y="11748"/>
                  </a:lnTo>
                  <a:lnTo>
                    <a:pt x="6791" y="11757"/>
                  </a:lnTo>
                  <a:lnTo>
                    <a:pt x="6785" y="11783"/>
                  </a:lnTo>
                  <a:lnTo>
                    <a:pt x="6780" y="11783"/>
                  </a:lnTo>
                  <a:lnTo>
                    <a:pt x="6776" y="11788"/>
                  </a:lnTo>
                  <a:lnTo>
                    <a:pt x="6772" y="11800"/>
                  </a:lnTo>
                  <a:lnTo>
                    <a:pt x="6768" y="11821"/>
                  </a:lnTo>
                  <a:lnTo>
                    <a:pt x="6769" y="11833"/>
                  </a:lnTo>
                  <a:lnTo>
                    <a:pt x="6769" y="11847"/>
                  </a:lnTo>
                  <a:lnTo>
                    <a:pt x="6768" y="11860"/>
                  </a:lnTo>
                  <a:lnTo>
                    <a:pt x="6766" y="11868"/>
                  </a:lnTo>
                  <a:lnTo>
                    <a:pt x="6765" y="11894"/>
                  </a:lnTo>
                  <a:lnTo>
                    <a:pt x="6760" y="11920"/>
                  </a:lnTo>
                  <a:lnTo>
                    <a:pt x="6754" y="11934"/>
                  </a:lnTo>
                  <a:lnTo>
                    <a:pt x="6749" y="11920"/>
                  </a:lnTo>
                  <a:lnTo>
                    <a:pt x="6748" y="11904"/>
                  </a:lnTo>
                  <a:lnTo>
                    <a:pt x="6750" y="11889"/>
                  </a:lnTo>
                  <a:lnTo>
                    <a:pt x="6760" y="11860"/>
                  </a:lnTo>
                  <a:lnTo>
                    <a:pt x="6755" y="11870"/>
                  </a:lnTo>
                  <a:lnTo>
                    <a:pt x="6750" y="11881"/>
                  </a:lnTo>
                  <a:lnTo>
                    <a:pt x="6746" y="11899"/>
                  </a:lnTo>
                  <a:lnTo>
                    <a:pt x="6747" y="11922"/>
                  </a:lnTo>
                  <a:lnTo>
                    <a:pt x="6749" y="11940"/>
                  </a:lnTo>
                  <a:lnTo>
                    <a:pt x="6756" y="12043"/>
                  </a:lnTo>
                  <a:lnTo>
                    <a:pt x="6762" y="12077"/>
                  </a:lnTo>
                  <a:lnTo>
                    <a:pt x="6770" y="12103"/>
                  </a:lnTo>
                  <a:lnTo>
                    <a:pt x="6781" y="12115"/>
                  </a:lnTo>
                  <a:lnTo>
                    <a:pt x="6781" y="12108"/>
                  </a:lnTo>
                  <a:lnTo>
                    <a:pt x="6774" y="12101"/>
                  </a:lnTo>
                  <a:lnTo>
                    <a:pt x="6773" y="12085"/>
                  </a:lnTo>
                  <a:lnTo>
                    <a:pt x="6777" y="12069"/>
                  </a:lnTo>
                  <a:lnTo>
                    <a:pt x="6785" y="12062"/>
                  </a:lnTo>
                  <a:lnTo>
                    <a:pt x="6811" y="12074"/>
                  </a:lnTo>
                  <a:lnTo>
                    <a:pt x="6820" y="12071"/>
                  </a:lnTo>
                  <a:lnTo>
                    <a:pt x="6823" y="12067"/>
                  </a:lnTo>
                  <a:lnTo>
                    <a:pt x="6829" y="12054"/>
                  </a:lnTo>
                  <a:lnTo>
                    <a:pt x="6832" y="12052"/>
                  </a:lnTo>
                  <a:lnTo>
                    <a:pt x="6835" y="12056"/>
                  </a:lnTo>
                  <a:lnTo>
                    <a:pt x="6836" y="12064"/>
                  </a:lnTo>
                  <a:lnTo>
                    <a:pt x="6836" y="12072"/>
                  </a:lnTo>
                  <a:lnTo>
                    <a:pt x="6837" y="12075"/>
                  </a:lnTo>
                  <a:lnTo>
                    <a:pt x="6844" y="12077"/>
                  </a:lnTo>
                  <a:lnTo>
                    <a:pt x="6846" y="12083"/>
                  </a:lnTo>
                  <a:lnTo>
                    <a:pt x="6844" y="12097"/>
                  </a:lnTo>
                  <a:lnTo>
                    <a:pt x="6843" y="12098"/>
                  </a:lnTo>
                  <a:lnTo>
                    <a:pt x="6839" y="12095"/>
                  </a:lnTo>
                  <a:lnTo>
                    <a:pt x="6838" y="12095"/>
                  </a:lnTo>
                  <a:lnTo>
                    <a:pt x="6837" y="12100"/>
                  </a:lnTo>
                  <a:lnTo>
                    <a:pt x="6835" y="12111"/>
                  </a:lnTo>
                  <a:lnTo>
                    <a:pt x="6834" y="12115"/>
                  </a:lnTo>
                  <a:lnTo>
                    <a:pt x="6815" y="12136"/>
                  </a:lnTo>
                  <a:lnTo>
                    <a:pt x="6807" y="12154"/>
                  </a:lnTo>
                  <a:lnTo>
                    <a:pt x="6802" y="12158"/>
                  </a:lnTo>
                  <a:lnTo>
                    <a:pt x="6796" y="12161"/>
                  </a:lnTo>
                  <a:lnTo>
                    <a:pt x="6789" y="12167"/>
                  </a:lnTo>
                  <a:lnTo>
                    <a:pt x="6787" y="12166"/>
                  </a:lnTo>
                  <a:lnTo>
                    <a:pt x="6786" y="12162"/>
                  </a:lnTo>
                  <a:lnTo>
                    <a:pt x="6786" y="12157"/>
                  </a:lnTo>
                  <a:lnTo>
                    <a:pt x="6786" y="12153"/>
                  </a:lnTo>
                  <a:lnTo>
                    <a:pt x="6785" y="12151"/>
                  </a:lnTo>
                  <a:lnTo>
                    <a:pt x="6785" y="12147"/>
                  </a:lnTo>
                  <a:lnTo>
                    <a:pt x="6785" y="12143"/>
                  </a:lnTo>
                  <a:lnTo>
                    <a:pt x="6785" y="12139"/>
                  </a:lnTo>
                  <a:lnTo>
                    <a:pt x="6784" y="12137"/>
                  </a:lnTo>
                  <a:lnTo>
                    <a:pt x="6782" y="12137"/>
                  </a:lnTo>
                  <a:lnTo>
                    <a:pt x="6780" y="12142"/>
                  </a:lnTo>
                  <a:lnTo>
                    <a:pt x="6779" y="12143"/>
                  </a:lnTo>
                  <a:lnTo>
                    <a:pt x="6777" y="12147"/>
                  </a:lnTo>
                  <a:lnTo>
                    <a:pt x="6778" y="12158"/>
                  </a:lnTo>
                  <a:lnTo>
                    <a:pt x="6779" y="12174"/>
                  </a:lnTo>
                  <a:lnTo>
                    <a:pt x="6780" y="12180"/>
                  </a:lnTo>
                  <a:lnTo>
                    <a:pt x="6786" y="12195"/>
                  </a:lnTo>
                  <a:lnTo>
                    <a:pt x="6787" y="12201"/>
                  </a:lnTo>
                  <a:lnTo>
                    <a:pt x="6788" y="12210"/>
                  </a:lnTo>
                  <a:lnTo>
                    <a:pt x="6788" y="12220"/>
                  </a:lnTo>
                  <a:lnTo>
                    <a:pt x="6783" y="12312"/>
                  </a:lnTo>
                  <a:lnTo>
                    <a:pt x="6783" y="12324"/>
                  </a:lnTo>
                  <a:lnTo>
                    <a:pt x="6785" y="12329"/>
                  </a:lnTo>
                  <a:lnTo>
                    <a:pt x="6786" y="12339"/>
                  </a:lnTo>
                  <a:lnTo>
                    <a:pt x="6788" y="12351"/>
                  </a:lnTo>
                  <a:lnTo>
                    <a:pt x="6788" y="12361"/>
                  </a:lnTo>
                  <a:lnTo>
                    <a:pt x="6788" y="12371"/>
                  </a:lnTo>
                  <a:lnTo>
                    <a:pt x="6786" y="12382"/>
                  </a:lnTo>
                  <a:lnTo>
                    <a:pt x="6783" y="12401"/>
                  </a:lnTo>
                  <a:lnTo>
                    <a:pt x="6785" y="12401"/>
                  </a:lnTo>
                  <a:lnTo>
                    <a:pt x="6790" y="12378"/>
                  </a:lnTo>
                  <a:lnTo>
                    <a:pt x="6797" y="12365"/>
                  </a:lnTo>
                  <a:lnTo>
                    <a:pt x="6805" y="12366"/>
                  </a:lnTo>
                  <a:lnTo>
                    <a:pt x="6811" y="12387"/>
                  </a:lnTo>
                  <a:lnTo>
                    <a:pt x="6799" y="12417"/>
                  </a:lnTo>
                  <a:lnTo>
                    <a:pt x="6793" y="12428"/>
                  </a:lnTo>
                  <a:lnTo>
                    <a:pt x="6785" y="12429"/>
                  </a:lnTo>
                  <a:lnTo>
                    <a:pt x="6779" y="12426"/>
                  </a:lnTo>
                  <a:lnTo>
                    <a:pt x="6776" y="12431"/>
                  </a:lnTo>
                  <a:lnTo>
                    <a:pt x="6772" y="12443"/>
                  </a:lnTo>
                  <a:lnTo>
                    <a:pt x="6769" y="12449"/>
                  </a:lnTo>
                  <a:lnTo>
                    <a:pt x="6763" y="12455"/>
                  </a:lnTo>
                  <a:lnTo>
                    <a:pt x="6759" y="12464"/>
                  </a:lnTo>
                  <a:lnTo>
                    <a:pt x="6762" y="12490"/>
                  </a:lnTo>
                  <a:lnTo>
                    <a:pt x="6758" y="12511"/>
                  </a:lnTo>
                  <a:lnTo>
                    <a:pt x="6749" y="12525"/>
                  </a:lnTo>
                  <a:lnTo>
                    <a:pt x="6742" y="12528"/>
                  </a:lnTo>
                  <a:lnTo>
                    <a:pt x="6739" y="12526"/>
                  </a:lnTo>
                  <a:lnTo>
                    <a:pt x="6738" y="12523"/>
                  </a:lnTo>
                  <a:lnTo>
                    <a:pt x="6738" y="12518"/>
                  </a:lnTo>
                  <a:lnTo>
                    <a:pt x="6737" y="12513"/>
                  </a:lnTo>
                  <a:lnTo>
                    <a:pt x="6737" y="12511"/>
                  </a:lnTo>
                  <a:lnTo>
                    <a:pt x="6737" y="12502"/>
                  </a:lnTo>
                  <a:lnTo>
                    <a:pt x="6737" y="12499"/>
                  </a:lnTo>
                  <a:lnTo>
                    <a:pt x="6736" y="12498"/>
                  </a:lnTo>
                  <a:lnTo>
                    <a:pt x="6734" y="12499"/>
                  </a:lnTo>
                  <a:lnTo>
                    <a:pt x="6728" y="12493"/>
                  </a:lnTo>
                  <a:lnTo>
                    <a:pt x="6719" y="12494"/>
                  </a:lnTo>
                  <a:lnTo>
                    <a:pt x="6716" y="12486"/>
                  </a:lnTo>
                  <a:lnTo>
                    <a:pt x="6710" y="12501"/>
                  </a:lnTo>
                  <a:lnTo>
                    <a:pt x="6702" y="12505"/>
                  </a:lnTo>
                  <a:lnTo>
                    <a:pt x="6685" y="12499"/>
                  </a:lnTo>
                  <a:lnTo>
                    <a:pt x="6693" y="12529"/>
                  </a:lnTo>
                  <a:lnTo>
                    <a:pt x="6705" y="12542"/>
                  </a:lnTo>
                  <a:lnTo>
                    <a:pt x="6764" y="12555"/>
                  </a:lnTo>
                  <a:lnTo>
                    <a:pt x="6769" y="12561"/>
                  </a:lnTo>
                  <a:lnTo>
                    <a:pt x="6773" y="12573"/>
                  </a:lnTo>
                  <a:lnTo>
                    <a:pt x="6775" y="12581"/>
                  </a:lnTo>
                  <a:lnTo>
                    <a:pt x="6776" y="12569"/>
                  </a:lnTo>
                  <a:lnTo>
                    <a:pt x="6778" y="12557"/>
                  </a:lnTo>
                  <a:lnTo>
                    <a:pt x="6778" y="12548"/>
                  </a:lnTo>
                  <a:lnTo>
                    <a:pt x="6778" y="12541"/>
                  </a:lnTo>
                  <a:lnTo>
                    <a:pt x="6779" y="12544"/>
                  </a:lnTo>
                  <a:lnTo>
                    <a:pt x="6783" y="12554"/>
                  </a:lnTo>
                  <a:lnTo>
                    <a:pt x="6786" y="12563"/>
                  </a:lnTo>
                  <a:lnTo>
                    <a:pt x="6788" y="12575"/>
                  </a:lnTo>
                  <a:lnTo>
                    <a:pt x="6785" y="12590"/>
                  </a:lnTo>
                  <a:lnTo>
                    <a:pt x="6777" y="12610"/>
                  </a:lnTo>
                  <a:lnTo>
                    <a:pt x="6773" y="12627"/>
                  </a:lnTo>
                  <a:lnTo>
                    <a:pt x="6782" y="12630"/>
                  </a:lnTo>
                  <a:lnTo>
                    <a:pt x="6786" y="12628"/>
                  </a:lnTo>
                  <a:lnTo>
                    <a:pt x="6790" y="12621"/>
                  </a:lnTo>
                  <a:lnTo>
                    <a:pt x="6792" y="12613"/>
                  </a:lnTo>
                  <a:lnTo>
                    <a:pt x="6795" y="12606"/>
                  </a:lnTo>
                  <a:lnTo>
                    <a:pt x="6797" y="12602"/>
                  </a:lnTo>
                  <a:lnTo>
                    <a:pt x="6804" y="12599"/>
                  </a:lnTo>
                  <a:lnTo>
                    <a:pt x="6810" y="12590"/>
                  </a:lnTo>
                  <a:lnTo>
                    <a:pt x="6814" y="12589"/>
                  </a:lnTo>
                  <a:lnTo>
                    <a:pt x="6816" y="12589"/>
                  </a:lnTo>
                  <a:lnTo>
                    <a:pt x="6820" y="12588"/>
                  </a:lnTo>
                  <a:lnTo>
                    <a:pt x="6823" y="12584"/>
                  </a:lnTo>
                  <a:lnTo>
                    <a:pt x="6825" y="12574"/>
                  </a:lnTo>
                  <a:lnTo>
                    <a:pt x="6833" y="12563"/>
                  </a:lnTo>
                  <a:lnTo>
                    <a:pt x="6869" y="12544"/>
                  </a:lnTo>
                  <a:lnTo>
                    <a:pt x="6881" y="12530"/>
                  </a:lnTo>
                  <a:lnTo>
                    <a:pt x="6876" y="12532"/>
                  </a:lnTo>
                  <a:lnTo>
                    <a:pt x="6872" y="12533"/>
                  </a:lnTo>
                  <a:lnTo>
                    <a:pt x="6867" y="12537"/>
                  </a:lnTo>
                  <a:lnTo>
                    <a:pt x="6865" y="12529"/>
                  </a:lnTo>
                  <a:lnTo>
                    <a:pt x="6866" y="12513"/>
                  </a:lnTo>
                  <a:lnTo>
                    <a:pt x="6869" y="12500"/>
                  </a:lnTo>
                  <a:lnTo>
                    <a:pt x="6872" y="12490"/>
                  </a:lnTo>
                  <a:lnTo>
                    <a:pt x="6883" y="12460"/>
                  </a:lnTo>
                  <a:lnTo>
                    <a:pt x="6891" y="12444"/>
                  </a:lnTo>
                  <a:lnTo>
                    <a:pt x="6899" y="12437"/>
                  </a:lnTo>
                  <a:lnTo>
                    <a:pt x="6910" y="12433"/>
                  </a:lnTo>
                  <a:lnTo>
                    <a:pt x="6889" y="12428"/>
                  </a:lnTo>
                  <a:lnTo>
                    <a:pt x="6888" y="12424"/>
                  </a:lnTo>
                  <a:lnTo>
                    <a:pt x="6888" y="12417"/>
                  </a:lnTo>
                  <a:lnTo>
                    <a:pt x="6889" y="12408"/>
                  </a:lnTo>
                  <a:lnTo>
                    <a:pt x="6890" y="12401"/>
                  </a:lnTo>
                  <a:lnTo>
                    <a:pt x="6891" y="12399"/>
                  </a:lnTo>
                  <a:lnTo>
                    <a:pt x="6898" y="12395"/>
                  </a:lnTo>
                  <a:lnTo>
                    <a:pt x="6898" y="12403"/>
                  </a:lnTo>
                  <a:lnTo>
                    <a:pt x="6896" y="12405"/>
                  </a:lnTo>
                  <a:lnTo>
                    <a:pt x="6894" y="12408"/>
                  </a:lnTo>
                  <a:lnTo>
                    <a:pt x="6899" y="12420"/>
                  </a:lnTo>
                  <a:lnTo>
                    <a:pt x="6910" y="12418"/>
                  </a:lnTo>
                  <a:lnTo>
                    <a:pt x="6915" y="12428"/>
                  </a:lnTo>
                  <a:lnTo>
                    <a:pt x="6920" y="12418"/>
                  </a:lnTo>
                  <a:lnTo>
                    <a:pt x="6931" y="12412"/>
                  </a:lnTo>
                  <a:lnTo>
                    <a:pt x="6941" y="12391"/>
                  </a:lnTo>
                  <a:lnTo>
                    <a:pt x="6953" y="12383"/>
                  </a:lnTo>
                  <a:lnTo>
                    <a:pt x="6958" y="12376"/>
                  </a:lnTo>
                  <a:lnTo>
                    <a:pt x="6965" y="12361"/>
                  </a:lnTo>
                  <a:lnTo>
                    <a:pt x="6967" y="12357"/>
                  </a:lnTo>
                  <a:lnTo>
                    <a:pt x="6979" y="12354"/>
                  </a:lnTo>
                  <a:lnTo>
                    <a:pt x="6987" y="12342"/>
                  </a:lnTo>
                  <a:lnTo>
                    <a:pt x="6993" y="12352"/>
                  </a:lnTo>
                  <a:lnTo>
                    <a:pt x="6997" y="12370"/>
                  </a:lnTo>
                  <a:lnTo>
                    <a:pt x="7000" y="12386"/>
                  </a:lnTo>
                  <a:lnTo>
                    <a:pt x="6997" y="12397"/>
                  </a:lnTo>
                  <a:lnTo>
                    <a:pt x="6994" y="12412"/>
                  </a:lnTo>
                  <a:lnTo>
                    <a:pt x="7017" y="12336"/>
                  </a:lnTo>
                  <a:lnTo>
                    <a:pt x="7027" y="12317"/>
                  </a:lnTo>
                  <a:lnTo>
                    <a:pt x="7101" y="12201"/>
                  </a:lnTo>
                  <a:lnTo>
                    <a:pt x="7108" y="12195"/>
                  </a:lnTo>
                  <a:lnTo>
                    <a:pt x="7122" y="12199"/>
                  </a:lnTo>
                  <a:lnTo>
                    <a:pt x="7123" y="12204"/>
                  </a:lnTo>
                  <a:lnTo>
                    <a:pt x="7121" y="12216"/>
                  </a:lnTo>
                  <a:lnTo>
                    <a:pt x="7122" y="12223"/>
                  </a:lnTo>
                  <a:lnTo>
                    <a:pt x="7123" y="12228"/>
                  </a:lnTo>
                  <a:lnTo>
                    <a:pt x="7125" y="12234"/>
                  </a:lnTo>
                  <a:lnTo>
                    <a:pt x="7126" y="12237"/>
                  </a:lnTo>
                  <a:lnTo>
                    <a:pt x="7127" y="12243"/>
                  </a:lnTo>
                  <a:lnTo>
                    <a:pt x="7130" y="12249"/>
                  </a:lnTo>
                  <a:lnTo>
                    <a:pt x="7132" y="12256"/>
                  </a:lnTo>
                  <a:lnTo>
                    <a:pt x="7133" y="12267"/>
                  </a:lnTo>
                  <a:lnTo>
                    <a:pt x="7134" y="12273"/>
                  </a:lnTo>
                  <a:lnTo>
                    <a:pt x="7135" y="12278"/>
                  </a:lnTo>
                  <a:lnTo>
                    <a:pt x="7134" y="12285"/>
                  </a:lnTo>
                  <a:lnTo>
                    <a:pt x="7132" y="12286"/>
                  </a:lnTo>
                  <a:lnTo>
                    <a:pt x="7128" y="12283"/>
                  </a:lnTo>
                  <a:lnTo>
                    <a:pt x="7126" y="12283"/>
                  </a:lnTo>
                  <a:lnTo>
                    <a:pt x="7122" y="12293"/>
                  </a:lnTo>
                  <a:lnTo>
                    <a:pt x="7120" y="12300"/>
                  </a:lnTo>
                  <a:lnTo>
                    <a:pt x="7119" y="12309"/>
                  </a:lnTo>
                  <a:lnTo>
                    <a:pt x="7120" y="12320"/>
                  </a:lnTo>
                  <a:lnTo>
                    <a:pt x="7124" y="12322"/>
                  </a:lnTo>
                  <a:lnTo>
                    <a:pt x="7130" y="12317"/>
                  </a:lnTo>
                  <a:lnTo>
                    <a:pt x="7132" y="12322"/>
                  </a:lnTo>
                  <a:lnTo>
                    <a:pt x="7133" y="12333"/>
                  </a:lnTo>
                  <a:lnTo>
                    <a:pt x="7131" y="12357"/>
                  </a:lnTo>
                  <a:lnTo>
                    <a:pt x="7133" y="12364"/>
                  </a:lnTo>
                  <a:lnTo>
                    <a:pt x="7139" y="12360"/>
                  </a:lnTo>
                  <a:lnTo>
                    <a:pt x="7152" y="12344"/>
                  </a:lnTo>
                  <a:lnTo>
                    <a:pt x="7153" y="12374"/>
                  </a:lnTo>
                  <a:lnTo>
                    <a:pt x="7152" y="12387"/>
                  </a:lnTo>
                  <a:lnTo>
                    <a:pt x="7149" y="12399"/>
                  </a:lnTo>
                  <a:lnTo>
                    <a:pt x="7154" y="12406"/>
                  </a:lnTo>
                  <a:lnTo>
                    <a:pt x="7157" y="12408"/>
                  </a:lnTo>
                  <a:lnTo>
                    <a:pt x="7160" y="12408"/>
                  </a:lnTo>
                  <a:lnTo>
                    <a:pt x="7163" y="12404"/>
                  </a:lnTo>
                  <a:lnTo>
                    <a:pt x="7165" y="12398"/>
                  </a:lnTo>
                  <a:lnTo>
                    <a:pt x="7166" y="12392"/>
                  </a:lnTo>
                  <a:lnTo>
                    <a:pt x="7167" y="12388"/>
                  </a:lnTo>
                  <a:lnTo>
                    <a:pt x="7173" y="12383"/>
                  </a:lnTo>
                  <a:lnTo>
                    <a:pt x="7179" y="12385"/>
                  </a:lnTo>
                  <a:lnTo>
                    <a:pt x="7184" y="12393"/>
                  </a:lnTo>
                  <a:lnTo>
                    <a:pt x="7188" y="12407"/>
                  </a:lnTo>
                  <a:lnTo>
                    <a:pt x="7189" y="12416"/>
                  </a:lnTo>
                  <a:lnTo>
                    <a:pt x="7188" y="12433"/>
                  </a:lnTo>
                  <a:lnTo>
                    <a:pt x="7188" y="12441"/>
                  </a:lnTo>
                  <a:lnTo>
                    <a:pt x="7189" y="12447"/>
                  </a:lnTo>
                  <a:lnTo>
                    <a:pt x="7194" y="12463"/>
                  </a:lnTo>
                  <a:lnTo>
                    <a:pt x="7198" y="12493"/>
                  </a:lnTo>
                  <a:lnTo>
                    <a:pt x="7201" y="12507"/>
                  </a:lnTo>
                  <a:lnTo>
                    <a:pt x="7204" y="12510"/>
                  </a:lnTo>
                  <a:lnTo>
                    <a:pt x="7209" y="12504"/>
                  </a:lnTo>
                  <a:lnTo>
                    <a:pt x="7220" y="12496"/>
                  </a:lnTo>
                  <a:lnTo>
                    <a:pt x="7225" y="12486"/>
                  </a:lnTo>
                  <a:lnTo>
                    <a:pt x="7229" y="12474"/>
                  </a:lnTo>
                  <a:lnTo>
                    <a:pt x="7230" y="12467"/>
                  </a:lnTo>
                  <a:lnTo>
                    <a:pt x="7227" y="12463"/>
                  </a:lnTo>
                  <a:lnTo>
                    <a:pt x="7226" y="12459"/>
                  </a:lnTo>
                  <a:lnTo>
                    <a:pt x="7227" y="12449"/>
                  </a:lnTo>
                  <a:lnTo>
                    <a:pt x="7227" y="12439"/>
                  </a:lnTo>
                  <a:lnTo>
                    <a:pt x="7228" y="12432"/>
                  </a:lnTo>
                  <a:lnTo>
                    <a:pt x="7231" y="12430"/>
                  </a:lnTo>
                  <a:lnTo>
                    <a:pt x="7236" y="12439"/>
                  </a:lnTo>
                  <a:lnTo>
                    <a:pt x="7239" y="12434"/>
                  </a:lnTo>
                  <a:lnTo>
                    <a:pt x="7240" y="12425"/>
                  </a:lnTo>
                  <a:lnTo>
                    <a:pt x="7238" y="12414"/>
                  </a:lnTo>
                  <a:lnTo>
                    <a:pt x="7239" y="12406"/>
                  </a:lnTo>
                  <a:lnTo>
                    <a:pt x="7242" y="12394"/>
                  </a:lnTo>
                  <a:lnTo>
                    <a:pt x="7244" y="12380"/>
                  </a:lnTo>
                  <a:lnTo>
                    <a:pt x="7245" y="12367"/>
                  </a:lnTo>
                  <a:lnTo>
                    <a:pt x="7241" y="12355"/>
                  </a:lnTo>
                  <a:lnTo>
                    <a:pt x="7247" y="12357"/>
                  </a:lnTo>
                  <a:lnTo>
                    <a:pt x="7269" y="12351"/>
                  </a:lnTo>
                  <a:lnTo>
                    <a:pt x="7272" y="12347"/>
                  </a:lnTo>
                  <a:lnTo>
                    <a:pt x="7274" y="12348"/>
                  </a:lnTo>
                  <a:lnTo>
                    <a:pt x="7276" y="12359"/>
                  </a:lnTo>
                  <a:lnTo>
                    <a:pt x="7278" y="12385"/>
                  </a:lnTo>
                  <a:lnTo>
                    <a:pt x="7274" y="12413"/>
                  </a:lnTo>
                  <a:lnTo>
                    <a:pt x="7268" y="12436"/>
                  </a:lnTo>
                  <a:lnTo>
                    <a:pt x="7263" y="12449"/>
                  </a:lnTo>
                  <a:lnTo>
                    <a:pt x="7269" y="12463"/>
                  </a:lnTo>
                  <a:lnTo>
                    <a:pt x="7275" y="12461"/>
                  </a:lnTo>
                  <a:lnTo>
                    <a:pt x="7281" y="12454"/>
                  </a:lnTo>
                  <a:lnTo>
                    <a:pt x="7288" y="12454"/>
                  </a:lnTo>
                  <a:lnTo>
                    <a:pt x="7289" y="12457"/>
                  </a:lnTo>
                  <a:lnTo>
                    <a:pt x="7294" y="12476"/>
                  </a:lnTo>
                  <a:lnTo>
                    <a:pt x="7297" y="12481"/>
                  </a:lnTo>
                  <a:lnTo>
                    <a:pt x="7302" y="12488"/>
                  </a:lnTo>
                  <a:lnTo>
                    <a:pt x="7317" y="12542"/>
                  </a:lnTo>
                  <a:lnTo>
                    <a:pt x="7339" y="12640"/>
                  </a:lnTo>
                  <a:lnTo>
                    <a:pt x="7356" y="12730"/>
                  </a:lnTo>
                  <a:lnTo>
                    <a:pt x="7367" y="12800"/>
                  </a:lnTo>
                  <a:lnTo>
                    <a:pt x="7374" y="12830"/>
                  </a:lnTo>
                  <a:lnTo>
                    <a:pt x="7383" y="12831"/>
                  </a:lnTo>
                  <a:lnTo>
                    <a:pt x="7381" y="12853"/>
                  </a:lnTo>
                  <a:lnTo>
                    <a:pt x="7382" y="12863"/>
                  </a:lnTo>
                  <a:lnTo>
                    <a:pt x="7387" y="12867"/>
                  </a:lnTo>
                  <a:lnTo>
                    <a:pt x="7392" y="12867"/>
                  </a:lnTo>
                  <a:lnTo>
                    <a:pt x="7391" y="12880"/>
                  </a:lnTo>
                  <a:lnTo>
                    <a:pt x="7388" y="12885"/>
                  </a:lnTo>
                  <a:lnTo>
                    <a:pt x="7385" y="12884"/>
                  </a:lnTo>
                  <a:lnTo>
                    <a:pt x="7383" y="12879"/>
                  </a:lnTo>
                  <a:lnTo>
                    <a:pt x="7387" y="12898"/>
                  </a:lnTo>
                  <a:lnTo>
                    <a:pt x="7394" y="12909"/>
                  </a:lnTo>
                  <a:lnTo>
                    <a:pt x="7427" y="12930"/>
                  </a:lnTo>
                  <a:lnTo>
                    <a:pt x="7437" y="12927"/>
                  </a:lnTo>
                  <a:lnTo>
                    <a:pt x="7445" y="12911"/>
                  </a:lnTo>
                  <a:lnTo>
                    <a:pt x="7438" y="12910"/>
                  </a:lnTo>
                  <a:lnTo>
                    <a:pt x="7439" y="12903"/>
                  </a:lnTo>
                  <a:lnTo>
                    <a:pt x="7443" y="12901"/>
                  </a:lnTo>
                  <a:lnTo>
                    <a:pt x="7449" y="12896"/>
                  </a:lnTo>
                  <a:lnTo>
                    <a:pt x="7454" y="12887"/>
                  </a:lnTo>
                  <a:lnTo>
                    <a:pt x="7460" y="12861"/>
                  </a:lnTo>
                  <a:lnTo>
                    <a:pt x="7464" y="12852"/>
                  </a:lnTo>
                  <a:lnTo>
                    <a:pt x="7467" y="12844"/>
                  </a:lnTo>
                  <a:lnTo>
                    <a:pt x="7464" y="12831"/>
                  </a:lnTo>
                  <a:lnTo>
                    <a:pt x="7462" y="12829"/>
                  </a:lnTo>
                  <a:lnTo>
                    <a:pt x="7459" y="12829"/>
                  </a:lnTo>
                  <a:lnTo>
                    <a:pt x="7456" y="12827"/>
                  </a:lnTo>
                  <a:lnTo>
                    <a:pt x="7454" y="12815"/>
                  </a:lnTo>
                  <a:lnTo>
                    <a:pt x="7454" y="12809"/>
                  </a:lnTo>
                  <a:lnTo>
                    <a:pt x="7455" y="12784"/>
                  </a:lnTo>
                  <a:lnTo>
                    <a:pt x="7455" y="12775"/>
                  </a:lnTo>
                  <a:lnTo>
                    <a:pt x="7453" y="12770"/>
                  </a:lnTo>
                  <a:lnTo>
                    <a:pt x="7452" y="12767"/>
                  </a:lnTo>
                  <a:lnTo>
                    <a:pt x="7450" y="12763"/>
                  </a:lnTo>
                  <a:lnTo>
                    <a:pt x="7432" y="12618"/>
                  </a:lnTo>
                  <a:lnTo>
                    <a:pt x="7430" y="12586"/>
                  </a:lnTo>
                  <a:lnTo>
                    <a:pt x="7429" y="12570"/>
                  </a:lnTo>
                  <a:lnTo>
                    <a:pt x="7429" y="12552"/>
                  </a:lnTo>
                  <a:lnTo>
                    <a:pt x="7433" y="12549"/>
                  </a:lnTo>
                  <a:lnTo>
                    <a:pt x="7439" y="12539"/>
                  </a:lnTo>
                  <a:lnTo>
                    <a:pt x="7442" y="12530"/>
                  </a:lnTo>
                  <a:lnTo>
                    <a:pt x="7436" y="12529"/>
                  </a:lnTo>
                  <a:lnTo>
                    <a:pt x="7440" y="12516"/>
                  </a:lnTo>
                  <a:lnTo>
                    <a:pt x="7445" y="12509"/>
                  </a:lnTo>
                  <a:lnTo>
                    <a:pt x="7451" y="12511"/>
                  </a:lnTo>
                  <a:lnTo>
                    <a:pt x="7455" y="12522"/>
                  </a:lnTo>
                  <a:lnTo>
                    <a:pt x="7455" y="12536"/>
                  </a:lnTo>
                  <a:lnTo>
                    <a:pt x="7451" y="12547"/>
                  </a:lnTo>
                  <a:lnTo>
                    <a:pt x="7442" y="12558"/>
                  </a:lnTo>
                  <a:lnTo>
                    <a:pt x="7437" y="12560"/>
                  </a:lnTo>
                  <a:lnTo>
                    <a:pt x="7435" y="12565"/>
                  </a:lnTo>
                  <a:lnTo>
                    <a:pt x="7433" y="12577"/>
                  </a:lnTo>
                  <a:lnTo>
                    <a:pt x="7434" y="12585"/>
                  </a:lnTo>
                  <a:lnTo>
                    <a:pt x="7435" y="12592"/>
                  </a:lnTo>
                  <a:lnTo>
                    <a:pt x="7436" y="12596"/>
                  </a:lnTo>
                  <a:lnTo>
                    <a:pt x="7438" y="12599"/>
                  </a:lnTo>
                  <a:lnTo>
                    <a:pt x="7443" y="12598"/>
                  </a:lnTo>
                  <a:lnTo>
                    <a:pt x="7448" y="12595"/>
                  </a:lnTo>
                  <a:lnTo>
                    <a:pt x="7452" y="12587"/>
                  </a:lnTo>
                  <a:lnTo>
                    <a:pt x="7455" y="12574"/>
                  </a:lnTo>
                  <a:lnTo>
                    <a:pt x="7458" y="12563"/>
                  </a:lnTo>
                  <a:lnTo>
                    <a:pt x="7460" y="12548"/>
                  </a:lnTo>
                  <a:lnTo>
                    <a:pt x="7460" y="12533"/>
                  </a:lnTo>
                  <a:lnTo>
                    <a:pt x="7458" y="12515"/>
                  </a:lnTo>
                  <a:lnTo>
                    <a:pt x="7467" y="12421"/>
                  </a:lnTo>
                  <a:lnTo>
                    <a:pt x="7466" y="12412"/>
                  </a:lnTo>
                  <a:lnTo>
                    <a:pt x="7459" y="12365"/>
                  </a:lnTo>
                  <a:lnTo>
                    <a:pt x="7456" y="12353"/>
                  </a:lnTo>
                  <a:lnTo>
                    <a:pt x="7475" y="12338"/>
                  </a:lnTo>
                  <a:lnTo>
                    <a:pt x="7475" y="12353"/>
                  </a:lnTo>
                  <a:lnTo>
                    <a:pt x="7472" y="12361"/>
                  </a:lnTo>
                  <a:lnTo>
                    <a:pt x="7463" y="12368"/>
                  </a:lnTo>
                  <a:lnTo>
                    <a:pt x="7466" y="12379"/>
                  </a:lnTo>
                  <a:lnTo>
                    <a:pt x="7469" y="12389"/>
                  </a:lnTo>
                  <a:lnTo>
                    <a:pt x="7476" y="12405"/>
                  </a:lnTo>
                  <a:lnTo>
                    <a:pt x="7474" y="12422"/>
                  </a:lnTo>
                  <a:lnTo>
                    <a:pt x="7471" y="12433"/>
                  </a:lnTo>
                  <a:lnTo>
                    <a:pt x="7470" y="12443"/>
                  </a:lnTo>
                  <a:lnTo>
                    <a:pt x="7471" y="12455"/>
                  </a:lnTo>
                  <a:lnTo>
                    <a:pt x="7475" y="12460"/>
                  </a:lnTo>
                  <a:lnTo>
                    <a:pt x="7479" y="12452"/>
                  </a:lnTo>
                  <a:lnTo>
                    <a:pt x="7484" y="12440"/>
                  </a:lnTo>
                  <a:lnTo>
                    <a:pt x="7495" y="12426"/>
                  </a:lnTo>
                  <a:lnTo>
                    <a:pt x="7504" y="12405"/>
                  </a:lnTo>
                  <a:lnTo>
                    <a:pt x="7511" y="12380"/>
                  </a:lnTo>
                  <a:lnTo>
                    <a:pt x="7516" y="12354"/>
                  </a:lnTo>
                  <a:lnTo>
                    <a:pt x="7518" y="12351"/>
                  </a:lnTo>
                  <a:lnTo>
                    <a:pt x="7519" y="12347"/>
                  </a:lnTo>
                  <a:lnTo>
                    <a:pt x="7520" y="12339"/>
                  </a:lnTo>
                  <a:lnTo>
                    <a:pt x="7521" y="12330"/>
                  </a:lnTo>
                  <a:lnTo>
                    <a:pt x="7521" y="12325"/>
                  </a:lnTo>
                  <a:lnTo>
                    <a:pt x="7522" y="12320"/>
                  </a:lnTo>
                  <a:lnTo>
                    <a:pt x="7522" y="12315"/>
                  </a:lnTo>
                  <a:lnTo>
                    <a:pt x="7526" y="12304"/>
                  </a:lnTo>
                  <a:lnTo>
                    <a:pt x="7536" y="12298"/>
                  </a:lnTo>
                  <a:lnTo>
                    <a:pt x="7540" y="12290"/>
                  </a:lnTo>
                  <a:lnTo>
                    <a:pt x="7542" y="12267"/>
                  </a:lnTo>
                  <a:lnTo>
                    <a:pt x="7530" y="12229"/>
                  </a:lnTo>
                  <a:lnTo>
                    <a:pt x="7531" y="12206"/>
                  </a:lnTo>
                  <a:lnTo>
                    <a:pt x="7526" y="12203"/>
                  </a:lnTo>
                  <a:lnTo>
                    <a:pt x="7524" y="12195"/>
                  </a:lnTo>
                  <a:lnTo>
                    <a:pt x="7524" y="12182"/>
                  </a:lnTo>
                  <a:lnTo>
                    <a:pt x="7525" y="12164"/>
                  </a:lnTo>
                  <a:lnTo>
                    <a:pt x="7528" y="12169"/>
                  </a:lnTo>
                  <a:lnTo>
                    <a:pt x="7528" y="12176"/>
                  </a:lnTo>
                  <a:lnTo>
                    <a:pt x="7528" y="12184"/>
                  </a:lnTo>
                  <a:lnTo>
                    <a:pt x="7529" y="12192"/>
                  </a:lnTo>
                  <a:lnTo>
                    <a:pt x="7531" y="12196"/>
                  </a:lnTo>
                  <a:lnTo>
                    <a:pt x="7533" y="12195"/>
                  </a:lnTo>
                  <a:lnTo>
                    <a:pt x="7535" y="12197"/>
                  </a:lnTo>
                  <a:lnTo>
                    <a:pt x="7535" y="12210"/>
                  </a:lnTo>
                  <a:lnTo>
                    <a:pt x="7536" y="12224"/>
                  </a:lnTo>
                  <a:lnTo>
                    <a:pt x="7539" y="12238"/>
                  </a:lnTo>
                  <a:lnTo>
                    <a:pt x="7546" y="12256"/>
                  </a:lnTo>
                  <a:lnTo>
                    <a:pt x="7554" y="12271"/>
                  </a:lnTo>
                  <a:lnTo>
                    <a:pt x="7573" y="12285"/>
                  </a:lnTo>
                  <a:lnTo>
                    <a:pt x="7591" y="12312"/>
                  </a:lnTo>
                  <a:lnTo>
                    <a:pt x="7612" y="12317"/>
                  </a:lnTo>
                  <a:lnTo>
                    <a:pt x="7620" y="12340"/>
                  </a:lnTo>
                  <a:lnTo>
                    <a:pt x="7630" y="12385"/>
                  </a:lnTo>
                  <a:lnTo>
                    <a:pt x="7634" y="12415"/>
                  </a:lnTo>
                  <a:lnTo>
                    <a:pt x="7629" y="12434"/>
                  </a:lnTo>
                  <a:lnTo>
                    <a:pt x="7631" y="12446"/>
                  </a:lnTo>
                  <a:lnTo>
                    <a:pt x="7634" y="12450"/>
                  </a:lnTo>
                  <a:lnTo>
                    <a:pt x="7641" y="12451"/>
                  </a:lnTo>
                  <a:lnTo>
                    <a:pt x="7641" y="12457"/>
                  </a:lnTo>
                  <a:lnTo>
                    <a:pt x="7639" y="12457"/>
                  </a:lnTo>
                  <a:lnTo>
                    <a:pt x="7637" y="12463"/>
                  </a:lnTo>
                  <a:lnTo>
                    <a:pt x="7636" y="12471"/>
                  </a:lnTo>
                  <a:lnTo>
                    <a:pt x="7636" y="12484"/>
                  </a:lnTo>
                  <a:lnTo>
                    <a:pt x="7633" y="12479"/>
                  </a:lnTo>
                  <a:lnTo>
                    <a:pt x="7630" y="12469"/>
                  </a:lnTo>
                  <a:lnTo>
                    <a:pt x="7627" y="12458"/>
                  </a:lnTo>
                  <a:lnTo>
                    <a:pt x="7626" y="12448"/>
                  </a:lnTo>
                  <a:lnTo>
                    <a:pt x="7625" y="12430"/>
                  </a:lnTo>
                  <a:lnTo>
                    <a:pt x="7626" y="12413"/>
                  </a:lnTo>
                  <a:lnTo>
                    <a:pt x="7624" y="12399"/>
                  </a:lnTo>
                  <a:lnTo>
                    <a:pt x="7619" y="12375"/>
                  </a:lnTo>
                  <a:lnTo>
                    <a:pt x="7612" y="12354"/>
                  </a:lnTo>
                  <a:lnTo>
                    <a:pt x="7604" y="12339"/>
                  </a:lnTo>
                  <a:lnTo>
                    <a:pt x="7558" y="12307"/>
                  </a:lnTo>
                  <a:lnTo>
                    <a:pt x="7553" y="12308"/>
                  </a:lnTo>
                  <a:lnTo>
                    <a:pt x="7548" y="12312"/>
                  </a:lnTo>
                  <a:lnTo>
                    <a:pt x="7544" y="12318"/>
                  </a:lnTo>
                  <a:lnTo>
                    <a:pt x="7540" y="12328"/>
                  </a:lnTo>
                  <a:lnTo>
                    <a:pt x="7532" y="12341"/>
                  </a:lnTo>
                  <a:lnTo>
                    <a:pt x="7531" y="12348"/>
                  </a:lnTo>
                  <a:lnTo>
                    <a:pt x="7535" y="12359"/>
                  </a:lnTo>
                  <a:lnTo>
                    <a:pt x="7537" y="12352"/>
                  </a:lnTo>
                  <a:lnTo>
                    <a:pt x="7539" y="12348"/>
                  </a:lnTo>
                  <a:lnTo>
                    <a:pt x="7541" y="12346"/>
                  </a:lnTo>
                  <a:lnTo>
                    <a:pt x="7543" y="12346"/>
                  </a:lnTo>
                  <a:lnTo>
                    <a:pt x="7543" y="12354"/>
                  </a:lnTo>
                  <a:lnTo>
                    <a:pt x="7543" y="12360"/>
                  </a:lnTo>
                  <a:lnTo>
                    <a:pt x="7545" y="12365"/>
                  </a:lnTo>
                  <a:lnTo>
                    <a:pt x="7547" y="12368"/>
                  </a:lnTo>
                  <a:lnTo>
                    <a:pt x="7534" y="12379"/>
                  </a:lnTo>
                  <a:lnTo>
                    <a:pt x="7529" y="12393"/>
                  </a:lnTo>
                  <a:lnTo>
                    <a:pt x="7530" y="12420"/>
                  </a:lnTo>
                  <a:lnTo>
                    <a:pt x="7528" y="12431"/>
                  </a:lnTo>
                  <a:lnTo>
                    <a:pt x="7524" y="12460"/>
                  </a:lnTo>
                  <a:lnTo>
                    <a:pt x="7522" y="12474"/>
                  </a:lnTo>
                  <a:lnTo>
                    <a:pt x="7520" y="12480"/>
                  </a:lnTo>
                  <a:lnTo>
                    <a:pt x="7517" y="12485"/>
                  </a:lnTo>
                  <a:lnTo>
                    <a:pt x="7514" y="12493"/>
                  </a:lnTo>
                  <a:lnTo>
                    <a:pt x="7512" y="12500"/>
                  </a:lnTo>
                  <a:lnTo>
                    <a:pt x="7510" y="12509"/>
                  </a:lnTo>
                  <a:lnTo>
                    <a:pt x="7510" y="12521"/>
                  </a:lnTo>
                  <a:lnTo>
                    <a:pt x="7511" y="12534"/>
                  </a:lnTo>
                  <a:lnTo>
                    <a:pt x="7514" y="12542"/>
                  </a:lnTo>
                  <a:lnTo>
                    <a:pt x="7544" y="12576"/>
                  </a:lnTo>
                  <a:lnTo>
                    <a:pt x="7550" y="12589"/>
                  </a:lnTo>
                  <a:lnTo>
                    <a:pt x="7554" y="12603"/>
                  </a:lnTo>
                  <a:lnTo>
                    <a:pt x="7557" y="12624"/>
                  </a:lnTo>
                  <a:lnTo>
                    <a:pt x="7559" y="12647"/>
                  </a:lnTo>
                  <a:lnTo>
                    <a:pt x="7556" y="12665"/>
                  </a:lnTo>
                  <a:lnTo>
                    <a:pt x="7562" y="12703"/>
                  </a:lnTo>
                  <a:lnTo>
                    <a:pt x="7573" y="12728"/>
                  </a:lnTo>
                  <a:lnTo>
                    <a:pt x="7586" y="12740"/>
                  </a:lnTo>
                  <a:lnTo>
                    <a:pt x="7598" y="12741"/>
                  </a:lnTo>
                  <a:lnTo>
                    <a:pt x="7638" y="12713"/>
                  </a:lnTo>
                  <a:lnTo>
                    <a:pt x="7676" y="12660"/>
                  </a:lnTo>
                  <a:lnTo>
                    <a:pt x="7724" y="12609"/>
                  </a:lnTo>
                  <a:lnTo>
                    <a:pt x="7737" y="12603"/>
                  </a:lnTo>
                  <a:lnTo>
                    <a:pt x="7757" y="12575"/>
                  </a:lnTo>
                  <a:lnTo>
                    <a:pt x="7768" y="12573"/>
                  </a:lnTo>
                  <a:lnTo>
                    <a:pt x="7772" y="12567"/>
                  </a:lnTo>
                  <a:lnTo>
                    <a:pt x="7774" y="12561"/>
                  </a:lnTo>
                  <a:lnTo>
                    <a:pt x="7777" y="12556"/>
                  </a:lnTo>
                  <a:lnTo>
                    <a:pt x="7780" y="12552"/>
                  </a:lnTo>
                  <a:lnTo>
                    <a:pt x="7808" y="12540"/>
                  </a:lnTo>
                  <a:lnTo>
                    <a:pt x="7835" y="12505"/>
                  </a:lnTo>
                  <a:lnTo>
                    <a:pt x="7847" y="12497"/>
                  </a:lnTo>
                  <a:lnTo>
                    <a:pt x="7851" y="12484"/>
                  </a:lnTo>
                  <a:lnTo>
                    <a:pt x="7856" y="12448"/>
                  </a:lnTo>
                  <a:lnTo>
                    <a:pt x="7860" y="12425"/>
                  </a:lnTo>
                  <a:lnTo>
                    <a:pt x="7864" y="12411"/>
                  </a:lnTo>
                  <a:lnTo>
                    <a:pt x="7870" y="12404"/>
                  </a:lnTo>
                  <a:lnTo>
                    <a:pt x="7883" y="12399"/>
                  </a:lnTo>
                  <a:lnTo>
                    <a:pt x="7889" y="12390"/>
                  </a:lnTo>
                  <a:lnTo>
                    <a:pt x="7894" y="12375"/>
                  </a:lnTo>
                  <a:lnTo>
                    <a:pt x="7896" y="12356"/>
                  </a:lnTo>
                  <a:lnTo>
                    <a:pt x="7896" y="12346"/>
                  </a:lnTo>
                  <a:lnTo>
                    <a:pt x="7896" y="12332"/>
                  </a:lnTo>
                  <a:lnTo>
                    <a:pt x="7895" y="12320"/>
                  </a:lnTo>
                  <a:lnTo>
                    <a:pt x="7897" y="12309"/>
                  </a:lnTo>
                  <a:lnTo>
                    <a:pt x="7900" y="12285"/>
                  </a:lnTo>
                  <a:lnTo>
                    <a:pt x="7901" y="12277"/>
                  </a:lnTo>
                  <a:lnTo>
                    <a:pt x="7904" y="12268"/>
                  </a:lnTo>
                  <a:lnTo>
                    <a:pt x="7920" y="12234"/>
                  </a:lnTo>
                  <a:lnTo>
                    <a:pt x="7916" y="12251"/>
                  </a:lnTo>
                  <a:lnTo>
                    <a:pt x="7911" y="12266"/>
                  </a:lnTo>
                  <a:lnTo>
                    <a:pt x="7906" y="12285"/>
                  </a:lnTo>
                  <a:lnTo>
                    <a:pt x="7903" y="12311"/>
                  </a:lnTo>
                  <a:lnTo>
                    <a:pt x="7902" y="12371"/>
                  </a:lnTo>
                  <a:lnTo>
                    <a:pt x="7900" y="12395"/>
                  </a:lnTo>
                  <a:lnTo>
                    <a:pt x="7895" y="12404"/>
                  </a:lnTo>
                  <a:lnTo>
                    <a:pt x="7886" y="12411"/>
                  </a:lnTo>
                  <a:lnTo>
                    <a:pt x="7876" y="12423"/>
                  </a:lnTo>
                  <a:lnTo>
                    <a:pt x="7873" y="12433"/>
                  </a:lnTo>
                  <a:lnTo>
                    <a:pt x="7871" y="12443"/>
                  </a:lnTo>
                  <a:lnTo>
                    <a:pt x="7869" y="12470"/>
                  </a:lnTo>
                  <a:lnTo>
                    <a:pt x="7870" y="12471"/>
                  </a:lnTo>
                  <a:lnTo>
                    <a:pt x="7870" y="12476"/>
                  </a:lnTo>
                  <a:lnTo>
                    <a:pt x="7870" y="12483"/>
                  </a:lnTo>
                  <a:lnTo>
                    <a:pt x="7869" y="12491"/>
                  </a:lnTo>
                  <a:lnTo>
                    <a:pt x="7864" y="12504"/>
                  </a:lnTo>
                  <a:lnTo>
                    <a:pt x="7861" y="12516"/>
                  </a:lnTo>
                  <a:lnTo>
                    <a:pt x="7860" y="12522"/>
                  </a:lnTo>
                  <a:lnTo>
                    <a:pt x="7865" y="12546"/>
                  </a:lnTo>
                  <a:lnTo>
                    <a:pt x="7848" y="12606"/>
                  </a:lnTo>
                  <a:lnTo>
                    <a:pt x="7846" y="12627"/>
                  </a:lnTo>
                  <a:lnTo>
                    <a:pt x="7849" y="12659"/>
                  </a:lnTo>
                  <a:lnTo>
                    <a:pt x="7858" y="12660"/>
                  </a:lnTo>
                  <a:lnTo>
                    <a:pt x="7868" y="12648"/>
                  </a:lnTo>
                  <a:lnTo>
                    <a:pt x="7877" y="12644"/>
                  </a:lnTo>
                  <a:lnTo>
                    <a:pt x="7877" y="12650"/>
                  </a:lnTo>
                  <a:lnTo>
                    <a:pt x="7870" y="12655"/>
                  </a:lnTo>
                  <a:lnTo>
                    <a:pt x="7864" y="12663"/>
                  </a:lnTo>
                  <a:lnTo>
                    <a:pt x="7842" y="12675"/>
                  </a:lnTo>
                  <a:lnTo>
                    <a:pt x="7836" y="12685"/>
                  </a:lnTo>
                  <a:lnTo>
                    <a:pt x="7832" y="12697"/>
                  </a:lnTo>
                  <a:lnTo>
                    <a:pt x="7800" y="12760"/>
                  </a:lnTo>
                  <a:lnTo>
                    <a:pt x="7777" y="12832"/>
                  </a:lnTo>
                  <a:lnTo>
                    <a:pt x="7772" y="12841"/>
                  </a:lnTo>
                  <a:lnTo>
                    <a:pt x="7759" y="12855"/>
                  </a:lnTo>
                  <a:lnTo>
                    <a:pt x="7754" y="12868"/>
                  </a:lnTo>
                  <a:lnTo>
                    <a:pt x="7743" y="12911"/>
                  </a:lnTo>
                  <a:lnTo>
                    <a:pt x="7727" y="13010"/>
                  </a:lnTo>
                  <a:lnTo>
                    <a:pt x="7724" y="13053"/>
                  </a:lnTo>
                  <a:lnTo>
                    <a:pt x="7731" y="13083"/>
                  </a:lnTo>
                  <a:lnTo>
                    <a:pt x="7728" y="13101"/>
                  </a:lnTo>
                  <a:lnTo>
                    <a:pt x="7732" y="13119"/>
                  </a:lnTo>
                  <a:lnTo>
                    <a:pt x="7742" y="13146"/>
                  </a:lnTo>
                  <a:lnTo>
                    <a:pt x="7747" y="13156"/>
                  </a:lnTo>
                  <a:lnTo>
                    <a:pt x="7753" y="13156"/>
                  </a:lnTo>
                  <a:lnTo>
                    <a:pt x="7766" y="13142"/>
                  </a:lnTo>
                  <a:lnTo>
                    <a:pt x="7773" y="13141"/>
                  </a:lnTo>
                  <a:lnTo>
                    <a:pt x="7809" y="13179"/>
                  </a:lnTo>
                  <a:lnTo>
                    <a:pt x="7815" y="13194"/>
                  </a:lnTo>
                  <a:lnTo>
                    <a:pt x="7820" y="13218"/>
                  </a:lnTo>
                  <a:lnTo>
                    <a:pt x="7816" y="13216"/>
                  </a:lnTo>
                  <a:lnTo>
                    <a:pt x="7814" y="13210"/>
                  </a:lnTo>
                  <a:lnTo>
                    <a:pt x="7813" y="13202"/>
                  </a:lnTo>
                  <a:lnTo>
                    <a:pt x="7811" y="13195"/>
                  </a:lnTo>
                  <a:lnTo>
                    <a:pt x="7807" y="13190"/>
                  </a:lnTo>
                  <a:lnTo>
                    <a:pt x="7771" y="13170"/>
                  </a:lnTo>
                  <a:lnTo>
                    <a:pt x="7764" y="13172"/>
                  </a:lnTo>
                  <a:lnTo>
                    <a:pt x="7760" y="13179"/>
                  </a:lnTo>
                  <a:lnTo>
                    <a:pt x="7758" y="13190"/>
                  </a:lnTo>
                  <a:lnTo>
                    <a:pt x="7753" y="13203"/>
                  </a:lnTo>
                  <a:lnTo>
                    <a:pt x="7747" y="13209"/>
                  </a:lnTo>
                  <a:lnTo>
                    <a:pt x="7740" y="13211"/>
                  </a:lnTo>
                  <a:lnTo>
                    <a:pt x="7732" y="13208"/>
                  </a:lnTo>
                  <a:lnTo>
                    <a:pt x="7726" y="13199"/>
                  </a:lnTo>
                  <a:lnTo>
                    <a:pt x="7724" y="13213"/>
                  </a:lnTo>
                  <a:lnTo>
                    <a:pt x="7717" y="13234"/>
                  </a:lnTo>
                  <a:lnTo>
                    <a:pt x="7714" y="13247"/>
                  </a:lnTo>
                  <a:lnTo>
                    <a:pt x="7710" y="13268"/>
                  </a:lnTo>
                  <a:lnTo>
                    <a:pt x="7709" y="13281"/>
                  </a:lnTo>
                  <a:lnTo>
                    <a:pt x="7707" y="13332"/>
                  </a:lnTo>
                  <a:lnTo>
                    <a:pt x="7702" y="13395"/>
                  </a:lnTo>
                  <a:lnTo>
                    <a:pt x="7698" y="13464"/>
                  </a:lnTo>
                  <a:lnTo>
                    <a:pt x="7696" y="13495"/>
                  </a:lnTo>
                  <a:lnTo>
                    <a:pt x="7689" y="13554"/>
                  </a:lnTo>
                  <a:lnTo>
                    <a:pt x="7680" y="13612"/>
                  </a:lnTo>
                  <a:lnTo>
                    <a:pt x="7677" y="13642"/>
                  </a:lnTo>
                  <a:lnTo>
                    <a:pt x="7679" y="13663"/>
                  </a:lnTo>
                  <a:lnTo>
                    <a:pt x="7677" y="13677"/>
                  </a:lnTo>
                  <a:lnTo>
                    <a:pt x="7676" y="13698"/>
                  </a:lnTo>
                  <a:lnTo>
                    <a:pt x="7675" y="13719"/>
                  </a:lnTo>
                  <a:lnTo>
                    <a:pt x="7676" y="13735"/>
                  </a:lnTo>
                  <a:lnTo>
                    <a:pt x="7679" y="13746"/>
                  </a:lnTo>
                  <a:lnTo>
                    <a:pt x="7683" y="13755"/>
                  </a:lnTo>
                  <a:lnTo>
                    <a:pt x="7688" y="13760"/>
                  </a:lnTo>
                  <a:lnTo>
                    <a:pt x="7694" y="13761"/>
                  </a:lnTo>
                  <a:lnTo>
                    <a:pt x="7690" y="13744"/>
                  </a:lnTo>
                  <a:lnTo>
                    <a:pt x="7690" y="13737"/>
                  </a:lnTo>
                  <a:lnTo>
                    <a:pt x="7691" y="13734"/>
                  </a:lnTo>
                  <a:lnTo>
                    <a:pt x="7694" y="13733"/>
                  </a:lnTo>
                  <a:lnTo>
                    <a:pt x="7695" y="13737"/>
                  </a:lnTo>
                  <a:lnTo>
                    <a:pt x="7696" y="13741"/>
                  </a:lnTo>
                  <a:lnTo>
                    <a:pt x="7699" y="13747"/>
                  </a:lnTo>
                  <a:lnTo>
                    <a:pt x="7700" y="13751"/>
                  </a:lnTo>
                  <a:lnTo>
                    <a:pt x="7700" y="13758"/>
                  </a:lnTo>
                  <a:lnTo>
                    <a:pt x="7700" y="13763"/>
                  </a:lnTo>
                  <a:lnTo>
                    <a:pt x="7699" y="13767"/>
                  </a:lnTo>
                  <a:lnTo>
                    <a:pt x="7699" y="13772"/>
                  </a:lnTo>
                  <a:lnTo>
                    <a:pt x="7701" y="13792"/>
                  </a:lnTo>
                  <a:lnTo>
                    <a:pt x="7702" y="13813"/>
                  </a:lnTo>
                  <a:lnTo>
                    <a:pt x="7700" y="13858"/>
                  </a:lnTo>
                  <a:lnTo>
                    <a:pt x="7698" y="13875"/>
                  </a:lnTo>
                  <a:lnTo>
                    <a:pt x="7698" y="13883"/>
                  </a:lnTo>
                  <a:lnTo>
                    <a:pt x="7701" y="13886"/>
                  </a:lnTo>
                  <a:lnTo>
                    <a:pt x="7704" y="13885"/>
                  </a:lnTo>
                  <a:lnTo>
                    <a:pt x="7707" y="13883"/>
                  </a:lnTo>
                  <a:lnTo>
                    <a:pt x="7711" y="13877"/>
                  </a:lnTo>
                  <a:lnTo>
                    <a:pt x="7713" y="13870"/>
                  </a:lnTo>
                  <a:lnTo>
                    <a:pt x="7718" y="13868"/>
                  </a:lnTo>
                  <a:lnTo>
                    <a:pt x="7741" y="13884"/>
                  </a:lnTo>
                  <a:lnTo>
                    <a:pt x="7740" y="13868"/>
                  </a:lnTo>
                  <a:lnTo>
                    <a:pt x="7735" y="13843"/>
                  </a:lnTo>
                  <a:lnTo>
                    <a:pt x="7733" y="13828"/>
                  </a:lnTo>
                  <a:lnTo>
                    <a:pt x="7736" y="13824"/>
                  </a:lnTo>
                  <a:lnTo>
                    <a:pt x="7744" y="13820"/>
                  </a:lnTo>
                  <a:lnTo>
                    <a:pt x="7748" y="13815"/>
                  </a:lnTo>
                  <a:lnTo>
                    <a:pt x="7746" y="13827"/>
                  </a:lnTo>
                  <a:lnTo>
                    <a:pt x="7743" y="13835"/>
                  </a:lnTo>
                  <a:lnTo>
                    <a:pt x="7741" y="13841"/>
                  </a:lnTo>
                  <a:lnTo>
                    <a:pt x="7739" y="13849"/>
                  </a:lnTo>
                  <a:lnTo>
                    <a:pt x="7743" y="13859"/>
                  </a:lnTo>
                  <a:lnTo>
                    <a:pt x="7746" y="13869"/>
                  </a:lnTo>
                  <a:lnTo>
                    <a:pt x="7745" y="13879"/>
                  </a:lnTo>
                  <a:lnTo>
                    <a:pt x="7741" y="13891"/>
                  </a:lnTo>
                  <a:lnTo>
                    <a:pt x="7737" y="13895"/>
                  </a:lnTo>
                  <a:lnTo>
                    <a:pt x="7733" y="13897"/>
                  </a:lnTo>
                  <a:lnTo>
                    <a:pt x="7725" y="13896"/>
                  </a:lnTo>
                  <a:lnTo>
                    <a:pt x="7716" y="13916"/>
                  </a:lnTo>
                  <a:lnTo>
                    <a:pt x="7717" y="13912"/>
                  </a:lnTo>
                  <a:lnTo>
                    <a:pt x="7718" y="13902"/>
                  </a:lnTo>
                  <a:lnTo>
                    <a:pt x="7683" y="13891"/>
                  </a:lnTo>
                  <a:lnTo>
                    <a:pt x="7681" y="13885"/>
                  </a:lnTo>
                  <a:lnTo>
                    <a:pt x="7685" y="13870"/>
                  </a:lnTo>
                  <a:lnTo>
                    <a:pt x="7679" y="13833"/>
                  </a:lnTo>
                  <a:lnTo>
                    <a:pt x="7677" y="13815"/>
                  </a:lnTo>
                  <a:lnTo>
                    <a:pt x="7680" y="13800"/>
                  </a:lnTo>
                  <a:lnTo>
                    <a:pt x="7673" y="13804"/>
                  </a:lnTo>
                  <a:lnTo>
                    <a:pt x="7670" y="13807"/>
                  </a:lnTo>
                  <a:lnTo>
                    <a:pt x="7667" y="13813"/>
                  </a:lnTo>
                  <a:lnTo>
                    <a:pt x="7662" y="13806"/>
                  </a:lnTo>
                  <a:lnTo>
                    <a:pt x="7655" y="13814"/>
                  </a:lnTo>
                  <a:lnTo>
                    <a:pt x="7633" y="13854"/>
                  </a:lnTo>
                  <a:lnTo>
                    <a:pt x="7617" y="13868"/>
                  </a:lnTo>
                  <a:lnTo>
                    <a:pt x="7612" y="13881"/>
                  </a:lnTo>
                  <a:lnTo>
                    <a:pt x="7603" y="13918"/>
                  </a:lnTo>
                  <a:lnTo>
                    <a:pt x="7597" y="13935"/>
                  </a:lnTo>
                  <a:lnTo>
                    <a:pt x="7581" y="13965"/>
                  </a:lnTo>
                  <a:lnTo>
                    <a:pt x="7576" y="13980"/>
                  </a:lnTo>
                  <a:lnTo>
                    <a:pt x="7580" y="13979"/>
                  </a:lnTo>
                  <a:lnTo>
                    <a:pt x="7583" y="13980"/>
                  </a:lnTo>
                  <a:lnTo>
                    <a:pt x="7585" y="13985"/>
                  </a:lnTo>
                  <a:lnTo>
                    <a:pt x="7586" y="13995"/>
                  </a:lnTo>
                  <a:lnTo>
                    <a:pt x="7556" y="13996"/>
                  </a:lnTo>
                  <a:lnTo>
                    <a:pt x="7531" y="14031"/>
                  </a:lnTo>
                  <a:lnTo>
                    <a:pt x="7527" y="14035"/>
                  </a:lnTo>
                  <a:lnTo>
                    <a:pt x="7524" y="14038"/>
                  </a:lnTo>
                  <a:lnTo>
                    <a:pt x="7448" y="14242"/>
                  </a:lnTo>
                  <a:lnTo>
                    <a:pt x="7436" y="14282"/>
                  </a:lnTo>
                  <a:lnTo>
                    <a:pt x="7428" y="14319"/>
                  </a:lnTo>
                  <a:lnTo>
                    <a:pt x="7426" y="14333"/>
                  </a:lnTo>
                  <a:lnTo>
                    <a:pt x="7424" y="14360"/>
                  </a:lnTo>
                  <a:lnTo>
                    <a:pt x="7423" y="14371"/>
                  </a:lnTo>
                  <a:lnTo>
                    <a:pt x="7424" y="14401"/>
                  </a:lnTo>
                  <a:lnTo>
                    <a:pt x="7422" y="14456"/>
                  </a:lnTo>
                  <a:lnTo>
                    <a:pt x="7423" y="14472"/>
                  </a:lnTo>
                  <a:lnTo>
                    <a:pt x="7429" y="14506"/>
                  </a:lnTo>
                  <a:lnTo>
                    <a:pt x="7429" y="14516"/>
                  </a:lnTo>
                  <a:lnTo>
                    <a:pt x="7428" y="14525"/>
                  </a:lnTo>
                  <a:lnTo>
                    <a:pt x="7428" y="14537"/>
                  </a:lnTo>
                  <a:lnTo>
                    <a:pt x="7430" y="14579"/>
                  </a:lnTo>
                  <a:lnTo>
                    <a:pt x="7426" y="14574"/>
                  </a:lnTo>
                  <a:lnTo>
                    <a:pt x="7421" y="14554"/>
                  </a:lnTo>
                  <a:lnTo>
                    <a:pt x="7417" y="14549"/>
                  </a:lnTo>
                  <a:lnTo>
                    <a:pt x="7409" y="14550"/>
                  </a:lnTo>
                  <a:lnTo>
                    <a:pt x="7406" y="14552"/>
                  </a:lnTo>
                  <a:lnTo>
                    <a:pt x="7402" y="14557"/>
                  </a:lnTo>
                  <a:lnTo>
                    <a:pt x="7396" y="14560"/>
                  </a:lnTo>
                  <a:lnTo>
                    <a:pt x="7388" y="14554"/>
                  </a:lnTo>
                  <a:lnTo>
                    <a:pt x="7380" y="14545"/>
                  </a:lnTo>
                  <a:lnTo>
                    <a:pt x="7375" y="14535"/>
                  </a:lnTo>
                  <a:lnTo>
                    <a:pt x="7367" y="14514"/>
                  </a:lnTo>
                  <a:lnTo>
                    <a:pt x="7359" y="14487"/>
                  </a:lnTo>
                  <a:lnTo>
                    <a:pt x="7356" y="14487"/>
                  </a:lnTo>
                  <a:lnTo>
                    <a:pt x="7352" y="14502"/>
                  </a:lnTo>
                  <a:lnTo>
                    <a:pt x="7350" y="14523"/>
                  </a:lnTo>
                  <a:lnTo>
                    <a:pt x="7350" y="14544"/>
                  </a:lnTo>
                  <a:lnTo>
                    <a:pt x="7346" y="14543"/>
                  </a:lnTo>
                  <a:lnTo>
                    <a:pt x="7342" y="14539"/>
                  </a:lnTo>
                  <a:lnTo>
                    <a:pt x="7338" y="14530"/>
                  </a:lnTo>
                  <a:lnTo>
                    <a:pt x="7338" y="14518"/>
                  </a:lnTo>
                  <a:lnTo>
                    <a:pt x="7339" y="14510"/>
                  </a:lnTo>
                  <a:lnTo>
                    <a:pt x="7346" y="14500"/>
                  </a:lnTo>
                  <a:lnTo>
                    <a:pt x="7356" y="14476"/>
                  </a:lnTo>
                  <a:lnTo>
                    <a:pt x="7372" y="14458"/>
                  </a:lnTo>
                  <a:lnTo>
                    <a:pt x="7380" y="14439"/>
                  </a:lnTo>
                  <a:lnTo>
                    <a:pt x="7374" y="14443"/>
                  </a:lnTo>
                  <a:lnTo>
                    <a:pt x="7360" y="14460"/>
                  </a:lnTo>
                  <a:lnTo>
                    <a:pt x="7348" y="14486"/>
                  </a:lnTo>
                  <a:lnTo>
                    <a:pt x="7335" y="14511"/>
                  </a:lnTo>
                  <a:lnTo>
                    <a:pt x="7323" y="14539"/>
                  </a:lnTo>
                  <a:lnTo>
                    <a:pt x="7301" y="14557"/>
                  </a:lnTo>
                  <a:lnTo>
                    <a:pt x="7295" y="14568"/>
                  </a:lnTo>
                  <a:lnTo>
                    <a:pt x="7278" y="14609"/>
                  </a:lnTo>
                  <a:lnTo>
                    <a:pt x="7278" y="14615"/>
                  </a:lnTo>
                  <a:lnTo>
                    <a:pt x="7285" y="14616"/>
                  </a:lnTo>
                  <a:lnTo>
                    <a:pt x="7288" y="14618"/>
                  </a:lnTo>
                  <a:lnTo>
                    <a:pt x="7291" y="14624"/>
                  </a:lnTo>
                  <a:lnTo>
                    <a:pt x="7285" y="14626"/>
                  </a:lnTo>
                  <a:lnTo>
                    <a:pt x="7272" y="14624"/>
                  </a:lnTo>
                  <a:lnTo>
                    <a:pt x="7267" y="14630"/>
                  </a:lnTo>
                  <a:lnTo>
                    <a:pt x="7262" y="14641"/>
                  </a:lnTo>
                  <a:lnTo>
                    <a:pt x="7229" y="14679"/>
                  </a:lnTo>
                  <a:lnTo>
                    <a:pt x="7218" y="14684"/>
                  </a:lnTo>
                  <a:lnTo>
                    <a:pt x="7212" y="14689"/>
                  </a:lnTo>
                  <a:lnTo>
                    <a:pt x="7206" y="14691"/>
                  </a:lnTo>
                  <a:lnTo>
                    <a:pt x="7204" y="14684"/>
                  </a:lnTo>
                  <a:lnTo>
                    <a:pt x="7223" y="14660"/>
                  </a:lnTo>
                  <a:lnTo>
                    <a:pt x="7157" y="14716"/>
                  </a:lnTo>
                  <a:lnTo>
                    <a:pt x="7131" y="14750"/>
                  </a:lnTo>
                  <a:lnTo>
                    <a:pt x="7110" y="14797"/>
                  </a:lnTo>
                  <a:lnTo>
                    <a:pt x="7087" y="14837"/>
                  </a:lnTo>
                  <a:lnTo>
                    <a:pt x="7043" y="14886"/>
                  </a:lnTo>
                  <a:lnTo>
                    <a:pt x="7029" y="14931"/>
                  </a:lnTo>
                  <a:lnTo>
                    <a:pt x="6995" y="14987"/>
                  </a:lnTo>
                  <a:lnTo>
                    <a:pt x="6987" y="15019"/>
                  </a:lnTo>
                  <a:lnTo>
                    <a:pt x="6985" y="15022"/>
                  </a:lnTo>
                  <a:lnTo>
                    <a:pt x="6976" y="15067"/>
                  </a:lnTo>
                  <a:lnTo>
                    <a:pt x="6974" y="15078"/>
                  </a:lnTo>
                  <a:lnTo>
                    <a:pt x="6969" y="15086"/>
                  </a:lnTo>
                  <a:lnTo>
                    <a:pt x="6967" y="15107"/>
                  </a:lnTo>
                  <a:lnTo>
                    <a:pt x="6965" y="15146"/>
                  </a:lnTo>
                  <a:lnTo>
                    <a:pt x="6961" y="15161"/>
                  </a:lnTo>
                  <a:lnTo>
                    <a:pt x="6950" y="15186"/>
                  </a:lnTo>
                  <a:lnTo>
                    <a:pt x="6945" y="15214"/>
                  </a:lnTo>
                  <a:lnTo>
                    <a:pt x="6934" y="15245"/>
                  </a:lnTo>
                  <a:lnTo>
                    <a:pt x="6931" y="15262"/>
                  </a:lnTo>
                  <a:lnTo>
                    <a:pt x="6936" y="15257"/>
                  </a:lnTo>
                  <a:lnTo>
                    <a:pt x="6939" y="15260"/>
                  </a:lnTo>
                  <a:lnTo>
                    <a:pt x="6941" y="15269"/>
                  </a:lnTo>
                  <a:lnTo>
                    <a:pt x="6940" y="15285"/>
                  </a:lnTo>
                  <a:lnTo>
                    <a:pt x="6938" y="15295"/>
                  </a:lnTo>
                  <a:lnTo>
                    <a:pt x="6936" y="15304"/>
                  </a:lnTo>
                  <a:lnTo>
                    <a:pt x="6930" y="15317"/>
                  </a:lnTo>
                  <a:lnTo>
                    <a:pt x="6932" y="15324"/>
                  </a:lnTo>
                  <a:lnTo>
                    <a:pt x="6938" y="15319"/>
                  </a:lnTo>
                  <a:lnTo>
                    <a:pt x="6943" y="15320"/>
                  </a:lnTo>
                  <a:lnTo>
                    <a:pt x="6989" y="15399"/>
                  </a:lnTo>
                  <a:lnTo>
                    <a:pt x="7001" y="15409"/>
                  </a:lnTo>
                  <a:lnTo>
                    <a:pt x="7006" y="15417"/>
                  </a:lnTo>
                  <a:lnTo>
                    <a:pt x="7008" y="15432"/>
                  </a:lnTo>
                  <a:lnTo>
                    <a:pt x="6988" y="15440"/>
                  </a:lnTo>
                  <a:lnTo>
                    <a:pt x="6990" y="15447"/>
                  </a:lnTo>
                  <a:lnTo>
                    <a:pt x="6994" y="15473"/>
                  </a:lnTo>
                  <a:lnTo>
                    <a:pt x="6996" y="15480"/>
                  </a:lnTo>
                  <a:lnTo>
                    <a:pt x="7004" y="15493"/>
                  </a:lnTo>
                  <a:lnTo>
                    <a:pt x="6998" y="15496"/>
                  </a:lnTo>
                  <a:lnTo>
                    <a:pt x="6993" y="15493"/>
                  </a:lnTo>
                  <a:lnTo>
                    <a:pt x="6988" y="15487"/>
                  </a:lnTo>
                  <a:lnTo>
                    <a:pt x="6974" y="15476"/>
                  </a:lnTo>
                  <a:lnTo>
                    <a:pt x="6971" y="15472"/>
                  </a:lnTo>
                  <a:lnTo>
                    <a:pt x="6970" y="15467"/>
                  </a:lnTo>
                  <a:lnTo>
                    <a:pt x="6968" y="15454"/>
                  </a:lnTo>
                  <a:lnTo>
                    <a:pt x="6967" y="15450"/>
                  </a:lnTo>
                  <a:lnTo>
                    <a:pt x="6962" y="15451"/>
                  </a:lnTo>
                  <a:lnTo>
                    <a:pt x="6956" y="15458"/>
                  </a:lnTo>
                  <a:lnTo>
                    <a:pt x="6952" y="15462"/>
                  </a:lnTo>
                  <a:lnTo>
                    <a:pt x="6948" y="15452"/>
                  </a:lnTo>
                  <a:lnTo>
                    <a:pt x="6948" y="15433"/>
                  </a:lnTo>
                  <a:lnTo>
                    <a:pt x="6949" y="15419"/>
                  </a:lnTo>
                  <a:lnTo>
                    <a:pt x="6949" y="15407"/>
                  </a:lnTo>
                  <a:lnTo>
                    <a:pt x="6944" y="15396"/>
                  </a:lnTo>
                  <a:lnTo>
                    <a:pt x="6942" y="15385"/>
                  </a:lnTo>
                  <a:lnTo>
                    <a:pt x="6899" y="15383"/>
                  </a:lnTo>
                  <a:lnTo>
                    <a:pt x="6892" y="15377"/>
                  </a:lnTo>
                  <a:lnTo>
                    <a:pt x="6881" y="15361"/>
                  </a:lnTo>
                  <a:lnTo>
                    <a:pt x="6878" y="15355"/>
                  </a:lnTo>
                  <a:lnTo>
                    <a:pt x="6876" y="15352"/>
                  </a:lnTo>
                  <a:lnTo>
                    <a:pt x="6874" y="15353"/>
                  </a:lnTo>
                  <a:lnTo>
                    <a:pt x="6873" y="15356"/>
                  </a:lnTo>
                  <a:lnTo>
                    <a:pt x="6872" y="15360"/>
                  </a:lnTo>
                  <a:lnTo>
                    <a:pt x="6872" y="15363"/>
                  </a:lnTo>
                  <a:lnTo>
                    <a:pt x="6873" y="15366"/>
                  </a:lnTo>
                  <a:lnTo>
                    <a:pt x="6876" y="15374"/>
                  </a:lnTo>
                  <a:lnTo>
                    <a:pt x="6877" y="15394"/>
                  </a:lnTo>
                  <a:lnTo>
                    <a:pt x="6878" y="15436"/>
                  </a:lnTo>
                  <a:lnTo>
                    <a:pt x="6878" y="15455"/>
                  </a:lnTo>
                  <a:lnTo>
                    <a:pt x="6886" y="15472"/>
                  </a:lnTo>
                  <a:lnTo>
                    <a:pt x="6890" y="15484"/>
                  </a:lnTo>
                  <a:lnTo>
                    <a:pt x="6891" y="15491"/>
                  </a:lnTo>
                  <a:lnTo>
                    <a:pt x="6894" y="15497"/>
                  </a:lnTo>
                  <a:lnTo>
                    <a:pt x="6897" y="15498"/>
                  </a:lnTo>
                  <a:lnTo>
                    <a:pt x="6899" y="15502"/>
                  </a:lnTo>
                  <a:lnTo>
                    <a:pt x="6899" y="15514"/>
                  </a:lnTo>
                  <a:lnTo>
                    <a:pt x="6899" y="15517"/>
                  </a:lnTo>
                  <a:lnTo>
                    <a:pt x="6895" y="15540"/>
                  </a:lnTo>
                  <a:lnTo>
                    <a:pt x="6895" y="15544"/>
                  </a:lnTo>
                  <a:lnTo>
                    <a:pt x="6891" y="15547"/>
                  </a:lnTo>
                  <a:lnTo>
                    <a:pt x="6889" y="15541"/>
                  </a:lnTo>
                  <a:lnTo>
                    <a:pt x="6885" y="15521"/>
                  </a:lnTo>
                  <a:lnTo>
                    <a:pt x="6879" y="15496"/>
                  </a:lnTo>
                  <a:lnTo>
                    <a:pt x="6874" y="15482"/>
                  </a:lnTo>
                  <a:lnTo>
                    <a:pt x="6871" y="15488"/>
                  </a:lnTo>
                  <a:lnTo>
                    <a:pt x="6865" y="15523"/>
                  </a:lnTo>
                  <a:lnTo>
                    <a:pt x="6861" y="15498"/>
                  </a:lnTo>
                  <a:lnTo>
                    <a:pt x="6841" y="15418"/>
                  </a:lnTo>
                  <a:lnTo>
                    <a:pt x="6837" y="15410"/>
                  </a:lnTo>
                  <a:lnTo>
                    <a:pt x="6834" y="15405"/>
                  </a:lnTo>
                  <a:lnTo>
                    <a:pt x="6833" y="15397"/>
                  </a:lnTo>
                  <a:lnTo>
                    <a:pt x="6836" y="15380"/>
                  </a:lnTo>
                  <a:lnTo>
                    <a:pt x="6841" y="15352"/>
                  </a:lnTo>
                  <a:lnTo>
                    <a:pt x="6835" y="15355"/>
                  </a:lnTo>
                  <a:lnTo>
                    <a:pt x="6831" y="15360"/>
                  </a:lnTo>
                  <a:lnTo>
                    <a:pt x="6827" y="15361"/>
                  </a:lnTo>
                  <a:lnTo>
                    <a:pt x="6822" y="15353"/>
                  </a:lnTo>
                  <a:lnTo>
                    <a:pt x="6819" y="15345"/>
                  </a:lnTo>
                  <a:lnTo>
                    <a:pt x="6818" y="15335"/>
                  </a:lnTo>
                  <a:lnTo>
                    <a:pt x="6818" y="15323"/>
                  </a:lnTo>
                  <a:lnTo>
                    <a:pt x="6821" y="15309"/>
                  </a:lnTo>
                  <a:lnTo>
                    <a:pt x="6831" y="15291"/>
                  </a:lnTo>
                  <a:lnTo>
                    <a:pt x="6840" y="15292"/>
                  </a:lnTo>
                  <a:lnTo>
                    <a:pt x="6850" y="15299"/>
                  </a:lnTo>
                  <a:lnTo>
                    <a:pt x="6860" y="15301"/>
                  </a:lnTo>
                  <a:lnTo>
                    <a:pt x="6859" y="15289"/>
                  </a:lnTo>
                  <a:lnTo>
                    <a:pt x="6858" y="15273"/>
                  </a:lnTo>
                  <a:lnTo>
                    <a:pt x="6859" y="15242"/>
                  </a:lnTo>
                  <a:lnTo>
                    <a:pt x="6845" y="15241"/>
                  </a:lnTo>
                  <a:lnTo>
                    <a:pt x="6841" y="15245"/>
                  </a:lnTo>
                  <a:lnTo>
                    <a:pt x="6837" y="15254"/>
                  </a:lnTo>
                  <a:lnTo>
                    <a:pt x="6824" y="15265"/>
                  </a:lnTo>
                  <a:lnTo>
                    <a:pt x="6816" y="15279"/>
                  </a:lnTo>
                  <a:lnTo>
                    <a:pt x="6813" y="15283"/>
                  </a:lnTo>
                  <a:lnTo>
                    <a:pt x="6808" y="15282"/>
                  </a:lnTo>
                  <a:lnTo>
                    <a:pt x="6796" y="15259"/>
                  </a:lnTo>
                  <a:lnTo>
                    <a:pt x="6793" y="15261"/>
                  </a:lnTo>
                  <a:lnTo>
                    <a:pt x="6788" y="15268"/>
                  </a:lnTo>
                  <a:lnTo>
                    <a:pt x="6785" y="15267"/>
                  </a:lnTo>
                  <a:lnTo>
                    <a:pt x="6776" y="15259"/>
                  </a:lnTo>
                  <a:lnTo>
                    <a:pt x="6737" y="15250"/>
                  </a:lnTo>
                  <a:lnTo>
                    <a:pt x="6761" y="15233"/>
                  </a:lnTo>
                  <a:lnTo>
                    <a:pt x="6765" y="15226"/>
                  </a:lnTo>
                  <a:lnTo>
                    <a:pt x="6773" y="15218"/>
                  </a:lnTo>
                  <a:lnTo>
                    <a:pt x="6791" y="15201"/>
                  </a:lnTo>
                  <a:lnTo>
                    <a:pt x="6740" y="15230"/>
                  </a:lnTo>
                  <a:lnTo>
                    <a:pt x="6735" y="15239"/>
                  </a:lnTo>
                  <a:lnTo>
                    <a:pt x="6732" y="15242"/>
                  </a:lnTo>
                  <a:lnTo>
                    <a:pt x="6715" y="15246"/>
                  </a:lnTo>
                  <a:lnTo>
                    <a:pt x="6697" y="15260"/>
                  </a:lnTo>
                  <a:lnTo>
                    <a:pt x="6668" y="15270"/>
                  </a:lnTo>
                  <a:lnTo>
                    <a:pt x="6655" y="15281"/>
                  </a:lnTo>
                  <a:lnTo>
                    <a:pt x="6634" y="15283"/>
                  </a:lnTo>
                  <a:lnTo>
                    <a:pt x="6627" y="15288"/>
                  </a:lnTo>
                  <a:lnTo>
                    <a:pt x="6621" y="15296"/>
                  </a:lnTo>
                  <a:lnTo>
                    <a:pt x="6601" y="15329"/>
                  </a:lnTo>
                  <a:lnTo>
                    <a:pt x="6597" y="15339"/>
                  </a:lnTo>
                  <a:lnTo>
                    <a:pt x="6560" y="15386"/>
                  </a:lnTo>
                  <a:lnTo>
                    <a:pt x="6553" y="15388"/>
                  </a:lnTo>
                  <a:lnTo>
                    <a:pt x="6549" y="15393"/>
                  </a:lnTo>
                  <a:lnTo>
                    <a:pt x="6538" y="15420"/>
                  </a:lnTo>
                  <a:lnTo>
                    <a:pt x="6533" y="15430"/>
                  </a:lnTo>
                  <a:lnTo>
                    <a:pt x="6513" y="15449"/>
                  </a:lnTo>
                  <a:lnTo>
                    <a:pt x="6420" y="15664"/>
                  </a:lnTo>
                  <a:lnTo>
                    <a:pt x="6413" y="15675"/>
                  </a:lnTo>
                  <a:lnTo>
                    <a:pt x="6408" y="15683"/>
                  </a:lnTo>
                  <a:lnTo>
                    <a:pt x="6404" y="15689"/>
                  </a:lnTo>
                  <a:lnTo>
                    <a:pt x="6399" y="15710"/>
                  </a:lnTo>
                  <a:lnTo>
                    <a:pt x="6405" y="15695"/>
                  </a:lnTo>
                  <a:lnTo>
                    <a:pt x="6410" y="15683"/>
                  </a:lnTo>
                  <a:lnTo>
                    <a:pt x="6417" y="15675"/>
                  </a:lnTo>
                  <a:lnTo>
                    <a:pt x="6424" y="15677"/>
                  </a:lnTo>
                  <a:lnTo>
                    <a:pt x="6430" y="15686"/>
                  </a:lnTo>
                  <a:lnTo>
                    <a:pt x="6429" y="15702"/>
                  </a:lnTo>
                  <a:lnTo>
                    <a:pt x="6427" y="15718"/>
                  </a:lnTo>
                  <a:lnTo>
                    <a:pt x="6430" y="15727"/>
                  </a:lnTo>
                  <a:lnTo>
                    <a:pt x="6431" y="15729"/>
                  </a:lnTo>
                  <a:lnTo>
                    <a:pt x="6431" y="15735"/>
                  </a:lnTo>
                  <a:lnTo>
                    <a:pt x="6430" y="15742"/>
                  </a:lnTo>
                  <a:lnTo>
                    <a:pt x="6430" y="15746"/>
                  </a:lnTo>
                  <a:lnTo>
                    <a:pt x="6428" y="15753"/>
                  </a:lnTo>
                  <a:lnTo>
                    <a:pt x="6426" y="15752"/>
                  </a:lnTo>
                  <a:lnTo>
                    <a:pt x="6425" y="15751"/>
                  </a:lnTo>
                  <a:lnTo>
                    <a:pt x="6423" y="15752"/>
                  </a:lnTo>
                  <a:lnTo>
                    <a:pt x="6416" y="15769"/>
                  </a:lnTo>
                  <a:lnTo>
                    <a:pt x="6413" y="15774"/>
                  </a:lnTo>
                  <a:lnTo>
                    <a:pt x="6409" y="15776"/>
                  </a:lnTo>
                  <a:lnTo>
                    <a:pt x="6404" y="15773"/>
                  </a:lnTo>
                  <a:lnTo>
                    <a:pt x="6398" y="15766"/>
                  </a:lnTo>
                  <a:lnTo>
                    <a:pt x="6393" y="15754"/>
                  </a:lnTo>
                  <a:lnTo>
                    <a:pt x="6393" y="15736"/>
                  </a:lnTo>
                  <a:lnTo>
                    <a:pt x="6389" y="15753"/>
                  </a:lnTo>
                  <a:lnTo>
                    <a:pt x="6371" y="15789"/>
                  </a:lnTo>
                  <a:lnTo>
                    <a:pt x="6365" y="15797"/>
                  </a:lnTo>
                  <a:lnTo>
                    <a:pt x="6350" y="15804"/>
                  </a:lnTo>
                  <a:lnTo>
                    <a:pt x="6348" y="15813"/>
                  </a:lnTo>
                  <a:lnTo>
                    <a:pt x="6323" y="15829"/>
                  </a:lnTo>
                  <a:lnTo>
                    <a:pt x="6324" y="15850"/>
                  </a:lnTo>
                  <a:lnTo>
                    <a:pt x="6333" y="15854"/>
                  </a:lnTo>
                  <a:lnTo>
                    <a:pt x="6336" y="15871"/>
                  </a:lnTo>
                  <a:lnTo>
                    <a:pt x="6324" y="15897"/>
                  </a:lnTo>
                  <a:lnTo>
                    <a:pt x="6318" y="15906"/>
                  </a:lnTo>
                  <a:lnTo>
                    <a:pt x="6301" y="15921"/>
                  </a:lnTo>
                  <a:lnTo>
                    <a:pt x="6298" y="15922"/>
                  </a:lnTo>
                  <a:lnTo>
                    <a:pt x="6297" y="15919"/>
                  </a:lnTo>
                  <a:lnTo>
                    <a:pt x="6296" y="15914"/>
                  </a:lnTo>
                  <a:lnTo>
                    <a:pt x="6296" y="15909"/>
                  </a:lnTo>
                  <a:lnTo>
                    <a:pt x="6296" y="15908"/>
                  </a:lnTo>
                  <a:lnTo>
                    <a:pt x="6294" y="15906"/>
                  </a:lnTo>
                  <a:lnTo>
                    <a:pt x="6276" y="15906"/>
                  </a:lnTo>
                  <a:lnTo>
                    <a:pt x="6273" y="15901"/>
                  </a:lnTo>
                  <a:lnTo>
                    <a:pt x="6277" y="15881"/>
                  </a:lnTo>
                  <a:lnTo>
                    <a:pt x="6281" y="15869"/>
                  </a:lnTo>
                  <a:lnTo>
                    <a:pt x="6287" y="15858"/>
                  </a:lnTo>
                  <a:lnTo>
                    <a:pt x="6293" y="15850"/>
                  </a:lnTo>
                  <a:lnTo>
                    <a:pt x="6298" y="15846"/>
                  </a:lnTo>
                  <a:lnTo>
                    <a:pt x="6290" y="15840"/>
                  </a:lnTo>
                  <a:lnTo>
                    <a:pt x="6255" y="15895"/>
                  </a:lnTo>
                  <a:lnTo>
                    <a:pt x="6205" y="15941"/>
                  </a:lnTo>
                  <a:lnTo>
                    <a:pt x="6206" y="15944"/>
                  </a:lnTo>
                  <a:lnTo>
                    <a:pt x="6207" y="15947"/>
                  </a:lnTo>
                  <a:lnTo>
                    <a:pt x="6208" y="15949"/>
                  </a:lnTo>
                  <a:lnTo>
                    <a:pt x="6210" y="15949"/>
                  </a:lnTo>
                  <a:lnTo>
                    <a:pt x="6209" y="15957"/>
                  </a:lnTo>
                  <a:lnTo>
                    <a:pt x="6206" y="15966"/>
                  </a:lnTo>
                  <a:lnTo>
                    <a:pt x="6207" y="15976"/>
                  </a:lnTo>
                  <a:lnTo>
                    <a:pt x="6209" y="15989"/>
                  </a:lnTo>
                  <a:lnTo>
                    <a:pt x="6210" y="16002"/>
                  </a:lnTo>
                  <a:lnTo>
                    <a:pt x="6209" y="16050"/>
                  </a:lnTo>
                  <a:lnTo>
                    <a:pt x="6210" y="16073"/>
                  </a:lnTo>
                  <a:lnTo>
                    <a:pt x="6218" y="16096"/>
                  </a:lnTo>
                  <a:lnTo>
                    <a:pt x="6215" y="16114"/>
                  </a:lnTo>
                  <a:lnTo>
                    <a:pt x="6208" y="16119"/>
                  </a:lnTo>
                  <a:lnTo>
                    <a:pt x="6202" y="16102"/>
                  </a:lnTo>
                  <a:lnTo>
                    <a:pt x="6197" y="16093"/>
                  </a:lnTo>
                  <a:lnTo>
                    <a:pt x="6191" y="16117"/>
                  </a:lnTo>
                  <a:lnTo>
                    <a:pt x="6190" y="16138"/>
                  </a:lnTo>
                  <a:lnTo>
                    <a:pt x="6203" y="16134"/>
                  </a:lnTo>
                  <a:lnTo>
                    <a:pt x="6206" y="16150"/>
                  </a:lnTo>
                  <a:lnTo>
                    <a:pt x="6203" y="16148"/>
                  </a:lnTo>
                  <a:lnTo>
                    <a:pt x="6201" y="16148"/>
                  </a:lnTo>
                  <a:lnTo>
                    <a:pt x="6198" y="16149"/>
                  </a:lnTo>
                  <a:lnTo>
                    <a:pt x="6195" y="16152"/>
                  </a:lnTo>
                  <a:lnTo>
                    <a:pt x="6194" y="16157"/>
                  </a:lnTo>
                  <a:lnTo>
                    <a:pt x="6193" y="16168"/>
                  </a:lnTo>
                  <a:lnTo>
                    <a:pt x="6192" y="16173"/>
                  </a:lnTo>
                  <a:lnTo>
                    <a:pt x="6188" y="16181"/>
                  </a:lnTo>
                  <a:lnTo>
                    <a:pt x="6175" y="16195"/>
                  </a:lnTo>
                  <a:lnTo>
                    <a:pt x="6178" y="16210"/>
                  </a:lnTo>
                  <a:lnTo>
                    <a:pt x="6179" y="16225"/>
                  </a:lnTo>
                  <a:lnTo>
                    <a:pt x="6181" y="16238"/>
                  </a:lnTo>
                  <a:lnTo>
                    <a:pt x="6184" y="16246"/>
                  </a:lnTo>
                  <a:lnTo>
                    <a:pt x="6190" y="16245"/>
                  </a:lnTo>
                  <a:lnTo>
                    <a:pt x="6202" y="16229"/>
                  </a:lnTo>
                  <a:lnTo>
                    <a:pt x="6209" y="16226"/>
                  </a:lnTo>
                  <a:lnTo>
                    <a:pt x="6214" y="16222"/>
                  </a:lnTo>
                  <a:lnTo>
                    <a:pt x="6223" y="16196"/>
                  </a:lnTo>
                  <a:lnTo>
                    <a:pt x="6231" y="16190"/>
                  </a:lnTo>
                  <a:lnTo>
                    <a:pt x="6242" y="16171"/>
                  </a:lnTo>
                  <a:lnTo>
                    <a:pt x="6261" y="16152"/>
                  </a:lnTo>
                  <a:lnTo>
                    <a:pt x="6265" y="16140"/>
                  </a:lnTo>
                  <a:lnTo>
                    <a:pt x="6266" y="16120"/>
                  </a:lnTo>
                  <a:lnTo>
                    <a:pt x="6263" y="16107"/>
                  </a:lnTo>
                  <a:lnTo>
                    <a:pt x="6258" y="16095"/>
                  </a:lnTo>
                  <a:lnTo>
                    <a:pt x="6252" y="16085"/>
                  </a:lnTo>
                  <a:lnTo>
                    <a:pt x="6238" y="16071"/>
                  </a:lnTo>
                  <a:lnTo>
                    <a:pt x="6231" y="16051"/>
                  </a:lnTo>
                  <a:lnTo>
                    <a:pt x="6230" y="16024"/>
                  </a:lnTo>
                  <a:lnTo>
                    <a:pt x="6235" y="15992"/>
                  </a:lnTo>
                  <a:lnTo>
                    <a:pt x="6231" y="15992"/>
                  </a:lnTo>
                  <a:lnTo>
                    <a:pt x="6228" y="15987"/>
                  </a:lnTo>
                  <a:lnTo>
                    <a:pt x="6227" y="15978"/>
                  </a:lnTo>
                  <a:lnTo>
                    <a:pt x="6228" y="15963"/>
                  </a:lnTo>
                  <a:lnTo>
                    <a:pt x="6233" y="15980"/>
                  </a:lnTo>
                  <a:lnTo>
                    <a:pt x="6236" y="15985"/>
                  </a:lnTo>
                  <a:lnTo>
                    <a:pt x="6239" y="15980"/>
                  </a:lnTo>
                  <a:lnTo>
                    <a:pt x="6239" y="15974"/>
                  </a:lnTo>
                  <a:lnTo>
                    <a:pt x="6239" y="15963"/>
                  </a:lnTo>
                  <a:lnTo>
                    <a:pt x="6239" y="15950"/>
                  </a:lnTo>
                  <a:lnTo>
                    <a:pt x="6240" y="15938"/>
                  </a:lnTo>
                  <a:lnTo>
                    <a:pt x="6244" y="15934"/>
                  </a:lnTo>
                  <a:lnTo>
                    <a:pt x="6250" y="15936"/>
                  </a:lnTo>
                  <a:lnTo>
                    <a:pt x="6257" y="15944"/>
                  </a:lnTo>
                  <a:lnTo>
                    <a:pt x="6262" y="15953"/>
                  </a:lnTo>
                  <a:lnTo>
                    <a:pt x="6258" y="15959"/>
                  </a:lnTo>
                  <a:lnTo>
                    <a:pt x="6250" y="15969"/>
                  </a:lnTo>
                  <a:lnTo>
                    <a:pt x="6246" y="15975"/>
                  </a:lnTo>
                  <a:lnTo>
                    <a:pt x="6250" y="15974"/>
                  </a:lnTo>
                  <a:lnTo>
                    <a:pt x="6257" y="15967"/>
                  </a:lnTo>
                  <a:lnTo>
                    <a:pt x="6261" y="15966"/>
                  </a:lnTo>
                  <a:lnTo>
                    <a:pt x="6264" y="15967"/>
                  </a:lnTo>
                  <a:lnTo>
                    <a:pt x="6269" y="15974"/>
                  </a:lnTo>
                  <a:lnTo>
                    <a:pt x="6272" y="15977"/>
                  </a:lnTo>
                  <a:lnTo>
                    <a:pt x="6277" y="15984"/>
                  </a:lnTo>
                  <a:lnTo>
                    <a:pt x="6280" y="16000"/>
                  </a:lnTo>
                  <a:lnTo>
                    <a:pt x="6285" y="16036"/>
                  </a:lnTo>
                  <a:lnTo>
                    <a:pt x="6289" y="16049"/>
                  </a:lnTo>
                  <a:lnTo>
                    <a:pt x="6299" y="16062"/>
                  </a:lnTo>
                  <a:lnTo>
                    <a:pt x="6302" y="16073"/>
                  </a:lnTo>
                  <a:lnTo>
                    <a:pt x="6301" y="16077"/>
                  </a:lnTo>
                  <a:lnTo>
                    <a:pt x="6294" y="16076"/>
                  </a:lnTo>
                  <a:lnTo>
                    <a:pt x="6288" y="16079"/>
                  </a:lnTo>
                  <a:lnTo>
                    <a:pt x="6289" y="16096"/>
                  </a:lnTo>
                  <a:lnTo>
                    <a:pt x="6296" y="16114"/>
                  </a:lnTo>
                  <a:lnTo>
                    <a:pt x="6297" y="16119"/>
                  </a:lnTo>
                  <a:lnTo>
                    <a:pt x="6297" y="16128"/>
                  </a:lnTo>
                  <a:lnTo>
                    <a:pt x="6299" y="16135"/>
                  </a:lnTo>
                  <a:lnTo>
                    <a:pt x="6308" y="16156"/>
                  </a:lnTo>
                  <a:lnTo>
                    <a:pt x="6315" y="16162"/>
                  </a:lnTo>
                  <a:lnTo>
                    <a:pt x="6332" y="16166"/>
                  </a:lnTo>
                  <a:lnTo>
                    <a:pt x="6336" y="16164"/>
                  </a:lnTo>
                  <a:lnTo>
                    <a:pt x="6340" y="16160"/>
                  </a:lnTo>
                  <a:lnTo>
                    <a:pt x="6348" y="16147"/>
                  </a:lnTo>
                  <a:lnTo>
                    <a:pt x="6349" y="16146"/>
                  </a:lnTo>
                  <a:lnTo>
                    <a:pt x="6350" y="16144"/>
                  </a:lnTo>
                  <a:lnTo>
                    <a:pt x="6350" y="16139"/>
                  </a:lnTo>
                  <a:lnTo>
                    <a:pt x="6349" y="16131"/>
                  </a:lnTo>
                  <a:lnTo>
                    <a:pt x="6357" y="16106"/>
                  </a:lnTo>
                  <a:lnTo>
                    <a:pt x="6361" y="16093"/>
                  </a:lnTo>
                  <a:lnTo>
                    <a:pt x="6364" y="16075"/>
                  </a:lnTo>
                  <a:lnTo>
                    <a:pt x="6367" y="16061"/>
                  </a:lnTo>
                  <a:lnTo>
                    <a:pt x="6372" y="16060"/>
                  </a:lnTo>
                  <a:lnTo>
                    <a:pt x="6376" y="16069"/>
                  </a:lnTo>
                  <a:lnTo>
                    <a:pt x="6378" y="16085"/>
                  </a:lnTo>
                  <a:lnTo>
                    <a:pt x="6377" y="16099"/>
                  </a:lnTo>
                  <a:lnTo>
                    <a:pt x="6375" y="16102"/>
                  </a:lnTo>
                  <a:lnTo>
                    <a:pt x="6367" y="16095"/>
                  </a:lnTo>
                  <a:lnTo>
                    <a:pt x="6370" y="16115"/>
                  </a:lnTo>
                  <a:lnTo>
                    <a:pt x="6376" y="16135"/>
                  </a:lnTo>
                  <a:lnTo>
                    <a:pt x="6383" y="16152"/>
                  </a:lnTo>
                  <a:lnTo>
                    <a:pt x="6389" y="16158"/>
                  </a:lnTo>
                  <a:lnTo>
                    <a:pt x="6382" y="16054"/>
                  </a:lnTo>
                  <a:lnTo>
                    <a:pt x="6382" y="16037"/>
                  </a:lnTo>
                  <a:lnTo>
                    <a:pt x="6376" y="16051"/>
                  </a:lnTo>
                  <a:lnTo>
                    <a:pt x="6375" y="16043"/>
                  </a:lnTo>
                  <a:lnTo>
                    <a:pt x="6376" y="16023"/>
                  </a:lnTo>
                  <a:lnTo>
                    <a:pt x="6379" y="16002"/>
                  </a:lnTo>
                  <a:lnTo>
                    <a:pt x="6379" y="15996"/>
                  </a:lnTo>
                  <a:lnTo>
                    <a:pt x="6380" y="15989"/>
                  </a:lnTo>
                  <a:lnTo>
                    <a:pt x="6380" y="15984"/>
                  </a:lnTo>
                  <a:lnTo>
                    <a:pt x="6381" y="15978"/>
                  </a:lnTo>
                  <a:lnTo>
                    <a:pt x="6382" y="15978"/>
                  </a:lnTo>
                  <a:lnTo>
                    <a:pt x="6384" y="15982"/>
                  </a:lnTo>
                  <a:lnTo>
                    <a:pt x="6385" y="15987"/>
                  </a:lnTo>
                  <a:lnTo>
                    <a:pt x="6385" y="15990"/>
                  </a:lnTo>
                  <a:lnTo>
                    <a:pt x="6388" y="15985"/>
                  </a:lnTo>
                  <a:lnTo>
                    <a:pt x="6389" y="15980"/>
                  </a:lnTo>
                  <a:lnTo>
                    <a:pt x="6389" y="15974"/>
                  </a:lnTo>
                  <a:lnTo>
                    <a:pt x="6386" y="15963"/>
                  </a:lnTo>
                  <a:lnTo>
                    <a:pt x="6387" y="15950"/>
                  </a:lnTo>
                  <a:lnTo>
                    <a:pt x="6383" y="15935"/>
                  </a:lnTo>
                  <a:lnTo>
                    <a:pt x="6377" y="15923"/>
                  </a:lnTo>
                  <a:lnTo>
                    <a:pt x="6367" y="15909"/>
                  </a:lnTo>
                  <a:lnTo>
                    <a:pt x="6364" y="15891"/>
                  </a:lnTo>
                  <a:lnTo>
                    <a:pt x="6365" y="15870"/>
                  </a:lnTo>
                  <a:lnTo>
                    <a:pt x="6370" y="15851"/>
                  </a:lnTo>
                  <a:lnTo>
                    <a:pt x="6375" y="15834"/>
                  </a:lnTo>
                  <a:lnTo>
                    <a:pt x="6381" y="15822"/>
                  </a:lnTo>
                  <a:lnTo>
                    <a:pt x="6387" y="15815"/>
                  </a:lnTo>
                  <a:lnTo>
                    <a:pt x="6395" y="15813"/>
                  </a:lnTo>
                  <a:lnTo>
                    <a:pt x="6403" y="15819"/>
                  </a:lnTo>
                  <a:lnTo>
                    <a:pt x="6406" y="15828"/>
                  </a:lnTo>
                  <a:lnTo>
                    <a:pt x="6404" y="15839"/>
                  </a:lnTo>
                  <a:lnTo>
                    <a:pt x="6396" y="15848"/>
                  </a:lnTo>
                  <a:lnTo>
                    <a:pt x="6407" y="15854"/>
                  </a:lnTo>
                  <a:lnTo>
                    <a:pt x="6413" y="15874"/>
                  </a:lnTo>
                  <a:lnTo>
                    <a:pt x="6419" y="15937"/>
                  </a:lnTo>
                  <a:lnTo>
                    <a:pt x="6421" y="15951"/>
                  </a:lnTo>
                  <a:lnTo>
                    <a:pt x="6430" y="15989"/>
                  </a:lnTo>
                  <a:lnTo>
                    <a:pt x="6434" y="16002"/>
                  </a:lnTo>
                  <a:lnTo>
                    <a:pt x="6447" y="16029"/>
                  </a:lnTo>
                  <a:lnTo>
                    <a:pt x="6439" y="16036"/>
                  </a:lnTo>
                  <a:lnTo>
                    <a:pt x="6433" y="16033"/>
                  </a:lnTo>
                  <a:lnTo>
                    <a:pt x="6422" y="16015"/>
                  </a:lnTo>
                  <a:lnTo>
                    <a:pt x="6415" y="16008"/>
                  </a:lnTo>
                  <a:lnTo>
                    <a:pt x="6408" y="16009"/>
                  </a:lnTo>
                  <a:lnTo>
                    <a:pt x="6406" y="16020"/>
                  </a:lnTo>
                  <a:lnTo>
                    <a:pt x="6408" y="16045"/>
                  </a:lnTo>
                  <a:lnTo>
                    <a:pt x="6412" y="16063"/>
                  </a:lnTo>
                  <a:lnTo>
                    <a:pt x="6416" y="16077"/>
                  </a:lnTo>
                  <a:lnTo>
                    <a:pt x="6421" y="16088"/>
                  </a:lnTo>
                  <a:lnTo>
                    <a:pt x="6428" y="16093"/>
                  </a:lnTo>
                  <a:lnTo>
                    <a:pt x="6443" y="16098"/>
                  </a:lnTo>
                  <a:lnTo>
                    <a:pt x="6446" y="16095"/>
                  </a:lnTo>
                  <a:lnTo>
                    <a:pt x="6450" y="16078"/>
                  </a:lnTo>
                  <a:lnTo>
                    <a:pt x="6453" y="16071"/>
                  </a:lnTo>
                  <a:lnTo>
                    <a:pt x="6455" y="16066"/>
                  </a:lnTo>
                  <a:lnTo>
                    <a:pt x="6456" y="16080"/>
                  </a:lnTo>
                  <a:lnTo>
                    <a:pt x="6459" y="16103"/>
                  </a:lnTo>
                  <a:lnTo>
                    <a:pt x="6461" y="16112"/>
                  </a:lnTo>
                  <a:lnTo>
                    <a:pt x="6464" y="16121"/>
                  </a:lnTo>
                  <a:lnTo>
                    <a:pt x="6468" y="16120"/>
                  </a:lnTo>
                  <a:lnTo>
                    <a:pt x="6471" y="16115"/>
                  </a:lnTo>
                  <a:lnTo>
                    <a:pt x="6475" y="16113"/>
                  </a:lnTo>
                  <a:lnTo>
                    <a:pt x="6483" y="16106"/>
                  </a:lnTo>
                  <a:lnTo>
                    <a:pt x="6485" y="16083"/>
                  </a:lnTo>
                  <a:lnTo>
                    <a:pt x="6484" y="16055"/>
                  </a:lnTo>
                  <a:lnTo>
                    <a:pt x="6480" y="16031"/>
                  </a:lnTo>
                  <a:lnTo>
                    <a:pt x="6491" y="16004"/>
                  </a:lnTo>
                  <a:lnTo>
                    <a:pt x="6515" y="15986"/>
                  </a:lnTo>
                  <a:lnTo>
                    <a:pt x="6514" y="15996"/>
                  </a:lnTo>
                  <a:lnTo>
                    <a:pt x="6513" y="16004"/>
                  </a:lnTo>
                  <a:lnTo>
                    <a:pt x="6511" y="16011"/>
                  </a:lnTo>
                  <a:lnTo>
                    <a:pt x="6508" y="16019"/>
                  </a:lnTo>
                  <a:lnTo>
                    <a:pt x="6510" y="16027"/>
                  </a:lnTo>
                  <a:lnTo>
                    <a:pt x="6508" y="16027"/>
                  </a:lnTo>
                  <a:lnTo>
                    <a:pt x="6502" y="16031"/>
                  </a:lnTo>
                  <a:lnTo>
                    <a:pt x="6505" y="16048"/>
                  </a:lnTo>
                  <a:lnTo>
                    <a:pt x="6510" y="16063"/>
                  </a:lnTo>
                  <a:lnTo>
                    <a:pt x="6516" y="16074"/>
                  </a:lnTo>
                  <a:lnTo>
                    <a:pt x="6521" y="16077"/>
                  </a:lnTo>
                  <a:lnTo>
                    <a:pt x="6528" y="16075"/>
                  </a:lnTo>
                  <a:lnTo>
                    <a:pt x="6536" y="16067"/>
                  </a:lnTo>
                  <a:lnTo>
                    <a:pt x="6544" y="16055"/>
                  </a:lnTo>
                  <a:lnTo>
                    <a:pt x="6549" y="16038"/>
                  </a:lnTo>
                  <a:lnTo>
                    <a:pt x="6547" y="16032"/>
                  </a:lnTo>
                  <a:lnTo>
                    <a:pt x="6545" y="16024"/>
                  </a:lnTo>
                  <a:lnTo>
                    <a:pt x="6544" y="16014"/>
                  </a:lnTo>
                  <a:lnTo>
                    <a:pt x="6544" y="16005"/>
                  </a:lnTo>
                  <a:lnTo>
                    <a:pt x="6533" y="15984"/>
                  </a:lnTo>
                  <a:lnTo>
                    <a:pt x="6537" y="15975"/>
                  </a:lnTo>
                  <a:lnTo>
                    <a:pt x="6537" y="15958"/>
                  </a:lnTo>
                  <a:lnTo>
                    <a:pt x="6532" y="15928"/>
                  </a:lnTo>
                  <a:lnTo>
                    <a:pt x="6533" y="15922"/>
                  </a:lnTo>
                  <a:lnTo>
                    <a:pt x="6540" y="15920"/>
                  </a:lnTo>
                  <a:lnTo>
                    <a:pt x="6548" y="15922"/>
                  </a:lnTo>
                  <a:lnTo>
                    <a:pt x="6556" y="15927"/>
                  </a:lnTo>
                  <a:lnTo>
                    <a:pt x="6563" y="15937"/>
                  </a:lnTo>
                  <a:lnTo>
                    <a:pt x="6563" y="15944"/>
                  </a:lnTo>
                  <a:lnTo>
                    <a:pt x="6556" y="15943"/>
                  </a:lnTo>
                  <a:lnTo>
                    <a:pt x="6554" y="15942"/>
                  </a:lnTo>
                  <a:lnTo>
                    <a:pt x="6557" y="15949"/>
                  </a:lnTo>
                  <a:lnTo>
                    <a:pt x="6559" y="15951"/>
                  </a:lnTo>
                  <a:lnTo>
                    <a:pt x="6565" y="15952"/>
                  </a:lnTo>
                  <a:lnTo>
                    <a:pt x="6567" y="15950"/>
                  </a:lnTo>
                  <a:lnTo>
                    <a:pt x="6569" y="15943"/>
                  </a:lnTo>
                  <a:lnTo>
                    <a:pt x="6569" y="15934"/>
                  </a:lnTo>
                  <a:lnTo>
                    <a:pt x="6571" y="15926"/>
                  </a:lnTo>
                  <a:lnTo>
                    <a:pt x="6586" y="15882"/>
                  </a:lnTo>
                  <a:lnTo>
                    <a:pt x="6589" y="15879"/>
                  </a:lnTo>
                  <a:lnTo>
                    <a:pt x="6594" y="15857"/>
                  </a:lnTo>
                  <a:lnTo>
                    <a:pt x="6623" y="15788"/>
                  </a:lnTo>
                  <a:lnTo>
                    <a:pt x="6624" y="15779"/>
                  </a:lnTo>
                  <a:lnTo>
                    <a:pt x="6625" y="15774"/>
                  </a:lnTo>
                  <a:lnTo>
                    <a:pt x="6626" y="15757"/>
                  </a:lnTo>
                  <a:lnTo>
                    <a:pt x="6627" y="15747"/>
                  </a:lnTo>
                  <a:lnTo>
                    <a:pt x="6632" y="15699"/>
                  </a:lnTo>
                  <a:lnTo>
                    <a:pt x="6633" y="15690"/>
                  </a:lnTo>
                  <a:lnTo>
                    <a:pt x="6632" y="15687"/>
                  </a:lnTo>
                  <a:lnTo>
                    <a:pt x="6630" y="15684"/>
                  </a:lnTo>
                  <a:lnTo>
                    <a:pt x="6629" y="15679"/>
                  </a:lnTo>
                  <a:lnTo>
                    <a:pt x="6629" y="15668"/>
                  </a:lnTo>
                  <a:lnTo>
                    <a:pt x="6631" y="15655"/>
                  </a:lnTo>
                  <a:lnTo>
                    <a:pt x="6647" y="15625"/>
                  </a:lnTo>
                  <a:lnTo>
                    <a:pt x="6653" y="15602"/>
                  </a:lnTo>
                  <a:lnTo>
                    <a:pt x="6655" y="15597"/>
                  </a:lnTo>
                  <a:lnTo>
                    <a:pt x="6657" y="15594"/>
                  </a:lnTo>
                  <a:lnTo>
                    <a:pt x="6659" y="15588"/>
                  </a:lnTo>
                  <a:lnTo>
                    <a:pt x="6657" y="15575"/>
                  </a:lnTo>
                  <a:lnTo>
                    <a:pt x="6704" y="15561"/>
                  </a:lnTo>
                  <a:lnTo>
                    <a:pt x="6711" y="15566"/>
                  </a:lnTo>
                  <a:lnTo>
                    <a:pt x="6720" y="15594"/>
                  </a:lnTo>
                  <a:lnTo>
                    <a:pt x="6732" y="15607"/>
                  </a:lnTo>
                  <a:lnTo>
                    <a:pt x="6738" y="15617"/>
                  </a:lnTo>
                  <a:lnTo>
                    <a:pt x="6740" y="15627"/>
                  </a:lnTo>
                  <a:lnTo>
                    <a:pt x="6742" y="15639"/>
                  </a:lnTo>
                  <a:lnTo>
                    <a:pt x="6744" y="15649"/>
                  </a:lnTo>
                  <a:lnTo>
                    <a:pt x="6747" y="15654"/>
                  </a:lnTo>
                  <a:lnTo>
                    <a:pt x="6768" y="15671"/>
                  </a:lnTo>
                  <a:lnTo>
                    <a:pt x="6771" y="15683"/>
                  </a:lnTo>
                  <a:lnTo>
                    <a:pt x="6769" y="15691"/>
                  </a:lnTo>
                  <a:lnTo>
                    <a:pt x="6761" y="15692"/>
                  </a:lnTo>
                  <a:lnTo>
                    <a:pt x="6735" y="15671"/>
                  </a:lnTo>
                  <a:lnTo>
                    <a:pt x="6729" y="15664"/>
                  </a:lnTo>
                  <a:lnTo>
                    <a:pt x="6722" y="15634"/>
                  </a:lnTo>
                  <a:lnTo>
                    <a:pt x="6718" y="15626"/>
                  </a:lnTo>
                  <a:lnTo>
                    <a:pt x="6713" y="15630"/>
                  </a:lnTo>
                  <a:lnTo>
                    <a:pt x="6704" y="15662"/>
                  </a:lnTo>
                  <a:lnTo>
                    <a:pt x="6697" y="15673"/>
                  </a:lnTo>
                  <a:lnTo>
                    <a:pt x="6694" y="15683"/>
                  </a:lnTo>
                  <a:lnTo>
                    <a:pt x="6686" y="15712"/>
                  </a:lnTo>
                  <a:lnTo>
                    <a:pt x="6685" y="15716"/>
                  </a:lnTo>
                  <a:lnTo>
                    <a:pt x="6682" y="15757"/>
                  </a:lnTo>
                  <a:lnTo>
                    <a:pt x="6681" y="15768"/>
                  </a:lnTo>
                  <a:lnTo>
                    <a:pt x="6672" y="15805"/>
                  </a:lnTo>
                  <a:lnTo>
                    <a:pt x="6671" y="15810"/>
                  </a:lnTo>
                  <a:lnTo>
                    <a:pt x="6673" y="15830"/>
                  </a:lnTo>
                  <a:lnTo>
                    <a:pt x="6680" y="15835"/>
                  </a:lnTo>
                  <a:lnTo>
                    <a:pt x="6709" y="15818"/>
                  </a:lnTo>
                  <a:lnTo>
                    <a:pt x="6716" y="15822"/>
                  </a:lnTo>
                  <a:lnTo>
                    <a:pt x="6718" y="15843"/>
                  </a:lnTo>
                  <a:lnTo>
                    <a:pt x="6721" y="15853"/>
                  </a:lnTo>
                  <a:lnTo>
                    <a:pt x="6729" y="15854"/>
                  </a:lnTo>
                  <a:lnTo>
                    <a:pt x="6783" y="15813"/>
                  </a:lnTo>
                  <a:lnTo>
                    <a:pt x="6796" y="15797"/>
                  </a:lnTo>
                  <a:lnTo>
                    <a:pt x="6807" y="15768"/>
                  </a:lnTo>
                  <a:lnTo>
                    <a:pt x="6815" y="15736"/>
                  </a:lnTo>
                  <a:lnTo>
                    <a:pt x="6825" y="15712"/>
                  </a:lnTo>
                  <a:lnTo>
                    <a:pt x="6839" y="15710"/>
                  </a:lnTo>
                  <a:lnTo>
                    <a:pt x="6846" y="15717"/>
                  </a:lnTo>
                  <a:lnTo>
                    <a:pt x="6848" y="15725"/>
                  </a:lnTo>
                  <a:lnTo>
                    <a:pt x="6846" y="15736"/>
                  </a:lnTo>
                  <a:lnTo>
                    <a:pt x="6843" y="15752"/>
                  </a:lnTo>
                  <a:lnTo>
                    <a:pt x="6842" y="15762"/>
                  </a:lnTo>
                  <a:lnTo>
                    <a:pt x="6843" y="15767"/>
                  </a:lnTo>
                  <a:lnTo>
                    <a:pt x="6845" y="15771"/>
                  </a:lnTo>
                  <a:lnTo>
                    <a:pt x="6850" y="15785"/>
                  </a:lnTo>
                  <a:lnTo>
                    <a:pt x="6853" y="15790"/>
                  </a:lnTo>
                  <a:lnTo>
                    <a:pt x="6857" y="15792"/>
                  </a:lnTo>
                  <a:lnTo>
                    <a:pt x="6882" y="15780"/>
                  </a:lnTo>
                  <a:lnTo>
                    <a:pt x="6887" y="15768"/>
                  </a:lnTo>
                  <a:lnTo>
                    <a:pt x="6890" y="15740"/>
                  </a:lnTo>
                  <a:lnTo>
                    <a:pt x="6887" y="15723"/>
                  </a:lnTo>
                  <a:lnTo>
                    <a:pt x="6879" y="15718"/>
                  </a:lnTo>
                  <a:lnTo>
                    <a:pt x="6871" y="15716"/>
                  </a:lnTo>
                  <a:lnTo>
                    <a:pt x="6865" y="15710"/>
                  </a:lnTo>
                  <a:lnTo>
                    <a:pt x="6865" y="15694"/>
                  </a:lnTo>
                  <a:lnTo>
                    <a:pt x="6872" y="15693"/>
                  </a:lnTo>
                  <a:lnTo>
                    <a:pt x="6886" y="15701"/>
                  </a:lnTo>
                  <a:lnTo>
                    <a:pt x="6893" y="15694"/>
                  </a:lnTo>
                  <a:lnTo>
                    <a:pt x="6898" y="15677"/>
                  </a:lnTo>
                  <a:lnTo>
                    <a:pt x="6902" y="15657"/>
                  </a:lnTo>
                  <a:lnTo>
                    <a:pt x="6906" y="15643"/>
                  </a:lnTo>
                  <a:lnTo>
                    <a:pt x="6909" y="15643"/>
                  </a:lnTo>
                  <a:lnTo>
                    <a:pt x="6910" y="15661"/>
                  </a:lnTo>
                  <a:lnTo>
                    <a:pt x="6909" y="15686"/>
                  </a:lnTo>
                  <a:lnTo>
                    <a:pt x="6911" y="15710"/>
                  </a:lnTo>
                  <a:lnTo>
                    <a:pt x="6917" y="15763"/>
                  </a:lnTo>
                  <a:lnTo>
                    <a:pt x="6921" y="15777"/>
                  </a:lnTo>
                  <a:lnTo>
                    <a:pt x="6930" y="15769"/>
                  </a:lnTo>
                  <a:lnTo>
                    <a:pt x="6935" y="15761"/>
                  </a:lnTo>
                  <a:lnTo>
                    <a:pt x="6937" y="15751"/>
                  </a:lnTo>
                  <a:lnTo>
                    <a:pt x="6938" y="15742"/>
                  </a:lnTo>
                  <a:lnTo>
                    <a:pt x="6940" y="15728"/>
                  </a:lnTo>
                  <a:lnTo>
                    <a:pt x="6942" y="15714"/>
                  </a:lnTo>
                  <a:lnTo>
                    <a:pt x="6944" y="15707"/>
                  </a:lnTo>
                  <a:lnTo>
                    <a:pt x="6943" y="15700"/>
                  </a:lnTo>
                  <a:lnTo>
                    <a:pt x="6943" y="15694"/>
                  </a:lnTo>
                  <a:lnTo>
                    <a:pt x="6944" y="15679"/>
                  </a:lnTo>
                  <a:lnTo>
                    <a:pt x="6949" y="15682"/>
                  </a:lnTo>
                  <a:lnTo>
                    <a:pt x="6961" y="15662"/>
                  </a:lnTo>
                  <a:lnTo>
                    <a:pt x="6967" y="15657"/>
                  </a:lnTo>
                  <a:lnTo>
                    <a:pt x="6967" y="15649"/>
                  </a:lnTo>
                  <a:lnTo>
                    <a:pt x="6954" y="15625"/>
                  </a:lnTo>
                  <a:lnTo>
                    <a:pt x="6950" y="15612"/>
                  </a:lnTo>
                  <a:lnTo>
                    <a:pt x="6956" y="15606"/>
                  </a:lnTo>
                  <a:lnTo>
                    <a:pt x="6962" y="15608"/>
                  </a:lnTo>
                  <a:lnTo>
                    <a:pt x="6973" y="15617"/>
                  </a:lnTo>
                  <a:lnTo>
                    <a:pt x="6996" y="15622"/>
                  </a:lnTo>
                  <a:lnTo>
                    <a:pt x="6996" y="15614"/>
                  </a:lnTo>
                  <a:lnTo>
                    <a:pt x="7001" y="15605"/>
                  </a:lnTo>
                  <a:lnTo>
                    <a:pt x="7019" y="15616"/>
                  </a:lnTo>
                  <a:lnTo>
                    <a:pt x="7027" y="15601"/>
                  </a:lnTo>
                  <a:lnTo>
                    <a:pt x="7026" y="15586"/>
                  </a:lnTo>
                  <a:lnTo>
                    <a:pt x="7025" y="15553"/>
                  </a:lnTo>
                  <a:lnTo>
                    <a:pt x="7024" y="15538"/>
                  </a:lnTo>
                  <a:lnTo>
                    <a:pt x="7028" y="15541"/>
                  </a:lnTo>
                  <a:lnTo>
                    <a:pt x="7029" y="15547"/>
                  </a:lnTo>
                  <a:lnTo>
                    <a:pt x="7030" y="15555"/>
                  </a:lnTo>
                  <a:lnTo>
                    <a:pt x="7031" y="15564"/>
                  </a:lnTo>
                  <a:lnTo>
                    <a:pt x="7034" y="15572"/>
                  </a:lnTo>
                  <a:lnTo>
                    <a:pt x="7037" y="15576"/>
                  </a:lnTo>
                  <a:lnTo>
                    <a:pt x="7045" y="15577"/>
                  </a:lnTo>
                  <a:lnTo>
                    <a:pt x="7038" y="15563"/>
                  </a:lnTo>
                  <a:lnTo>
                    <a:pt x="7037" y="15558"/>
                  </a:lnTo>
                  <a:lnTo>
                    <a:pt x="7039" y="15549"/>
                  </a:lnTo>
                  <a:lnTo>
                    <a:pt x="7041" y="15549"/>
                  </a:lnTo>
                  <a:lnTo>
                    <a:pt x="7046" y="15556"/>
                  </a:lnTo>
                  <a:lnTo>
                    <a:pt x="7054" y="15554"/>
                  </a:lnTo>
                  <a:lnTo>
                    <a:pt x="7055" y="15545"/>
                  </a:lnTo>
                  <a:lnTo>
                    <a:pt x="7050" y="15509"/>
                  </a:lnTo>
                  <a:lnTo>
                    <a:pt x="7051" y="15503"/>
                  </a:lnTo>
                  <a:lnTo>
                    <a:pt x="7054" y="15487"/>
                  </a:lnTo>
                  <a:lnTo>
                    <a:pt x="7056" y="15483"/>
                  </a:lnTo>
                  <a:lnTo>
                    <a:pt x="7059" y="15484"/>
                  </a:lnTo>
                  <a:lnTo>
                    <a:pt x="7061" y="15489"/>
                  </a:lnTo>
                  <a:lnTo>
                    <a:pt x="7062" y="15496"/>
                  </a:lnTo>
                  <a:lnTo>
                    <a:pt x="7069" y="15506"/>
                  </a:lnTo>
                  <a:lnTo>
                    <a:pt x="7071" y="15506"/>
                  </a:lnTo>
                  <a:lnTo>
                    <a:pt x="7072" y="15497"/>
                  </a:lnTo>
                  <a:lnTo>
                    <a:pt x="7073" y="15482"/>
                  </a:lnTo>
                  <a:lnTo>
                    <a:pt x="7073" y="15477"/>
                  </a:lnTo>
                  <a:lnTo>
                    <a:pt x="7071" y="15472"/>
                  </a:lnTo>
                  <a:lnTo>
                    <a:pt x="7072" y="15465"/>
                  </a:lnTo>
                  <a:lnTo>
                    <a:pt x="7077" y="15469"/>
                  </a:lnTo>
                  <a:lnTo>
                    <a:pt x="7084" y="15497"/>
                  </a:lnTo>
                  <a:lnTo>
                    <a:pt x="7088" y="15504"/>
                  </a:lnTo>
                  <a:lnTo>
                    <a:pt x="7100" y="15499"/>
                  </a:lnTo>
                  <a:lnTo>
                    <a:pt x="7102" y="15495"/>
                  </a:lnTo>
                  <a:lnTo>
                    <a:pt x="7102" y="15486"/>
                  </a:lnTo>
                  <a:lnTo>
                    <a:pt x="7100" y="15471"/>
                  </a:lnTo>
                  <a:lnTo>
                    <a:pt x="7103" y="15448"/>
                  </a:lnTo>
                  <a:lnTo>
                    <a:pt x="7105" y="15439"/>
                  </a:lnTo>
                  <a:lnTo>
                    <a:pt x="7109" y="15438"/>
                  </a:lnTo>
                  <a:lnTo>
                    <a:pt x="7140" y="15453"/>
                  </a:lnTo>
                  <a:lnTo>
                    <a:pt x="7151" y="15467"/>
                  </a:lnTo>
                  <a:lnTo>
                    <a:pt x="7155" y="15475"/>
                  </a:lnTo>
                  <a:lnTo>
                    <a:pt x="7158" y="15488"/>
                  </a:lnTo>
                  <a:lnTo>
                    <a:pt x="7157" y="15496"/>
                  </a:lnTo>
                  <a:lnTo>
                    <a:pt x="7151" y="15513"/>
                  </a:lnTo>
                  <a:lnTo>
                    <a:pt x="7143" y="15546"/>
                  </a:lnTo>
                  <a:lnTo>
                    <a:pt x="7141" y="15555"/>
                  </a:lnTo>
                  <a:lnTo>
                    <a:pt x="7142" y="15561"/>
                  </a:lnTo>
                  <a:lnTo>
                    <a:pt x="7144" y="15562"/>
                  </a:lnTo>
                  <a:lnTo>
                    <a:pt x="7145" y="15564"/>
                  </a:lnTo>
                  <a:lnTo>
                    <a:pt x="7146" y="15581"/>
                  </a:lnTo>
                  <a:lnTo>
                    <a:pt x="7148" y="15588"/>
                  </a:lnTo>
                  <a:lnTo>
                    <a:pt x="7152" y="15599"/>
                  </a:lnTo>
                  <a:lnTo>
                    <a:pt x="7137" y="15618"/>
                  </a:lnTo>
                  <a:lnTo>
                    <a:pt x="7132" y="15629"/>
                  </a:lnTo>
                  <a:lnTo>
                    <a:pt x="7135" y="15637"/>
                  </a:lnTo>
                  <a:lnTo>
                    <a:pt x="7144" y="15647"/>
                  </a:lnTo>
                  <a:lnTo>
                    <a:pt x="7152" y="15660"/>
                  </a:lnTo>
                  <a:lnTo>
                    <a:pt x="7153" y="15666"/>
                  </a:lnTo>
                  <a:lnTo>
                    <a:pt x="7152" y="15668"/>
                  </a:lnTo>
                  <a:lnTo>
                    <a:pt x="7149" y="15669"/>
                  </a:lnTo>
                  <a:lnTo>
                    <a:pt x="7148" y="15673"/>
                  </a:lnTo>
                  <a:lnTo>
                    <a:pt x="7147" y="15679"/>
                  </a:lnTo>
                  <a:lnTo>
                    <a:pt x="7147" y="15687"/>
                  </a:lnTo>
                  <a:lnTo>
                    <a:pt x="7141" y="15693"/>
                  </a:lnTo>
                  <a:lnTo>
                    <a:pt x="7137" y="15681"/>
                  </a:lnTo>
                  <a:lnTo>
                    <a:pt x="7130" y="15677"/>
                  </a:lnTo>
                  <a:lnTo>
                    <a:pt x="7122" y="15681"/>
                  </a:lnTo>
                  <a:lnTo>
                    <a:pt x="7117" y="15695"/>
                  </a:lnTo>
                  <a:lnTo>
                    <a:pt x="7125" y="15691"/>
                  </a:lnTo>
                  <a:lnTo>
                    <a:pt x="7133" y="15691"/>
                  </a:lnTo>
                  <a:lnTo>
                    <a:pt x="7129" y="15699"/>
                  </a:lnTo>
                  <a:lnTo>
                    <a:pt x="7123" y="15715"/>
                  </a:lnTo>
                  <a:lnTo>
                    <a:pt x="7120" y="15723"/>
                  </a:lnTo>
                  <a:lnTo>
                    <a:pt x="7125" y="15729"/>
                  </a:lnTo>
                  <a:lnTo>
                    <a:pt x="7149" y="15722"/>
                  </a:lnTo>
                  <a:lnTo>
                    <a:pt x="7148" y="15707"/>
                  </a:lnTo>
                  <a:lnTo>
                    <a:pt x="7152" y="15690"/>
                  </a:lnTo>
                  <a:lnTo>
                    <a:pt x="7157" y="15674"/>
                  </a:lnTo>
                  <a:lnTo>
                    <a:pt x="7161" y="15663"/>
                  </a:lnTo>
                  <a:lnTo>
                    <a:pt x="7163" y="15660"/>
                  </a:lnTo>
                  <a:lnTo>
                    <a:pt x="7166" y="15658"/>
                  </a:lnTo>
                  <a:lnTo>
                    <a:pt x="7167" y="15657"/>
                  </a:lnTo>
                  <a:lnTo>
                    <a:pt x="7168" y="15654"/>
                  </a:lnTo>
                  <a:lnTo>
                    <a:pt x="7169" y="15650"/>
                  </a:lnTo>
                  <a:lnTo>
                    <a:pt x="7170" y="15647"/>
                  </a:lnTo>
                  <a:lnTo>
                    <a:pt x="7171" y="15639"/>
                  </a:lnTo>
                  <a:lnTo>
                    <a:pt x="7172" y="15630"/>
                  </a:lnTo>
                  <a:lnTo>
                    <a:pt x="7172" y="15620"/>
                  </a:lnTo>
                  <a:lnTo>
                    <a:pt x="7174" y="15610"/>
                  </a:lnTo>
                  <a:lnTo>
                    <a:pt x="7169" y="15599"/>
                  </a:lnTo>
                  <a:lnTo>
                    <a:pt x="7173" y="15583"/>
                  </a:lnTo>
                  <a:lnTo>
                    <a:pt x="7179" y="15565"/>
                  </a:lnTo>
                  <a:lnTo>
                    <a:pt x="7182" y="15552"/>
                  </a:lnTo>
                  <a:lnTo>
                    <a:pt x="7183" y="15550"/>
                  </a:lnTo>
                  <a:lnTo>
                    <a:pt x="7184" y="15548"/>
                  </a:lnTo>
                  <a:lnTo>
                    <a:pt x="7185" y="15545"/>
                  </a:lnTo>
                  <a:lnTo>
                    <a:pt x="7186" y="15539"/>
                  </a:lnTo>
                  <a:lnTo>
                    <a:pt x="7186" y="15535"/>
                  </a:lnTo>
                  <a:lnTo>
                    <a:pt x="7185" y="15528"/>
                  </a:lnTo>
                  <a:lnTo>
                    <a:pt x="7185" y="15523"/>
                  </a:lnTo>
                  <a:lnTo>
                    <a:pt x="7185" y="15513"/>
                  </a:lnTo>
                  <a:lnTo>
                    <a:pt x="7185" y="15494"/>
                  </a:lnTo>
                  <a:lnTo>
                    <a:pt x="7185" y="15484"/>
                  </a:lnTo>
                  <a:lnTo>
                    <a:pt x="7183" y="15469"/>
                  </a:lnTo>
                  <a:lnTo>
                    <a:pt x="7177" y="15438"/>
                  </a:lnTo>
                  <a:lnTo>
                    <a:pt x="7177" y="15424"/>
                  </a:lnTo>
                  <a:lnTo>
                    <a:pt x="7181" y="15415"/>
                  </a:lnTo>
                  <a:lnTo>
                    <a:pt x="7187" y="15410"/>
                  </a:lnTo>
                  <a:lnTo>
                    <a:pt x="7195" y="15407"/>
                  </a:lnTo>
                  <a:lnTo>
                    <a:pt x="7199" y="15408"/>
                  </a:lnTo>
                  <a:lnTo>
                    <a:pt x="7197" y="15425"/>
                  </a:lnTo>
                  <a:lnTo>
                    <a:pt x="7196" y="15444"/>
                  </a:lnTo>
                  <a:lnTo>
                    <a:pt x="7195" y="15462"/>
                  </a:lnTo>
                  <a:lnTo>
                    <a:pt x="7195" y="15476"/>
                  </a:lnTo>
                  <a:lnTo>
                    <a:pt x="7197" y="15490"/>
                  </a:lnTo>
                  <a:lnTo>
                    <a:pt x="7199" y="15507"/>
                  </a:lnTo>
                  <a:lnTo>
                    <a:pt x="7203" y="15520"/>
                  </a:lnTo>
                  <a:lnTo>
                    <a:pt x="7207" y="15520"/>
                  </a:lnTo>
                  <a:lnTo>
                    <a:pt x="7209" y="15508"/>
                  </a:lnTo>
                  <a:lnTo>
                    <a:pt x="7212" y="15468"/>
                  </a:lnTo>
                  <a:lnTo>
                    <a:pt x="7215" y="15452"/>
                  </a:lnTo>
                  <a:lnTo>
                    <a:pt x="7220" y="15441"/>
                  </a:lnTo>
                  <a:lnTo>
                    <a:pt x="7227" y="15434"/>
                  </a:lnTo>
                  <a:lnTo>
                    <a:pt x="7232" y="15437"/>
                  </a:lnTo>
                  <a:lnTo>
                    <a:pt x="7235" y="15455"/>
                  </a:lnTo>
                  <a:lnTo>
                    <a:pt x="7242" y="15437"/>
                  </a:lnTo>
                  <a:lnTo>
                    <a:pt x="7249" y="15428"/>
                  </a:lnTo>
                  <a:lnTo>
                    <a:pt x="7265" y="15427"/>
                  </a:lnTo>
                  <a:lnTo>
                    <a:pt x="7269" y="15424"/>
                  </a:lnTo>
                  <a:lnTo>
                    <a:pt x="7273" y="15410"/>
                  </a:lnTo>
                  <a:lnTo>
                    <a:pt x="7276" y="15407"/>
                  </a:lnTo>
                  <a:lnTo>
                    <a:pt x="7280" y="15406"/>
                  </a:lnTo>
                  <a:lnTo>
                    <a:pt x="7288" y="15398"/>
                  </a:lnTo>
                  <a:lnTo>
                    <a:pt x="7291" y="15396"/>
                  </a:lnTo>
                  <a:lnTo>
                    <a:pt x="7295" y="15399"/>
                  </a:lnTo>
                  <a:lnTo>
                    <a:pt x="7298" y="15405"/>
                  </a:lnTo>
                  <a:lnTo>
                    <a:pt x="7304" y="15424"/>
                  </a:lnTo>
                  <a:lnTo>
                    <a:pt x="7305" y="15429"/>
                  </a:lnTo>
                  <a:lnTo>
                    <a:pt x="7306" y="15433"/>
                  </a:lnTo>
                  <a:lnTo>
                    <a:pt x="7308" y="15435"/>
                  </a:lnTo>
                  <a:lnTo>
                    <a:pt x="7311" y="15434"/>
                  </a:lnTo>
                  <a:lnTo>
                    <a:pt x="7312" y="15431"/>
                  </a:lnTo>
                  <a:lnTo>
                    <a:pt x="7312" y="15427"/>
                  </a:lnTo>
                  <a:lnTo>
                    <a:pt x="7313" y="15421"/>
                  </a:lnTo>
                  <a:lnTo>
                    <a:pt x="7311" y="15421"/>
                  </a:lnTo>
                  <a:lnTo>
                    <a:pt x="7310" y="15417"/>
                  </a:lnTo>
                  <a:lnTo>
                    <a:pt x="7310" y="15411"/>
                  </a:lnTo>
                  <a:lnTo>
                    <a:pt x="7311" y="15403"/>
                  </a:lnTo>
                  <a:lnTo>
                    <a:pt x="7312" y="15399"/>
                  </a:lnTo>
                  <a:lnTo>
                    <a:pt x="7314" y="15397"/>
                  </a:lnTo>
                  <a:lnTo>
                    <a:pt x="7322" y="15393"/>
                  </a:lnTo>
                  <a:lnTo>
                    <a:pt x="7327" y="15394"/>
                  </a:lnTo>
                  <a:lnTo>
                    <a:pt x="7330" y="15400"/>
                  </a:lnTo>
                  <a:lnTo>
                    <a:pt x="7332" y="15411"/>
                  </a:lnTo>
                  <a:lnTo>
                    <a:pt x="7333" y="15411"/>
                  </a:lnTo>
                  <a:lnTo>
                    <a:pt x="7345" y="15350"/>
                  </a:lnTo>
                  <a:lnTo>
                    <a:pt x="7353" y="15322"/>
                  </a:lnTo>
                  <a:lnTo>
                    <a:pt x="7359" y="15322"/>
                  </a:lnTo>
                  <a:lnTo>
                    <a:pt x="7361" y="15340"/>
                  </a:lnTo>
                  <a:lnTo>
                    <a:pt x="7363" y="15345"/>
                  </a:lnTo>
                  <a:lnTo>
                    <a:pt x="7367" y="15347"/>
                  </a:lnTo>
                  <a:lnTo>
                    <a:pt x="7368" y="15344"/>
                  </a:lnTo>
                  <a:lnTo>
                    <a:pt x="7371" y="15331"/>
                  </a:lnTo>
                  <a:lnTo>
                    <a:pt x="7372" y="15327"/>
                  </a:lnTo>
                  <a:lnTo>
                    <a:pt x="7378" y="15331"/>
                  </a:lnTo>
                  <a:lnTo>
                    <a:pt x="7381" y="15338"/>
                  </a:lnTo>
                  <a:lnTo>
                    <a:pt x="7382" y="15347"/>
                  </a:lnTo>
                  <a:lnTo>
                    <a:pt x="7384" y="15358"/>
                  </a:lnTo>
                  <a:lnTo>
                    <a:pt x="7384" y="15364"/>
                  </a:lnTo>
                  <a:lnTo>
                    <a:pt x="7381" y="15365"/>
                  </a:lnTo>
                  <a:lnTo>
                    <a:pt x="7379" y="15367"/>
                  </a:lnTo>
                  <a:lnTo>
                    <a:pt x="7377" y="15371"/>
                  </a:lnTo>
                  <a:lnTo>
                    <a:pt x="7375" y="15377"/>
                  </a:lnTo>
                  <a:lnTo>
                    <a:pt x="7380" y="15384"/>
                  </a:lnTo>
                  <a:lnTo>
                    <a:pt x="7387" y="15387"/>
                  </a:lnTo>
                  <a:lnTo>
                    <a:pt x="7395" y="15383"/>
                  </a:lnTo>
                  <a:lnTo>
                    <a:pt x="7399" y="15373"/>
                  </a:lnTo>
                  <a:lnTo>
                    <a:pt x="7397" y="15371"/>
                  </a:lnTo>
                  <a:lnTo>
                    <a:pt x="7395" y="15367"/>
                  </a:lnTo>
                  <a:lnTo>
                    <a:pt x="7394" y="15366"/>
                  </a:lnTo>
                  <a:lnTo>
                    <a:pt x="7394" y="15359"/>
                  </a:lnTo>
                  <a:lnTo>
                    <a:pt x="7402" y="15352"/>
                  </a:lnTo>
                  <a:lnTo>
                    <a:pt x="7405" y="15343"/>
                  </a:lnTo>
                  <a:lnTo>
                    <a:pt x="7405" y="15326"/>
                  </a:lnTo>
                  <a:lnTo>
                    <a:pt x="7403" y="15314"/>
                  </a:lnTo>
                  <a:lnTo>
                    <a:pt x="7398" y="15311"/>
                  </a:lnTo>
                  <a:lnTo>
                    <a:pt x="7393" y="15312"/>
                  </a:lnTo>
                  <a:lnTo>
                    <a:pt x="7389" y="15310"/>
                  </a:lnTo>
                  <a:lnTo>
                    <a:pt x="7385" y="15294"/>
                  </a:lnTo>
                  <a:lnTo>
                    <a:pt x="7402" y="15281"/>
                  </a:lnTo>
                  <a:lnTo>
                    <a:pt x="7402" y="15264"/>
                  </a:lnTo>
                  <a:lnTo>
                    <a:pt x="7404" y="15250"/>
                  </a:lnTo>
                  <a:lnTo>
                    <a:pt x="7402" y="15243"/>
                  </a:lnTo>
                  <a:lnTo>
                    <a:pt x="7394" y="15234"/>
                  </a:lnTo>
                  <a:lnTo>
                    <a:pt x="7397" y="15226"/>
                  </a:lnTo>
                  <a:lnTo>
                    <a:pt x="7398" y="15216"/>
                  </a:lnTo>
                  <a:lnTo>
                    <a:pt x="7398" y="15205"/>
                  </a:lnTo>
                  <a:lnTo>
                    <a:pt x="7396" y="15194"/>
                  </a:lnTo>
                  <a:lnTo>
                    <a:pt x="7400" y="15189"/>
                  </a:lnTo>
                  <a:lnTo>
                    <a:pt x="7404" y="15196"/>
                  </a:lnTo>
                  <a:lnTo>
                    <a:pt x="7405" y="15211"/>
                  </a:lnTo>
                  <a:lnTo>
                    <a:pt x="7403" y="15230"/>
                  </a:lnTo>
                  <a:lnTo>
                    <a:pt x="7411" y="15224"/>
                  </a:lnTo>
                  <a:lnTo>
                    <a:pt x="7417" y="15209"/>
                  </a:lnTo>
                  <a:lnTo>
                    <a:pt x="7423" y="15193"/>
                  </a:lnTo>
                  <a:lnTo>
                    <a:pt x="7430" y="15178"/>
                  </a:lnTo>
                  <a:lnTo>
                    <a:pt x="7420" y="15166"/>
                  </a:lnTo>
                  <a:lnTo>
                    <a:pt x="7415" y="15158"/>
                  </a:lnTo>
                  <a:lnTo>
                    <a:pt x="7413" y="15141"/>
                  </a:lnTo>
                  <a:lnTo>
                    <a:pt x="7430" y="15151"/>
                  </a:lnTo>
                  <a:lnTo>
                    <a:pt x="7449" y="15153"/>
                  </a:lnTo>
                  <a:lnTo>
                    <a:pt x="7451" y="15158"/>
                  </a:lnTo>
                  <a:lnTo>
                    <a:pt x="7451" y="15166"/>
                  </a:lnTo>
                  <a:lnTo>
                    <a:pt x="7449" y="15172"/>
                  </a:lnTo>
                  <a:lnTo>
                    <a:pt x="7443" y="15180"/>
                  </a:lnTo>
                  <a:lnTo>
                    <a:pt x="7443" y="15182"/>
                  </a:lnTo>
                  <a:lnTo>
                    <a:pt x="7443" y="15191"/>
                  </a:lnTo>
                  <a:lnTo>
                    <a:pt x="7443" y="15195"/>
                  </a:lnTo>
                  <a:lnTo>
                    <a:pt x="7442" y="15195"/>
                  </a:lnTo>
                  <a:lnTo>
                    <a:pt x="7441" y="15194"/>
                  </a:lnTo>
                  <a:lnTo>
                    <a:pt x="7438" y="15195"/>
                  </a:lnTo>
                  <a:lnTo>
                    <a:pt x="7436" y="15193"/>
                  </a:lnTo>
                  <a:lnTo>
                    <a:pt x="7434" y="15193"/>
                  </a:lnTo>
                  <a:lnTo>
                    <a:pt x="7433" y="15201"/>
                  </a:lnTo>
                  <a:lnTo>
                    <a:pt x="7430" y="15222"/>
                  </a:lnTo>
                  <a:lnTo>
                    <a:pt x="7429" y="15227"/>
                  </a:lnTo>
                  <a:lnTo>
                    <a:pt x="7423" y="15232"/>
                  </a:lnTo>
                  <a:lnTo>
                    <a:pt x="7419" y="15244"/>
                  </a:lnTo>
                  <a:lnTo>
                    <a:pt x="7418" y="15258"/>
                  </a:lnTo>
                  <a:lnTo>
                    <a:pt x="7424" y="15267"/>
                  </a:lnTo>
                  <a:lnTo>
                    <a:pt x="7424" y="15274"/>
                  </a:lnTo>
                  <a:lnTo>
                    <a:pt x="7419" y="15279"/>
                  </a:lnTo>
                  <a:lnTo>
                    <a:pt x="7417" y="15292"/>
                  </a:lnTo>
                  <a:lnTo>
                    <a:pt x="7417" y="15304"/>
                  </a:lnTo>
                  <a:lnTo>
                    <a:pt x="7421" y="15305"/>
                  </a:lnTo>
                  <a:lnTo>
                    <a:pt x="7426" y="15299"/>
                  </a:lnTo>
                  <a:lnTo>
                    <a:pt x="7440" y="15290"/>
                  </a:lnTo>
                  <a:lnTo>
                    <a:pt x="7440" y="15297"/>
                  </a:lnTo>
                  <a:lnTo>
                    <a:pt x="7424" y="15316"/>
                  </a:lnTo>
                  <a:lnTo>
                    <a:pt x="7428" y="15329"/>
                  </a:lnTo>
                  <a:lnTo>
                    <a:pt x="7433" y="15343"/>
                  </a:lnTo>
                  <a:lnTo>
                    <a:pt x="7438" y="15352"/>
                  </a:lnTo>
                  <a:lnTo>
                    <a:pt x="7442" y="15352"/>
                  </a:lnTo>
                  <a:lnTo>
                    <a:pt x="7440" y="15339"/>
                  </a:lnTo>
                  <a:lnTo>
                    <a:pt x="7438" y="15325"/>
                  </a:lnTo>
                  <a:lnTo>
                    <a:pt x="7439" y="15314"/>
                  </a:lnTo>
                  <a:lnTo>
                    <a:pt x="7443" y="15311"/>
                  </a:lnTo>
                  <a:lnTo>
                    <a:pt x="7446" y="15317"/>
                  </a:lnTo>
                  <a:lnTo>
                    <a:pt x="7451" y="15340"/>
                  </a:lnTo>
                  <a:lnTo>
                    <a:pt x="7454" y="15348"/>
                  </a:lnTo>
                  <a:lnTo>
                    <a:pt x="7459" y="15345"/>
                  </a:lnTo>
                  <a:lnTo>
                    <a:pt x="7460" y="15328"/>
                  </a:lnTo>
                  <a:lnTo>
                    <a:pt x="7458" y="15308"/>
                  </a:lnTo>
                  <a:lnTo>
                    <a:pt x="7451" y="15299"/>
                  </a:lnTo>
                  <a:lnTo>
                    <a:pt x="7452" y="15303"/>
                  </a:lnTo>
                  <a:lnTo>
                    <a:pt x="7452" y="15307"/>
                  </a:lnTo>
                  <a:lnTo>
                    <a:pt x="7453" y="15310"/>
                  </a:lnTo>
                  <a:lnTo>
                    <a:pt x="7449" y="15318"/>
                  </a:lnTo>
                  <a:lnTo>
                    <a:pt x="7446" y="15306"/>
                  </a:lnTo>
                  <a:lnTo>
                    <a:pt x="7446" y="15290"/>
                  </a:lnTo>
                  <a:lnTo>
                    <a:pt x="7450" y="15278"/>
                  </a:lnTo>
                  <a:lnTo>
                    <a:pt x="7445" y="15258"/>
                  </a:lnTo>
                  <a:lnTo>
                    <a:pt x="7443" y="15247"/>
                  </a:lnTo>
                  <a:lnTo>
                    <a:pt x="7444" y="15242"/>
                  </a:lnTo>
                  <a:lnTo>
                    <a:pt x="7455" y="15241"/>
                  </a:lnTo>
                  <a:lnTo>
                    <a:pt x="7458" y="15244"/>
                  </a:lnTo>
                  <a:lnTo>
                    <a:pt x="7457" y="15256"/>
                  </a:lnTo>
                  <a:lnTo>
                    <a:pt x="7457" y="15266"/>
                  </a:lnTo>
                  <a:lnTo>
                    <a:pt x="7460" y="15287"/>
                  </a:lnTo>
                  <a:lnTo>
                    <a:pt x="7466" y="15274"/>
                  </a:lnTo>
                  <a:lnTo>
                    <a:pt x="7465" y="15257"/>
                  </a:lnTo>
                  <a:lnTo>
                    <a:pt x="7462" y="15238"/>
                  </a:lnTo>
                  <a:lnTo>
                    <a:pt x="7459" y="15218"/>
                  </a:lnTo>
                  <a:lnTo>
                    <a:pt x="7461" y="15219"/>
                  </a:lnTo>
                  <a:lnTo>
                    <a:pt x="7466" y="15219"/>
                  </a:lnTo>
                  <a:lnTo>
                    <a:pt x="7464" y="15204"/>
                  </a:lnTo>
                  <a:lnTo>
                    <a:pt x="7465" y="15185"/>
                  </a:lnTo>
                  <a:lnTo>
                    <a:pt x="7468" y="15171"/>
                  </a:lnTo>
                  <a:lnTo>
                    <a:pt x="7472" y="15171"/>
                  </a:lnTo>
                  <a:lnTo>
                    <a:pt x="7473" y="15183"/>
                  </a:lnTo>
                  <a:lnTo>
                    <a:pt x="7473" y="15201"/>
                  </a:lnTo>
                  <a:lnTo>
                    <a:pt x="7473" y="15217"/>
                  </a:lnTo>
                  <a:lnTo>
                    <a:pt x="7479" y="15227"/>
                  </a:lnTo>
                  <a:lnTo>
                    <a:pt x="7481" y="15204"/>
                  </a:lnTo>
                  <a:lnTo>
                    <a:pt x="7488" y="15196"/>
                  </a:lnTo>
                  <a:lnTo>
                    <a:pt x="7497" y="15195"/>
                  </a:lnTo>
                  <a:lnTo>
                    <a:pt x="7504" y="15189"/>
                  </a:lnTo>
                  <a:lnTo>
                    <a:pt x="7502" y="15182"/>
                  </a:lnTo>
                  <a:lnTo>
                    <a:pt x="7505" y="15175"/>
                  </a:lnTo>
                  <a:lnTo>
                    <a:pt x="7508" y="15176"/>
                  </a:lnTo>
                  <a:lnTo>
                    <a:pt x="7511" y="15178"/>
                  </a:lnTo>
                  <a:lnTo>
                    <a:pt x="7514" y="15177"/>
                  </a:lnTo>
                  <a:lnTo>
                    <a:pt x="7516" y="15173"/>
                  </a:lnTo>
                  <a:lnTo>
                    <a:pt x="7520" y="15160"/>
                  </a:lnTo>
                  <a:lnTo>
                    <a:pt x="7525" y="15155"/>
                  </a:lnTo>
                  <a:lnTo>
                    <a:pt x="7526" y="15148"/>
                  </a:lnTo>
                  <a:lnTo>
                    <a:pt x="7528" y="15141"/>
                  </a:lnTo>
                  <a:lnTo>
                    <a:pt x="7530" y="15135"/>
                  </a:lnTo>
                  <a:lnTo>
                    <a:pt x="7533" y="15132"/>
                  </a:lnTo>
                  <a:lnTo>
                    <a:pt x="7541" y="15126"/>
                  </a:lnTo>
                  <a:lnTo>
                    <a:pt x="7534" y="15115"/>
                  </a:lnTo>
                  <a:lnTo>
                    <a:pt x="7526" y="15125"/>
                  </a:lnTo>
                  <a:lnTo>
                    <a:pt x="7519" y="15141"/>
                  </a:lnTo>
                  <a:lnTo>
                    <a:pt x="7506" y="15157"/>
                  </a:lnTo>
                  <a:lnTo>
                    <a:pt x="7498" y="15171"/>
                  </a:lnTo>
                  <a:lnTo>
                    <a:pt x="7490" y="15181"/>
                  </a:lnTo>
                  <a:lnTo>
                    <a:pt x="7484" y="15173"/>
                  </a:lnTo>
                  <a:lnTo>
                    <a:pt x="7490" y="15162"/>
                  </a:lnTo>
                  <a:lnTo>
                    <a:pt x="7489" y="15155"/>
                  </a:lnTo>
                  <a:lnTo>
                    <a:pt x="7479" y="15136"/>
                  </a:lnTo>
                  <a:lnTo>
                    <a:pt x="7475" y="15140"/>
                  </a:lnTo>
                  <a:lnTo>
                    <a:pt x="7471" y="15147"/>
                  </a:lnTo>
                  <a:lnTo>
                    <a:pt x="7468" y="15150"/>
                  </a:lnTo>
                  <a:lnTo>
                    <a:pt x="7470" y="15139"/>
                  </a:lnTo>
                  <a:lnTo>
                    <a:pt x="7472" y="15132"/>
                  </a:lnTo>
                  <a:lnTo>
                    <a:pt x="7473" y="15124"/>
                  </a:lnTo>
                  <a:lnTo>
                    <a:pt x="7472" y="15116"/>
                  </a:lnTo>
                  <a:lnTo>
                    <a:pt x="7475" y="15117"/>
                  </a:lnTo>
                  <a:lnTo>
                    <a:pt x="7481" y="15123"/>
                  </a:lnTo>
                  <a:lnTo>
                    <a:pt x="7484" y="15125"/>
                  </a:lnTo>
                  <a:lnTo>
                    <a:pt x="7488" y="15123"/>
                  </a:lnTo>
                  <a:lnTo>
                    <a:pt x="7494" y="15115"/>
                  </a:lnTo>
                  <a:lnTo>
                    <a:pt x="7504" y="15110"/>
                  </a:lnTo>
                  <a:lnTo>
                    <a:pt x="7510" y="15102"/>
                  </a:lnTo>
                  <a:lnTo>
                    <a:pt x="7515" y="15090"/>
                  </a:lnTo>
                  <a:lnTo>
                    <a:pt x="7520" y="15075"/>
                  </a:lnTo>
                  <a:lnTo>
                    <a:pt x="7516" y="15062"/>
                  </a:lnTo>
                  <a:lnTo>
                    <a:pt x="7508" y="15052"/>
                  </a:lnTo>
                  <a:lnTo>
                    <a:pt x="7495" y="15043"/>
                  </a:lnTo>
                  <a:lnTo>
                    <a:pt x="7493" y="15041"/>
                  </a:lnTo>
                  <a:lnTo>
                    <a:pt x="7490" y="15031"/>
                  </a:lnTo>
                  <a:lnTo>
                    <a:pt x="7488" y="15029"/>
                  </a:lnTo>
                  <a:lnTo>
                    <a:pt x="7481" y="15034"/>
                  </a:lnTo>
                  <a:lnTo>
                    <a:pt x="7470" y="15053"/>
                  </a:lnTo>
                  <a:lnTo>
                    <a:pt x="7472" y="15039"/>
                  </a:lnTo>
                  <a:lnTo>
                    <a:pt x="7473" y="15033"/>
                  </a:lnTo>
                  <a:lnTo>
                    <a:pt x="7471" y="15030"/>
                  </a:lnTo>
                  <a:lnTo>
                    <a:pt x="7469" y="15030"/>
                  </a:lnTo>
                  <a:lnTo>
                    <a:pt x="7467" y="15034"/>
                  </a:lnTo>
                  <a:lnTo>
                    <a:pt x="7464" y="15039"/>
                  </a:lnTo>
                  <a:lnTo>
                    <a:pt x="7463" y="15010"/>
                  </a:lnTo>
                  <a:lnTo>
                    <a:pt x="7458" y="15007"/>
                  </a:lnTo>
                  <a:lnTo>
                    <a:pt x="7438" y="15038"/>
                  </a:lnTo>
                  <a:lnTo>
                    <a:pt x="7435" y="15047"/>
                  </a:lnTo>
                  <a:lnTo>
                    <a:pt x="7434" y="15059"/>
                  </a:lnTo>
                  <a:lnTo>
                    <a:pt x="7434" y="15071"/>
                  </a:lnTo>
                  <a:lnTo>
                    <a:pt x="7436" y="15079"/>
                  </a:lnTo>
                  <a:lnTo>
                    <a:pt x="7438" y="15087"/>
                  </a:lnTo>
                  <a:lnTo>
                    <a:pt x="7439" y="15097"/>
                  </a:lnTo>
                  <a:lnTo>
                    <a:pt x="7419" y="15088"/>
                  </a:lnTo>
                  <a:lnTo>
                    <a:pt x="7413" y="15072"/>
                  </a:lnTo>
                  <a:lnTo>
                    <a:pt x="7417" y="15045"/>
                  </a:lnTo>
                  <a:lnTo>
                    <a:pt x="7423" y="15030"/>
                  </a:lnTo>
                  <a:lnTo>
                    <a:pt x="7432" y="15015"/>
                  </a:lnTo>
                  <a:lnTo>
                    <a:pt x="7441" y="15004"/>
                  </a:lnTo>
                  <a:lnTo>
                    <a:pt x="7448" y="15003"/>
                  </a:lnTo>
                  <a:lnTo>
                    <a:pt x="7447" y="14987"/>
                  </a:lnTo>
                  <a:lnTo>
                    <a:pt x="7446" y="14982"/>
                  </a:lnTo>
                  <a:lnTo>
                    <a:pt x="7450" y="14970"/>
                  </a:lnTo>
                  <a:lnTo>
                    <a:pt x="7460" y="14949"/>
                  </a:lnTo>
                  <a:lnTo>
                    <a:pt x="7464" y="14936"/>
                  </a:lnTo>
                  <a:lnTo>
                    <a:pt x="7467" y="14922"/>
                  </a:lnTo>
                  <a:lnTo>
                    <a:pt x="7470" y="14913"/>
                  </a:lnTo>
                  <a:lnTo>
                    <a:pt x="7474" y="14905"/>
                  </a:lnTo>
                  <a:lnTo>
                    <a:pt x="7490" y="14883"/>
                  </a:lnTo>
                  <a:lnTo>
                    <a:pt x="7494" y="14879"/>
                  </a:lnTo>
                  <a:lnTo>
                    <a:pt x="7499" y="14879"/>
                  </a:lnTo>
                  <a:lnTo>
                    <a:pt x="7507" y="14886"/>
                  </a:lnTo>
                  <a:lnTo>
                    <a:pt x="7509" y="14891"/>
                  </a:lnTo>
                  <a:lnTo>
                    <a:pt x="7512" y="14899"/>
                  </a:lnTo>
                  <a:lnTo>
                    <a:pt x="7515" y="14900"/>
                  </a:lnTo>
                  <a:lnTo>
                    <a:pt x="7522" y="14896"/>
                  </a:lnTo>
                  <a:lnTo>
                    <a:pt x="7535" y="14901"/>
                  </a:lnTo>
                  <a:lnTo>
                    <a:pt x="7542" y="14896"/>
                  </a:lnTo>
                  <a:lnTo>
                    <a:pt x="7546" y="14875"/>
                  </a:lnTo>
                  <a:lnTo>
                    <a:pt x="7545" y="14865"/>
                  </a:lnTo>
                  <a:lnTo>
                    <a:pt x="7538" y="14871"/>
                  </a:lnTo>
                  <a:lnTo>
                    <a:pt x="7536" y="14863"/>
                  </a:lnTo>
                  <a:lnTo>
                    <a:pt x="7537" y="14853"/>
                  </a:lnTo>
                  <a:lnTo>
                    <a:pt x="7540" y="14848"/>
                  </a:lnTo>
                  <a:lnTo>
                    <a:pt x="7546" y="14845"/>
                  </a:lnTo>
                  <a:lnTo>
                    <a:pt x="7561" y="14852"/>
                  </a:lnTo>
                  <a:lnTo>
                    <a:pt x="7587" y="14885"/>
                  </a:lnTo>
                  <a:lnTo>
                    <a:pt x="7600" y="14893"/>
                  </a:lnTo>
                  <a:lnTo>
                    <a:pt x="7604" y="14894"/>
                  </a:lnTo>
                  <a:lnTo>
                    <a:pt x="7606" y="14892"/>
                  </a:lnTo>
                  <a:lnTo>
                    <a:pt x="7610" y="14877"/>
                  </a:lnTo>
                  <a:lnTo>
                    <a:pt x="7615" y="14864"/>
                  </a:lnTo>
                  <a:lnTo>
                    <a:pt x="7616" y="14855"/>
                  </a:lnTo>
                  <a:lnTo>
                    <a:pt x="7616" y="14844"/>
                  </a:lnTo>
                  <a:lnTo>
                    <a:pt x="7614" y="14834"/>
                  </a:lnTo>
                  <a:lnTo>
                    <a:pt x="7614" y="14825"/>
                  </a:lnTo>
                  <a:lnTo>
                    <a:pt x="7614" y="14815"/>
                  </a:lnTo>
                  <a:lnTo>
                    <a:pt x="7612" y="14805"/>
                  </a:lnTo>
                  <a:lnTo>
                    <a:pt x="7610" y="14801"/>
                  </a:lnTo>
                  <a:lnTo>
                    <a:pt x="7607" y="14799"/>
                  </a:lnTo>
                  <a:lnTo>
                    <a:pt x="7587" y="14797"/>
                  </a:lnTo>
                  <a:lnTo>
                    <a:pt x="7559" y="14825"/>
                  </a:lnTo>
                  <a:lnTo>
                    <a:pt x="7545" y="14831"/>
                  </a:lnTo>
                  <a:lnTo>
                    <a:pt x="7547" y="14812"/>
                  </a:lnTo>
                  <a:lnTo>
                    <a:pt x="7550" y="14799"/>
                  </a:lnTo>
                  <a:lnTo>
                    <a:pt x="7553" y="14790"/>
                  </a:lnTo>
                  <a:lnTo>
                    <a:pt x="7558" y="14784"/>
                  </a:lnTo>
                  <a:lnTo>
                    <a:pt x="7565" y="14785"/>
                  </a:lnTo>
                  <a:lnTo>
                    <a:pt x="7567" y="14782"/>
                  </a:lnTo>
                  <a:lnTo>
                    <a:pt x="7567" y="14776"/>
                  </a:lnTo>
                  <a:lnTo>
                    <a:pt x="7568" y="14771"/>
                  </a:lnTo>
                  <a:lnTo>
                    <a:pt x="7570" y="14767"/>
                  </a:lnTo>
                  <a:lnTo>
                    <a:pt x="7571" y="14766"/>
                  </a:lnTo>
                  <a:lnTo>
                    <a:pt x="7584" y="14760"/>
                  </a:lnTo>
                  <a:lnTo>
                    <a:pt x="7588" y="14754"/>
                  </a:lnTo>
                  <a:lnTo>
                    <a:pt x="7597" y="14725"/>
                  </a:lnTo>
                  <a:lnTo>
                    <a:pt x="7601" y="14715"/>
                  </a:lnTo>
                  <a:lnTo>
                    <a:pt x="7605" y="14714"/>
                  </a:lnTo>
                  <a:lnTo>
                    <a:pt x="7614" y="14718"/>
                  </a:lnTo>
                  <a:lnTo>
                    <a:pt x="7617" y="14713"/>
                  </a:lnTo>
                  <a:lnTo>
                    <a:pt x="7620" y="14705"/>
                  </a:lnTo>
                  <a:lnTo>
                    <a:pt x="7628" y="14694"/>
                  </a:lnTo>
                  <a:lnTo>
                    <a:pt x="7636" y="14689"/>
                  </a:lnTo>
                  <a:lnTo>
                    <a:pt x="7641" y="14699"/>
                  </a:lnTo>
                  <a:lnTo>
                    <a:pt x="7649" y="14741"/>
                  </a:lnTo>
                  <a:lnTo>
                    <a:pt x="7654" y="14755"/>
                  </a:lnTo>
                  <a:lnTo>
                    <a:pt x="7660" y="14765"/>
                  </a:lnTo>
                  <a:lnTo>
                    <a:pt x="7668" y="14766"/>
                  </a:lnTo>
                  <a:lnTo>
                    <a:pt x="7674" y="14754"/>
                  </a:lnTo>
                  <a:lnTo>
                    <a:pt x="7680" y="14747"/>
                  </a:lnTo>
                  <a:lnTo>
                    <a:pt x="7697" y="14761"/>
                  </a:lnTo>
                  <a:lnTo>
                    <a:pt x="7705" y="14761"/>
                  </a:lnTo>
                  <a:lnTo>
                    <a:pt x="7707" y="14757"/>
                  </a:lnTo>
                  <a:lnTo>
                    <a:pt x="7710" y="14748"/>
                  </a:lnTo>
                  <a:lnTo>
                    <a:pt x="7712" y="14739"/>
                  </a:lnTo>
                  <a:lnTo>
                    <a:pt x="7711" y="14735"/>
                  </a:lnTo>
                  <a:lnTo>
                    <a:pt x="7710" y="14731"/>
                  </a:lnTo>
                  <a:lnTo>
                    <a:pt x="7706" y="14711"/>
                  </a:lnTo>
                  <a:lnTo>
                    <a:pt x="7705" y="14706"/>
                  </a:lnTo>
                  <a:lnTo>
                    <a:pt x="7693" y="14702"/>
                  </a:lnTo>
                  <a:lnTo>
                    <a:pt x="7688" y="14694"/>
                  </a:lnTo>
                  <a:lnTo>
                    <a:pt x="7685" y="14677"/>
                  </a:lnTo>
                  <a:lnTo>
                    <a:pt x="7683" y="14683"/>
                  </a:lnTo>
                  <a:lnTo>
                    <a:pt x="7683" y="14673"/>
                  </a:lnTo>
                  <a:lnTo>
                    <a:pt x="7682" y="14666"/>
                  </a:lnTo>
                  <a:lnTo>
                    <a:pt x="7680" y="14661"/>
                  </a:lnTo>
                  <a:lnTo>
                    <a:pt x="7677" y="14655"/>
                  </a:lnTo>
                  <a:lnTo>
                    <a:pt x="7679" y="14648"/>
                  </a:lnTo>
                  <a:lnTo>
                    <a:pt x="7685" y="14662"/>
                  </a:lnTo>
                  <a:lnTo>
                    <a:pt x="7690" y="14649"/>
                  </a:lnTo>
                  <a:lnTo>
                    <a:pt x="7696" y="14628"/>
                  </a:lnTo>
                  <a:lnTo>
                    <a:pt x="7702" y="14617"/>
                  </a:lnTo>
                  <a:lnTo>
                    <a:pt x="7713" y="14625"/>
                  </a:lnTo>
                  <a:lnTo>
                    <a:pt x="7716" y="14625"/>
                  </a:lnTo>
                  <a:lnTo>
                    <a:pt x="7716" y="14623"/>
                  </a:lnTo>
                  <a:lnTo>
                    <a:pt x="7717" y="14618"/>
                  </a:lnTo>
                  <a:lnTo>
                    <a:pt x="7719" y="14612"/>
                  </a:lnTo>
                  <a:lnTo>
                    <a:pt x="7720" y="14609"/>
                  </a:lnTo>
                  <a:lnTo>
                    <a:pt x="7721" y="14608"/>
                  </a:lnTo>
                  <a:lnTo>
                    <a:pt x="7723" y="14610"/>
                  </a:lnTo>
                  <a:lnTo>
                    <a:pt x="7725" y="14614"/>
                  </a:lnTo>
                  <a:lnTo>
                    <a:pt x="7726" y="14620"/>
                  </a:lnTo>
                  <a:lnTo>
                    <a:pt x="7727" y="14610"/>
                  </a:lnTo>
                  <a:lnTo>
                    <a:pt x="7726" y="14598"/>
                  </a:lnTo>
                  <a:lnTo>
                    <a:pt x="7724" y="14586"/>
                  </a:lnTo>
                  <a:lnTo>
                    <a:pt x="7722" y="14577"/>
                  </a:lnTo>
                  <a:lnTo>
                    <a:pt x="7719" y="14573"/>
                  </a:lnTo>
                  <a:lnTo>
                    <a:pt x="7716" y="14571"/>
                  </a:lnTo>
                  <a:lnTo>
                    <a:pt x="7714" y="14566"/>
                  </a:lnTo>
                  <a:lnTo>
                    <a:pt x="7713" y="14553"/>
                  </a:lnTo>
                  <a:lnTo>
                    <a:pt x="7714" y="14542"/>
                  </a:lnTo>
                  <a:lnTo>
                    <a:pt x="7715" y="14535"/>
                  </a:lnTo>
                  <a:lnTo>
                    <a:pt x="7719" y="14526"/>
                  </a:lnTo>
                  <a:lnTo>
                    <a:pt x="7725" y="14515"/>
                  </a:lnTo>
                  <a:lnTo>
                    <a:pt x="7732" y="14520"/>
                  </a:lnTo>
                  <a:lnTo>
                    <a:pt x="7738" y="14533"/>
                  </a:lnTo>
                  <a:lnTo>
                    <a:pt x="7751" y="14575"/>
                  </a:lnTo>
                  <a:lnTo>
                    <a:pt x="7756" y="14585"/>
                  </a:lnTo>
                  <a:lnTo>
                    <a:pt x="7767" y="14596"/>
                  </a:lnTo>
                  <a:lnTo>
                    <a:pt x="7772" y="14608"/>
                  </a:lnTo>
                  <a:lnTo>
                    <a:pt x="7779" y="14613"/>
                  </a:lnTo>
                  <a:lnTo>
                    <a:pt x="7786" y="14599"/>
                  </a:lnTo>
                  <a:lnTo>
                    <a:pt x="7790" y="14575"/>
                  </a:lnTo>
                  <a:lnTo>
                    <a:pt x="7786" y="14559"/>
                  </a:lnTo>
                  <a:lnTo>
                    <a:pt x="7781" y="14548"/>
                  </a:lnTo>
                  <a:lnTo>
                    <a:pt x="7780" y="14539"/>
                  </a:lnTo>
                  <a:lnTo>
                    <a:pt x="7785" y="14535"/>
                  </a:lnTo>
                  <a:lnTo>
                    <a:pt x="7798" y="14561"/>
                  </a:lnTo>
                  <a:lnTo>
                    <a:pt x="7803" y="14566"/>
                  </a:lnTo>
                  <a:lnTo>
                    <a:pt x="7807" y="14555"/>
                  </a:lnTo>
                  <a:lnTo>
                    <a:pt x="7814" y="14515"/>
                  </a:lnTo>
                  <a:lnTo>
                    <a:pt x="7817" y="14506"/>
                  </a:lnTo>
                  <a:lnTo>
                    <a:pt x="7819" y="14503"/>
                  </a:lnTo>
                  <a:lnTo>
                    <a:pt x="7828" y="14486"/>
                  </a:lnTo>
                  <a:lnTo>
                    <a:pt x="7838" y="14484"/>
                  </a:lnTo>
                  <a:lnTo>
                    <a:pt x="7841" y="14481"/>
                  </a:lnTo>
                  <a:lnTo>
                    <a:pt x="7840" y="14475"/>
                  </a:lnTo>
                  <a:lnTo>
                    <a:pt x="7839" y="14465"/>
                  </a:lnTo>
                  <a:lnTo>
                    <a:pt x="7838" y="14460"/>
                  </a:lnTo>
                  <a:lnTo>
                    <a:pt x="7840" y="14452"/>
                  </a:lnTo>
                  <a:lnTo>
                    <a:pt x="7840" y="14440"/>
                  </a:lnTo>
                  <a:lnTo>
                    <a:pt x="7840" y="14428"/>
                  </a:lnTo>
                  <a:lnTo>
                    <a:pt x="7837" y="14418"/>
                  </a:lnTo>
                  <a:lnTo>
                    <a:pt x="7840" y="14419"/>
                  </a:lnTo>
                  <a:lnTo>
                    <a:pt x="7845" y="14425"/>
                  </a:lnTo>
                  <a:lnTo>
                    <a:pt x="7851" y="14434"/>
                  </a:lnTo>
                  <a:lnTo>
                    <a:pt x="7854" y="14444"/>
                  </a:lnTo>
                  <a:lnTo>
                    <a:pt x="7865" y="14494"/>
                  </a:lnTo>
                  <a:lnTo>
                    <a:pt x="7869" y="14501"/>
                  </a:lnTo>
                  <a:lnTo>
                    <a:pt x="7872" y="14492"/>
                  </a:lnTo>
                  <a:lnTo>
                    <a:pt x="7876" y="14474"/>
                  </a:lnTo>
                  <a:lnTo>
                    <a:pt x="7878" y="14457"/>
                  </a:lnTo>
                  <a:lnTo>
                    <a:pt x="7878" y="14448"/>
                  </a:lnTo>
                  <a:lnTo>
                    <a:pt x="7879" y="14431"/>
                  </a:lnTo>
                  <a:lnTo>
                    <a:pt x="7880" y="14422"/>
                  </a:lnTo>
                  <a:lnTo>
                    <a:pt x="7882" y="14416"/>
                  </a:lnTo>
                  <a:lnTo>
                    <a:pt x="7884" y="14412"/>
                  </a:lnTo>
                  <a:lnTo>
                    <a:pt x="7885" y="14407"/>
                  </a:lnTo>
                  <a:lnTo>
                    <a:pt x="7885" y="14395"/>
                  </a:lnTo>
                  <a:lnTo>
                    <a:pt x="7884" y="14387"/>
                  </a:lnTo>
                  <a:lnTo>
                    <a:pt x="7882" y="14381"/>
                  </a:lnTo>
                  <a:lnTo>
                    <a:pt x="7880" y="14376"/>
                  </a:lnTo>
                  <a:lnTo>
                    <a:pt x="7879" y="14371"/>
                  </a:lnTo>
                  <a:lnTo>
                    <a:pt x="7878" y="14364"/>
                  </a:lnTo>
                  <a:lnTo>
                    <a:pt x="7879" y="14356"/>
                  </a:lnTo>
                  <a:lnTo>
                    <a:pt x="7881" y="14349"/>
                  </a:lnTo>
                  <a:lnTo>
                    <a:pt x="7883" y="14347"/>
                  </a:lnTo>
                  <a:lnTo>
                    <a:pt x="7895" y="14357"/>
                  </a:lnTo>
                  <a:lnTo>
                    <a:pt x="7897" y="14362"/>
                  </a:lnTo>
                  <a:lnTo>
                    <a:pt x="7899" y="14367"/>
                  </a:lnTo>
                  <a:lnTo>
                    <a:pt x="7900" y="14369"/>
                  </a:lnTo>
                  <a:lnTo>
                    <a:pt x="7903" y="14392"/>
                  </a:lnTo>
                  <a:lnTo>
                    <a:pt x="7903" y="14397"/>
                  </a:lnTo>
                  <a:lnTo>
                    <a:pt x="7905" y="14401"/>
                  </a:lnTo>
                  <a:lnTo>
                    <a:pt x="7908" y="14403"/>
                  </a:lnTo>
                  <a:lnTo>
                    <a:pt x="7911" y="14404"/>
                  </a:lnTo>
                  <a:lnTo>
                    <a:pt x="7930" y="14420"/>
                  </a:lnTo>
                  <a:lnTo>
                    <a:pt x="7936" y="14421"/>
                  </a:lnTo>
                  <a:lnTo>
                    <a:pt x="7933" y="14399"/>
                  </a:lnTo>
                  <a:lnTo>
                    <a:pt x="7914" y="14343"/>
                  </a:lnTo>
                  <a:lnTo>
                    <a:pt x="7919" y="14343"/>
                  </a:lnTo>
                  <a:lnTo>
                    <a:pt x="7918" y="14329"/>
                  </a:lnTo>
                  <a:lnTo>
                    <a:pt x="7920" y="14323"/>
                  </a:lnTo>
                  <a:lnTo>
                    <a:pt x="7928" y="14345"/>
                  </a:lnTo>
                  <a:lnTo>
                    <a:pt x="7931" y="14351"/>
                  </a:lnTo>
                  <a:lnTo>
                    <a:pt x="7934" y="14355"/>
                  </a:lnTo>
                  <a:lnTo>
                    <a:pt x="7939" y="14358"/>
                  </a:lnTo>
                  <a:lnTo>
                    <a:pt x="7943" y="14358"/>
                  </a:lnTo>
                  <a:lnTo>
                    <a:pt x="7947" y="14353"/>
                  </a:lnTo>
                  <a:lnTo>
                    <a:pt x="7948" y="14341"/>
                  </a:lnTo>
                  <a:lnTo>
                    <a:pt x="7949" y="14315"/>
                  </a:lnTo>
                  <a:lnTo>
                    <a:pt x="7951" y="14305"/>
                  </a:lnTo>
                  <a:lnTo>
                    <a:pt x="7952" y="14308"/>
                  </a:lnTo>
                  <a:lnTo>
                    <a:pt x="7954" y="14319"/>
                  </a:lnTo>
                  <a:lnTo>
                    <a:pt x="7956" y="14326"/>
                  </a:lnTo>
                  <a:lnTo>
                    <a:pt x="7961" y="14319"/>
                  </a:lnTo>
                  <a:lnTo>
                    <a:pt x="7957" y="14304"/>
                  </a:lnTo>
                  <a:lnTo>
                    <a:pt x="7953" y="14291"/>
                  </a:lnTo>
                  <a:lnTo>
                    <a:pt x="7960" y="14279"/>
                  </a:lnTo>
                  <a:lnTo>
                    <a:pt x="7980" y="14264"/>
                  </a:lnTo>
                  <a:lnTo>
                    <a:pt x="7985" y="14242"/>
                  </a:lnTo>
                  <a:lnTo>
                    <a:pt x="7985" y="14237"/>
                  </a:lnTo>
                  <a:lnTo>
                    <a:pt x="7987" y="14234"/>
                  </a:lnTo>
                  <a:lnTo>
                    <a:pt x="7988" y="14230"/>
                  </a:lnTo>
                  <a:lnTo>
                    <a:pt x="7987" y="14219"/>
                  </a:lnTo>
                  <a:lnTo>
                    <a:pt x="7985" y="14217"/>
                  </a:lnTo>
                  <a:lnTo>
                    <a:pt x="7980" y="14213"/>
                  </a:lnTo>
                  <a:lnTo>
                    <a:pt x="7978" y="14207"/>
                  </a:lnTo>
                  <a:lnTo>
                    <a:pt x="7977" y="14195"/>
                  </a:lnTo>
                  <a:lnTo>
                    <a:pt x="7973" y="14187"/>
                  </a:lnTo>
                  <a:lnTo>
                    <a:pt x="7968" y="14183"/>
                  </a:lnTo>
                  <a:lnTo>
                    <a:pt x="7964" y="14182"/>
                  </a:lnTo>
                  <a:lnTo>
                    <a:pt x="7964" y="14175"/>
                  </a:lnTo>
                  <a:lnTo>
                    <a:pt x="7980" y="14166"/>
                  </a:lnTo>
                  <a:lnTo>
                    <a:pt x="7986" y="14155"/>
                  </a:lnTo>
                  <a:lnTo>
                    <a:pt x="7988" y="14129"/>
                  </a:lnTo>
                  <a:lnTo>
                    <a:pt x="7988" y="14132"/>
                  </a:lnTo>
                  <a:lnTo>
                    <a:pt x="7988" y="14135"/>
                  </a:lnTo>
                  <a:lnTo>
                    <a:pt x="7988" y="14137"/>
                  </a:lnTo>
                  <a:lnTo>
                    <a:pt x="7990" y="14136"/>
                  </a:lnTo>
                  <a:lnTo>
                    <a:pt x="7991" y="14122"/>
                  </a:lnTo>
                  <a:lnTo>
                    <a:pt x="7989" y="14106"/>
                  </a:lnTo>
                  <a:lnTo>
                    <a:pt x="7990" y="14095"/>
                  </a:lnTo>
                  <a:lnTo>
                    <a:pt x="7988" y="14095"/>
                  </a:lnTo>
                  <a:lnTo>
                    <a:pt x="7979" y="14091"/>
                  </a:lnTo>
                  <a:lnTo>
                    <a:pt x="7944" y="14124"/>
                  </a:lnTo>
                  <a:lnTo>
                    <a:pt x="7940" y="14121"/>
                  </a:lnTo>
                  <a:lnTo>
                    <a:pt x="7940" y="14097"/>
                  </a:lnTo>
                  <a:lnTo>
                    <a:pt x="7943" y="14080"/>
                  </a:lnTo>
                  <a:lnTo>
                    <a:pt x="7949" y="14070"/>
                  </a:lnTo>
                  <a:lnTo>
                    <a:pt x="7955" y="14065"/>
                  </a:lnTo>
                  <a:lnTo>
                    <a:pt x="7961" y="14065"/>
                  </a:lnTo>
                  <a:lnTo>
                    <a:pt x="7993" y="13991"/>
                  </a:lnTo>
                  <a:lnTo>
                    <a:pt x="8000" y="13982"/>
                  </a:lnTo>
                  <a:lnTo>
                    <a:pt x="8010" y="13978"/>
                  </a:lnTo>
                  <a:lnTo>
                    <a:pt x="8017" y="13971"/>
                  </a:lnTo>
                  <a:lnTo>
                    <a:pt x="8020" y="13966"/>
                  </a:lnTo>
                  <a:lnTo>
                    <a:pt x="8020" y="13952"/>
                  </a:lnTo>
                  <a:lnTo>
                    <a:pt x="8021" y="13940"/>
                  </a:lnTo>
                  <a:lnTo>
                    <a:pt x="8023" y="13932"/>
                  </a:lnTo>
                  <a:lnTo>
                    <a:pt x="8034" y="13936"/>
                  </a:lnTo>
                  <a:lnTo>
                    <a:pt x="8047" y="13963"/>
                  </a:lnTo>
                  <a:lnTo>
                    <a:pt x="8059" y="13981"/>
                  </a:lnTo>
                  <a:lnTo>
                    <a:pt x="8068" y="13956"/>
                  </a:lnTo>
                  <a:lnTo>
                    <a:pt x="8065" y="13948"/>
                  </a:lnTo>
                  <a:lnTo>
                    <a:pt x="8064" y="13937"/>
                  </a:lnTo>
                  <a:lnTo>
                    <a:pt x="8064" y="13922"/>
                  </a:lnTo>
                  <a:lnTo>
                    <a:pt x="8064" y="13904"/>
                  </a:lnTo>
                  <a:lnTo>
                    <a:pt x="8062" y="13893"/>
                  </a:lnTo>
                  <a:lnTo>
                    <a:pt x="8053" y="13891"/>
                  </a:lnTo>
                  <a:lnTo>
                    <a:pt x="8050" y="13879"/>
                  </a:lnTo>
                  <a:lnTo>
                    <a:pt x="8055" y="13873"/>
                  </a:lnTo>
                  <a:lnTo>
                    <a:pt x="8071" y="13880"/>
                  </a:lnTo>
                  <a:lnTo>
                    <a:pt x="8071" y="13873"/>
                  </a:lnTo>
                  <a:lnTo>
                    <a:pt x="8067" y="13856"/>
                  </a:lnTo>
                  <a:lnTo>
                    <a:pt x="8067" y="13840"/>
                  </a:lnTo>
                  <a:lnTo>
                    <a:pt x="8070" y="13835"/>
                  </a:lnTo>
                  <a:lnTo>
                    <a:pt x="8080" y="13864"/>
                  </a:lnTo>
                  <a:lnTo>
                    <a:pt x="8086" y="13879"/>
                  </a:lnTo>
                  <a:lnTo>
                    <a:pt x="8093" y="13882"/>
                  </a:lnTo>
                  <a:lnTo>
                    <a:pt x="8095" y="13865"/>
                  </a:lnTo>
                  <a:lnTo>
                    <a:pt x="8098" y="13857"/>
                  </a:lnTo>
                  <a:lnTo>
                    <a:pt x="8108" y="13855"/>
                  </a:lnTo>
                  <a:lnTo>
                    <a:pt x="8111" y="13852"/>
                  </a:lnTo>
                  <a:lnTo>
                    <a:pt x="8115" y="13835"/>
                  </a:lnTo>
                  <a:lnTo>
                    <a:pt x="8116" y="13835"/>
                  </a:lnTo>
                  <a:lnTo>
                    <a:pt x="8119" y="13842"/>
                  </a:lnTo>
                  <a:lnTo>
                    <a:pt x="8119" y="13850"/>
                  </a:lnTo>
                  <a:lnTo>
                    <a:pt x="8120" y="13859"/>
                  </a:lnTo>
                  <a:lnTo>
                    <a:pt x="8121" y="13867"/>
                  </a:lnTo>
                  <a:lnTo>
                    <a:pt x="8123" y="13870"/>
                  </a:lnTo>
                  <a:lnTo>
                    <a:pt x="8136" y="13864"/>
                  </a:lnTo>
                  <a:lnTo>
                    <a:pt x="8138" y="13857"/>
                  </a:lnTo>
                  <a:lnTo>
                    <a:pt x="8137" y="13844"/>
                  </a:lnTo>
                  <a:lnTo>
                    <a:pt x="8138" y="13821"/>
                  </a:lnTo>
                  <a:lnTo>
                    <a:pt x="8136" y="13808"/>
                  </a:lnTo>
                  <a:lnTo>
                    <a:pt x="8137" y="13804"/>
                  </a:lnTo>
                  <a:lnTo>
                    <a:pt x="8138" y="13800"/>
                  </a:lnTo>
                  <a:lnTo>
                    <a:pt x="8139" y="13794"/>
                  </a:lnTo>
                  <a:lnTo>
                    <a:pt x="8138" y="13788"/>
                  </a:lnTo>
                  <a:lnTo>
                    <a:pt x="8132" y="13778"/>
                  </a:lnTo>
                  <a:lnTo>
                    <a:pt x="8130" y="13770"/>
                  </a:lnTo>
                  <a:lnTo>
                    <a:pt x="8132" y="13767"/>
                  </a:lnTo>
                  <a:lnTo>
                    <a:pt x="8146" y="13768"/>
                  </a:lnTo>
                  <a:lnTo>
                    <a:pt x="8168" y="13751"/>
                  </a:lnTo>
                  <a:lnTo>
                    <a:pt x="8173" y="13742"/>
                  </a:lnTo>
                  <a:lnTo>
                    <a:pt x="8173" y="13728"/>
                  </a:lnTo>
                  <a:lnTo>
                    <a:pt x="8164" y="13709"/>
                  </a:lnTo>
                  <a:lnTo>
                    <a:pt x="8162" y="13690"/>
                  </a:lnTo>
                  <a:lnTo>
                    <a:pt x="8163" y="13673"/>
                  </a:lnTo>
                  <a:lnTo>
                    <a:pt x="8165" y="13653"/>
                  </a:lnTo>
                  <a:lnTo>
                    <a:pt x="8167" y="13636"/>
                  </a:lnTo>
                  <a:lnTo>
                    <a:pt x="8170" y="13624"/>
                  </a:lnTo>
                  <a:lnTo>
                    <a:pt x="8178" y="13618"/>
                  </a:lnTo>
                  <a:lnTo>
                    <a:pt x="8183" y="13629"/>
                  </a:lnTo>
                  <a:lnTo>
                    <a:pt x="8188" y="13645"/>
                  </a:lnTo>
                  <a:lnTo>
                    <a:pt x="8194" y="13654"/>
                  </a:lnTo>
                  <a:lnTo>
                    <a:pt x="8197" y="13655"/>
                  </a:lnTo>
                  <a:lnTo>
                    <a:pt x="8210" y="13673"/>
                  </a:lnTo>
                  <a:lnTo>
                    <a:pt x="8216" y="13690"/>
                  </a:lnTo>
                  <a:lnTo>
                    <a:pt x="8219" y="13693"/>
                  </a:lnTo>
                  <a:lnTo>
                    <a:pt x="8221" y="13693"/>
                  </a:lnTo>
                  <a:lnTo>
                    <a:pt x="8224" y="13691"/>
                  </a:lnTo>
                  <a:lnTo>
                    <a:pt x="8229" y="13689"/>
                  </a:lnTo>
                  <a:lnTo>
                    <a:pt x="8236" y="13684"/>
                  </a:lnTo>
                  <a:lnTo>
                    <a:pt x="8239" y="13680"/>
                  </a:lnTo>
                  <a:lnTo>
                    <a:pt x="8242" y="13663"/>
                  </a:lnTo>
                  <a:lnTo>
                    <a:pt x="8239" y="13645"/>
                  </a:lnTo>
                  <a:lnTo>
                    <a:pt x="8233" y="13629"/>
                  </a:lnTo>
                  <a:lnTo>
                    <a:pt x="8228" y="13621"/>
                  </a:lnTo>
                  <a:lnTo>
                    <a:pt x="8228" y="13614"/>
                  </a:lnTo>
                  <a:lnTo>
                    <a:pt x="8231" y="13614"/>
                  </a:lnTo>
                  <a:lnTo>
                    <a:pt x="8240" y="13621"/>
                  </a:lnTo>
                  <a:lnTo>
                    <a:pt x="8234" y="13593"/>
                  </a:lnTo>
                  <a:lnTo>
                    <a:pt x="8234" y="13586"/>
                  </a:lnTo>
                  <a:lnTo>
                    <a:pt x="8236" y="13580"/>
                  </a:lnTo>
                  <a:lnTo>
                    <a:pt x="8240" y="13581"/>
                  </a:lnTo>
                  <a:lnTo>
                    <a:pt x="8248" y="13587"/>
                  </a:lnTo>
                  <a:lnTo>
                    <a:pt x="8255" y="13584"/>
                  </a:lnTo>
                  <a:lnTo>
                    <a:pt x="8259" y="13578"/>
                  </a:lnTo>
                  <a:lnTo>
                    <a:pt x="8261" y="13570"/>
                  </a:lnTo>
                  <a:lnTo>
                    <a:pt x="8260" y="13562"/>
                  </a:lnTo>
                  <a:lnTo>
                    <a:pt x="8253" y="13540"/>
                  </a:lnTo>
                  <a:lnTo>
                    <a:pt x="8280" y="13548"/>
                  </a:lnTo>
                  <a:lnTo>
                    <a:pt x="8290" y="13541"/>
                  </a:lnTo>
                  <a:lnTo>
                    <a:pt x="8297" y="13524"/>
                  </a:lnTo>
                  <a:lnTo>
                    <a:pt x="8295" y="13506"/>
                  </a:lnTo>
                  <a:lnTo>
                    <a:pt x="8284" y="13464"/>
                  </a:lnTo>
                  <a:lnTo>
                    <a:pt x="8292" y="13464"/>
                  </a:lnTo>
                  <a:lnTo>
                    <a:pt x="8298" y="13459"/>
                  </a:lnTo>
                  <a:lnTo>
                    <a:pt x="8303" y="13445"/>
                  </a:lnTo>
                  <a:lnTo>
                    <a:pt x="8307" y="13418"/>
                  </a:lnTo>
                  <a:lnTo>
                    <a:pt x="8304" y="13404"/>
                  </a:lnTo>
                  <a:lnTo>
                    <a:pt x="8308" y="13396"/>
                  </a:lnTo>
                  <a:lnTo>
                    <a:pt x="8320" y="13391"/>
                  </a:lnTo>
                  <a:lnTo>
                    <a:pt x="8341" y="13391"/>
                  </a:lnTo>
                  <a:lnTo>
                    <a:pt x="8347" y="13396"/>
                  </a:lnTo>
                  <a:lnTo>
                    <a:pt x="8357" y="13415"/>
                  </a:lnTo>
                  <a:lnTo>
                    <a:pt x="8362" y="13420"/>
                  </a:lnTo>
                  <a:lnTo>
                    <a:pt x="8365" y="13418"/>
                  </a:lnTo>
                  <a:lnTo>
                    <a:pt x="8368" y="13415"/>
                  </a:lnTo>
                  <a:lnTo>
                    <a:pt x="8370" y="13411"/>
                  </a:lnTo>
                  <a:lnTo>
                    <a:pt x="8372" y="13406"/>
                  </a:lnTo>
                  <a:lnTo>
                    <a:pt x="8374" y="13398"/>
                  </a:lnTo>
                  <a:lnTo>
                    <a:pt x="8374" y="13384"/>
                  </a:lnTo>
                  <a:lnTo>
                    <a:pt x="8375" y="13378"/>
                  </a:lnTo>
                  <a:lnTo>
                    <a:pt x="8380" y="13365"/>
                  </a:lnTo>
                  <a:lnTo>
                    <a:pt x="8385" y="13355"/>
                  </a:lnTo>
                  <a:lnTo>
                    <a:pt x="8390" y="13351"/>
                  </a:lnTo>
                  <a:lnTo>
                    <a:pt x="8395" y="13358"/>
                  </a:lnTo>
                  <a:lnTo>
                    <a:pt x="8395" y="13367"/>
                  </a:lnTo>
                  <a:lnTo>
                    <a:pt x="8395" y="13379"/>
                  </a:lnTo>
                  <a:lnTo>
                    <a:pt x="8396" y="13389"/>
                  </a:lnTo>
                  <a:lnTo>
                    <a:pt x="8399" y="13393"/>
                  </a:lnTo>
                  <a:lnTo>
                    <a:pt x="8410" y="13399"/>
                  </a:lnTo>
                  <a:lnTo>
                    <a:pt x="8414" y="13391"/>
                  </a:lnTo>
                  <a:lnTo>
                    <a:pt x="8418" y="13372"/>
                  </a:lnTo>
                  <a:lnTo>
                    <a:pt x="8419" y="13353"/>
                  </a:lnTo>
                  <a:lnTo>
                    <a:pt x="8418" y="13345"/>
                  </a:lnTo>
                  <a:lnTo>
                    <a:pt x="8417" y="13341"/>
                  </a:lnTo>
                  <a:lnTo>
                    <a:pt x="8405" y="13310"/>
                  </a:lnTo>
                  <a:lnTo>
                    <a:pt x="8404" y="13303"/>
                  </a:lnTo>
                  <a:lnTo>
                    <a:pt x="8412" y="13298"/>
                  </a:lnTo>
                  <a:lnTo>
                    <a:pt x="8430" y="13337"/>
                  </a:lnTo>
                  <a:lnTo>
                    <a:pt x="8437" y="13335"/>
                  </a:lnTo>
                  <a:lnTo>
                    <a:pt x="8439" y="13309"/>
                  </a:lnTo>
                  <a:lnTo>
                    <a:pt x="8438" y="13277"/>
                  </a:lnTo>
                  <a:lnTo>
                    <a:pt x="8432" y="13221"/>
                  </a:lnTo>
                  <a:lnTo>
                    <a:pt x="8437" y="13230"/>
                  </a:lnTo>
                  <a:lnTo>
                    <a:pt x="8440" y="13236"/>
                  </a:lnTo>
                  <a:lnTo>
                    <a:pt x="8441" y="13245"/>
                  </a:lnTo>
                  <a:lnTo>
                    <a:pt x="8441" y="13254"/>
                  </a:lnTo>
                  <a:lnTo>
                    <a:pt x="8441" y="13264"/>
                  </a:lnTo>
                  <a:lnTo>
                    <a:pt x="8442" y="13273"/>
                  </a:lnTo>
                  <a:lnTo>
                    <a:pt x="8443" y="13280"/>
                  </a:lnTo>
                  <a:lnTo>
                    <a:pt x="8447" y="13288"/>
                  </a:lnTo>
                  <a:lnTo>
                    <a:pt x="8452" y="13297"/>
                  </a:lnTo>
                  <a:lnTo>
                    <a:pt x="8456" y="13307"/>
                  </a:lnTo>
                  <a:lnTo>
                    <a:pt x="8460" y="13334"/>
                  </a:lnTo>
                  <a:lnTo>
                    <a:pt x="8464" y="13343"/>
                  </a:lnTo>
                  <a:lnTo>
                    <a:pt x="8468" y="13340"/>
                  </a:lnTo>
                  <a:lnTo>
                    <a:pt x="8469" y="13318"/>
                  </a:lnTo>
                  <a:lnTo>
                    <a:pt x="8468" y="13303"/>
                  </a:lnTo>
                  <a:lnTo>
                    <a:pt x="8466" y="13291"/>
                  </a:lnTo>
                  <a:lnTo>
                    <a:pt x="8465" y="13279"/>
                  </a:lnTo>
                  <a:lnTo>
                    <a:pt x="8468" y="13262"/>
                  </a:lnTo>
                  <a:lnTo>
                    <a:pt x="8481" y="13292"/>
                  </a:lnTo>
                  <a:lnTo>
                    <a:pt x="8489" y="13299"/>
                  </a:lnTo>
                  <a:lnTo>
                    <a:pt x="8493" y="13284"/>
                  </a:lnTo>
                  <a:lnTo>
                    <a:pt x="8491" y="13269"/>
                  </a:lnTo>
                  <a:lnTo>
                    <a:pt x="8479" y="13243"/>
                  </a:lnTo>
                  <a:lnTo>
                    <a:pt x="8476" y="13228"/>
                  </a:lnTo>
                  <a:lnTo>
                    <a:pt x="8479" y="13224"/>
                  </a:lnTo>
                  <a:lnTo>
                    <a:pt x="8481" y="13221"/>
                  </a:lnTo>
                  <a:lnTo>
                    <a:pt x="8487" y="13231"/>
                  </a:lnTo>
                  <a:lnTo>
                    <a:pt x="8495" y="13233"/>
                  </a:lnTo>
                  <a:lnTo>
                    <a:pt x="8502" y="13226"/>
                  </a:lnTo>
                  <a:lnTo>
                    <a:pt x="8508" y="13208"/>
                  </a:lnTo>
                  <a:lnTo>
                    <a:pt x="8508" y="13185"/>
                  </a:lnTo>
                  <a:lnTo>
                    <a:pt x="8502" y="13174"/>
                  </a:lnTo>
                  <a:lnTo>
                    <a:pt x="8489" y="13167"/>
                  </a:lnTo>
                  <a:lnTo>
                    <a:pt x="8498" y="13157"/>
                  </a:lnTo>
                  <a:lnTo>
                    <a:pt x="8511" y="13153"/>
                  </a:lnTo>
                  <a:lnTo>
                    <a:pt x="8518" y="13145"/>
                  </a:lnTo>
                  <a:lnTo>
                    <a:pt x="8509" y="13111"/>
                  </a:lnTo>
                  <a:lnTo>
                    <a:pt x="8508" y="13105"/>
                  </a:lnTo>
                  <a:lnTo>
                    <a:pt x="8506" y="13102"/>
                  </a:lnTo>
                  <a:lnTo>
                    <a:pt x="8503" y="13105"/>
                  </a:lnTo>
                  <a:lnTo>
                    <a:pt x="8501" y="13109"/>
                  </a:lnTo>
                  <a:lnTo>
                    <a:pt x="8500" y="13116"/>
                  </a:lnTo>
                  <a:lnTo>
                    <a:pt x="8499" y="13122"/>
                  </a:lnTo>
                  <a:lnTo>
                    <a:pt x="8498" y="13125"/>
                  </a:lnTo>
                  <a:lnTo>
                    <a:pt x="8487" y="13124"/>
                  </a:lnTo>
                  <a:lnTo>
                    <a:pt x="8483" y="13129"/>
                  </a:lnTo>
                  <a:lnTo>
                    <a:pt x="8484" y="13146"/>
                  </a:lnTo>
                  <a:lnTo>
                    <a:pt x="8481" y="13150"/>
                  </a:lnTo>
                  <a:lnTo>
                    <a:pt x="8475" y="13150"/>
                  </a:lnTo>
                  <a:lnTo>
                    <a:pt x="8471" y="13153"/>
                  </a:lnTo>
                  <a:lnTo>
                    <a:pt x="8469" y="13158"/>
                  </a:lnTo>
                  <a:lnTo>
                    <a:pt x="8466" y="13165"/>
                  </a:lnTo>
                  <a:lnTo>
                    <a:pt x="8464" y="13169"/>
                  </a:lnTo>
                  <a:lnTo>
                    <a:pt x="8462" y="13166"/>
                  </a:lnTo>
                  <a:lnTo>
                    <a:pt x="8464" y="13161"/>
                  </a:lnTo>
                  <a:lnTo>
                    <a:pt x="8465" y="13153"/>
                  </a:lnTo>
                  <a:lnTo>
                    <a:pt x="8464" y="13145"/>
                  </a:lnTo>
                  <a:lnTo>
                    <a:pt x="8462" y="13139"/>
                  </a:lnTo>
                  <a:lnTo>
                    <a:pt x="8471" y="13125"/>
                  </a:lnTo>
                  <a:lnTo>
                    <a:pt x="8472" y="13113"/>
                  </a:lnTo>
                  <a:lnTo>
                    <a:pt x="8477" y="13103"/>
                  </a:lnTo>
                  <a:lnTo>
                    <a:pt x="8490" y="13089"/>
                  </a:lnTo>
                  <a:lnTo>
                    <a:pt x="8496" y="13087"/>
                  </a:lnTo>
                  <a:lnTo>
                    <a:pt x="8498" y="13084"/>
                  </a:lnTo>
                  <a:lnTo>
                    <a:pt x="8501" y="13077"/>
                  </a:lnTo>
                  <a:lnTo>
                    <a:pt x="8502" y="13072"/>
                  </a:lnTo>
                  <a:lnTo>
                    <a:pt x="8501" y="13069"/>
                  </a:lnTo>
                  <a:lnTo>
                    <a:pt x="8502" y="13063"/>
                  </a:lnTo>
                  <a:lnTo>
                    <a:pt x="8525" y="13063"/>
                  </a:lnTo>
                  <a:lnTo>
                    <a:pt x="8531" y="13059"/>
                  </a:lnTo>
                  <a:lnTo>
                    <a:pt x="8542" y="13044"/>
                  </a:lnTo>
                  <a:lnTo>
                    <a:pt x="8545" y="13043"/>
                  </a:lnTo>
                  <a:lnTo>
                    <a:pt x="8546" y="13038"/>
                  </a:lnTo>
                  <a:lnTo>
                    <a:pt x="8544" y="13029"/>
                  </a:lnTo>
                  <a:lnTo>
                    <a:pt x="8541" y="13019"/>
                  </a:lnTo>
                  <a:lnTo>
                    <a:pt x="8539" y="13015"/>
                  </a:lnTo>
                  <a:lnTo>
                    <a:pt x="8531" y="13015"/>
                  </a:lnTo>
                  <a:lnTo>
                    <a:pt x="8530" y="13014"/>
                  </a:lnTo>
                  <a:lnTo>
                    <a:pt x="8530" y="13011"/>
                  </a:lnTo>
                  <a:lnTo>
                    <a:pt x="8530" y="13006"/>
                  </a:lnTo>
                  <a:lnTo>
                    <a:pt x="8530" y="13001"/>
                  </a:lnTo>
                  <a:lnTo>
                    <a:pt x="8527" y="12987"/>
                  </a:lnTo>
                  <a:lnTo>
                    <a:pt x="8524" y="12956"/>
                  </a:lnTo>
                  <a:lnTo>
                    <a:pt x="8521" y="12946"/>
                  </a:lnTo>
                  <a:lnTo>
                    <a:pt x="8527" y="12928"/>
                  </a:lnTo>
                  <a:lnTo>
                    <a:pt x="8536" y="12927"/>
                  </a:lnTo>
                  <a:lnTo>
                    <a:pt x="8546" y="12932"/>
                  </a:lnTo>
                  <a:lnTo>
                    <a:pt x="8553" y="12932"/>
                  </a:lnTo>
                  <a:lnTo>
                    <a:pt x="8556" y="12928"/>
                  </a:lnTo>
                  <a:lnTo>
                    <a:pt x="8559" y="12920"/>
                  </a:lnTo>
                  <a:lnTo>
                    <a:pt x="8562" y="12912"/>
                  </a:lnTo>
                  <a:lnTo>
                    <a:pt x="8563" y="12905"/>
                  </a:lnTo>
                  <a:lnTo>
                    <a:pt x="8561" y="12899"/>
                  </a:lnTo>
                  <a:lnTo>
                    <a:pt x="8555" y="12895"/>
                  </a:lnTo>
                  <a:lnTo>
                    <a:pt x="8552" y="12891"/>
                  </a:lnTo>
                  <a:lnTo>
                    <a:pt x="8554" y="12886"/>
                  </a:lnTo>
                  <a:lnTo>
                    <a:pt x="8556" y="12887"/>
                  </a:lnTo>
                  <a:lnTo>
                    <a:pt x="8558" y="12890"/>
                  </a:lnTo>
                  <a:lnTo>
                    <a:pt x="8560" y="12891"/>
                  </a:lnTo>
                  <a:lnTo>
                    <a:pt x="8562" y="12887"/>
                  </a:lnTo>
                  <a:lnTo>
                    <a:pt x="8562" y="12885"/>
                  </a:lnTo>
                  <a:lnTo>
                    <a:pt x="8562" y="12882"/>
                  </a:lnTo>
                  <a:lnTo>
                    <a:pt x="8564" y="12867"/>
                  </a:lnTo>
                  <a:lnTo>
                    <a:pt x="8566" y="12854"/>
                  </a:lnTo>
                  <a:lnTo>
                    <a:pt x="8568" y="12843"/>
                  </a:lnTo>
                  <a:lnTo>
                    <a:pt x="8569" y="12836"/>
                  </a:lnTo>
                  <a:lnTo>
                    <a:pt x="8567" y="12834"/>
                  </a:lnTo>
                  <a:lnTo>
                    <a:pt x="8566" y="12830"/>
                  </a:lnTo>
                  <a:lnTo>
                    <a:pt x="8566" y="12822"/>
                  </a:lnTo>
                  <a:lnTo>
                    <a:pt x="8569" y="12806"/>
                  </a:lnTo>
                  <a:lnTo>
                    <a:pt x="8577" y="12802"/>
                  </a:lnTo>
                  <a:lnTo>
                    <a:pt x="8593" y="12808"/>
                  </a:lnTo>
                  <a:lnTo>
                    <a:pt x="8617" y="12801"/>
                  </a:lnTo>
                  <a:lnTo>
                    <a:pt x="8630" y="12787"/>
                  </a:lnTo>
                  <a:lnTo>
                    <a:pt x="8635" y="12777"/>
                  </a:lnTo>
                  <a:lnTo>
                    <a:pt x="8639" y="12763"/>
                  </a:lnTo>
                  <a:lnTo>
                    <a:pt x="8641" y="12742"/>
                  </a:lnTo>
                  <a:lnTo>
                    <a:pt x="8642" y="12731"/>
                  </a:lnTo>
                  <a:lnTo>
                    <a:pt x="8646" y="12727"/>
                  </a:lnTo>
                  <a:lnTo>
                    <a:pt x="8653" y="12724"/>
                  </a:lnTo>
                  <a:lnTo>
                    <a:pt x="8674" y="12687"/>
                  </a:lnTo>
                  <a:lnTo>
                    <a:pt x="8677" y="12676"/>
                  </a:lnTo>
                  <a:lnTo>
                    <a:pt x="8680" y="12659"/>
                  </a:lnTo>
                  <a:lnTo>
                    <a:pt x="8683" y="12638"/>
                  </a:lnTo>
                  <a:lnTo>
                    <a:pt x="8687" y="12591"/>
                  </a:lnTo>
                  <a:lnTo>
                    <a:pt x="8690" y="12572"/>
                  </a:lnTo>
                  <a:lnTo>
                    <a:pt x="8696" y="12564"/>
                  </a:lnTo>
                  <a:lnTo>
                    <a:pt x="8707" y="12575"/>
                  </a:lnTo>
                  <a:lnTo>
                    <a:pt x="8713" y="12562"/>
                  </a:lnTo>
                  <a:lnTo>
                    <a:pt x="8714" y="12550"/>
                  </a:lnTo>
                  <a:lnTo>
                    <a:pt x="8711" y="12548"/>
                  </a:lnTo>
                  <a:lnTo>
                    <a:pt x="8697" y="12553"/>
                  </a:lnTo>
                  <a:lnTo>
                    <a:pt x="8693" y="12551"/>
                  </a:lnTo>
                  <a:lnTo>
                    <a:pt x="8690" y="12545"/>
                  </a:lnTo>
                  <a:lnTo>
                    <a:pt x="8703" y="12542"/>
                  </a:lnTo>
                  <a:lnTo>
                    <a:pt x="8706" y="12538"/>
                  </a:lnTo>
                  <a:lnTo>
                    <a:pt x="8706" y="12531"/>
                  </a:lnTo>
                  <a:lnTo>
                    <a:pt x="8702" y="12530"/>
                  </a:lnTo>
                  <a:lnTo>
                    <a:pt x="8699" y="12525"/>
                  </a:lnTo>
                  <a:lnTo>
                    <a:pt x="8696" y="12503"/>
                  </a:lnTo>
                  <a:lnTo>
                    <a:pt x="8696" y="12497"/>
                  </a:lnTo>
                  <a:lnTo>
                    <a:pt x="8697" y="12491"/>
                  </a:lnTo>
                  <a:lnTo>
                    <a:pt x="8697" y="12485"/>
                  </a:lnTo>
                  <a:lnTo>
                    <a:pt x="8695" y="12483"/>
                  </a:lnTo>
                  <a:lnTo>
                    <a:pt x="8688" y="12483"/>
                  </a:lnTo>
                  <a:lnTo>
                    <a:pt x="8686" y="12478"/>
                  </a:lnTo>
                  <a:lnTo>
                    <a:pt x="8678" y="12445"/>
                  </a:lnTo>
                  <a:lnTo>
                    <a:pt x="8675" y="12438"/>
                  </a:lnTo>
                  <a:lnTo>
                    <a:pt x="8666" y="12428"/>
                  </a:lnTo>
                  <a:lnTo>
                    <a:pt x="8662" y="12417"/>
                  </a:lnTo>
                  <a:lnTo>
                    <a:pt x="8659" y="12416"/>
                  </a:lnTo>
                  <a:lnTo>
                    <a:pt x="8656" y="12425"/>
                  </a:lnTo>
                  <a:lnTo>
                    <a:pt x="8654" y="12429"/>
                  </a:lnTo>
                  <a:lnTo>
                    <a:pt x="8649" y="12430"/>
                  </a:lnTo>
                  <a:lnTo>
                    <a:pt x="8645" y="12429"/>
                  </a:lnTo>
                  <a:lnTo>
                    <a:pt x="8642" y="12425"/>
                  </a:lnTo>
                  <a:lnTo>
                    <a:pt x="8640" y="12419"/>
                  </a:lnTo>
                  <a:lnTo>
                    <a:pt x="8631" y="12409"/>
                  </a:lnTo>
                  <a:lnTo>
                    <a:pt x="8629" y="12402"/>
                  </a:lnTo>
                  <a:lnTo>
                    <a:pt x="8624" y="12381"/>
                  </a:lnTo>
                  <a:lnTo>
                    <a:pt x="8621" y="12367"/>
                  </a:lnTo>
                  <a:lnTo>
                    <a:pt x="8616" y="12356"/>
                  </a:lnTo>
                  <a:lnTo>
                    <a:pt x="8611" y="12349"/>
                  </a:lnTo>
                  <a:lnTo>
                    <a:pt x="8589" y="12346"/>
                  </a:lnTo>
                  <a:lnTo>
                    <a:pt x="8587" y="12347"/>
                  </a:lnTo>
                  <a:lnTo>
                    <a:pt x="8583" y="12353"/>
                  </a:lnTo>
                  <a:lnTo>
                    <a:pt x="8570" y="12354"/>
                  </a:lnTo>
                  <a:lnTo>
                    <a:pt x="8541" y="12336"/>
                  </a:lnTo>
                  <a:lnTo>
                    <a:pt x="8527" y="12347"/>
                  </a:lnTo>
                  <a:lnTo>
                    <a:pt x="8523" y="12359"/>
                  </a:lnTo>
                  <a:lnTo>
                    <a:pt x="8519" y="12376"/>
                  </a:lnTo>
                  <a:lnTo>
                    <a:pt x="8514" y="12389"/>
                  </a:lnTo>
                  <a:lnTo>
                    <a:pt x="8509" y="12394"/>
                  </a:lnTo>
                  <a:lnTo>
                    <a:pt x="8504" y="12385"/>
                  </a:lnTo>
                  <a:lnTo>
                    <a:pt x="8501" y="12364"/>
                  </a:lnTo>
                  <a:lnTo>
                    <a:pt x="8501" y="12343"/>
                  </a:lnTo>
                  <a:lnTo>
                    <a:pt x="8506" y="12333"/>
                  </a:lnTo>
                  <a:lnTo>
                    <a:pt x="8506" y="12326"/>
                  </a:lnTo>
                  <a:lnTo>
                    <a:pt x="8505" y="12324"/>
                  </a:lnTo>
                  <a:lnTo>
                    <a:pt x="8502" y="12318"/>
                  </a:lnTo>
                  <a:lnTo>
                    <a:pt x="8506" y="12312"/>
                  </a:lnTo>
                  <a:lnTo>
                    <a:pt x="8507" y="12301"/>
                  </a:lnTo>
                  <a:lnTo>
                    <a:pt x="8506" y="12290"/>
                  </a:lnTo>
                  <a:lnTo>
                    <a:pt x="8502" y="12285"/>
                  </a:lnTo>
                  <a:lnTo>
                    <a:pt x="8493" y="12292"/>
                  </a:lnTo>
                  <a:lnTo>
                    <a:pt x="8489" y="12289"/>
                  </a:lnTo>
                  <a:lnTo>
                    <a:pt x="8487" y="12271"/>
                  </a:lnTo>
                  <a:lnTo>
                    <a:pt x="8490" y="12270"/>
                  </a:lnTo>
                  <a:lnTo>
                    <a:pt x="8492" y="12267"/>
                  </a:lnTo>
                  <a:lnTo>
                    <a:pt x="8494" y="12263"/>
                  </a:lnTo>
                  <a:lnTo>
                    <a:pt x="8496" y="12258"/>
                  </a:lnTo>
                  <a:lnTo>
                    <a:pt x="8495" y="12256"/>
                  </a:lnTo>
                  <a:lnTo>
                    <a:pt x="8490" y="12250"/>
                  </a:lnTo>
                  <a:lnTo>
                    <a:pt x="8495" y="12250"/>
                  </a:lnTo>
                  <a:lnTo>
                    <a:pt x="8501" y="12246"/>
                  </a:lnTo>
                  <a:lnTo>
                    <a:pt x="8506" y="12236"/>
                  </a:lnTo>
                  <a:lnTo>
                    <a:pt x="8504" y="12215"/>
                  </a:lnTo>
                  <a:lnTo>
                    <a:pt x="8513" y="12216"/>
                  </a:lnTo>
                  <a:lnTo>
                    <a:pt x="8516" y="12211"/>
                  </a:lnTo>
                  <a:lnTo>
                    <a:pt x="8518" y="12195"/>
                  </a:lnTo>
                  <a:lnTo>
                    <a:pt x="8513" y="12195"/>
                  </a:lnTo>
                  <a:lnTo>
                    <a:pt x="8512" y="12184"/>
                  </a:lnTo>
                  <a:lnTo>
                    <a:pt x="8513" y="12151"/>
                  </a:lnTo>
                  <a:lnTo>
                    <a:pt x="8514" y="12137"/>
                  </a:lnTo>
                  <a:lnTo>
                    <a:pt x="8517" y="12124"/>
                  </a:lnTo>
                  <a:lnTo>
                    <a:pt x="8521" y="12113"/>
                  </a:lnTo>
                  <a:lnTo>
                    <a:pt x="8540" y="12077"/>
                  </a:lnTo>
                  <a:lnTo>
                    <a:pt x="8556" y="12057"/>
                  </a:lnTo>
                  <a:lnTo>
                    <a:pt x="8556" y="12050"/>
                  </a:lnTo>
                  <a:lnTo>
                    <a:pt x="8554" y="12051"/>
                  </a:lnTo>
                  <a:lnTo>
                    <a:pt x="8551" y="12050"/>
                  </a:lnTo>
                  <a:lnTo>
                    <a:pt x="8549" y="12047"/>
                  </a:lnTo>
                  <a:lnTo>
                    <a:pt x="8547" y="12043"/>
                  </a:lnTo>
                  <a:lnTo>
                    <a:pt x="8541" y="12067"/>
                  </a:lnTo>
                  <a:lnTo>
                    <a:pt x="8531" y="12070"/>
                  </a:lnTo>
                  <a:lnTo>
                    <a:pt x="8521" y="12058"/>
                  </a:lnTo>
                  <a:lnTo>
                    <a:pt x="8513" y="12037"/>
                  </a:lnTo>
                  <a:lnTo>
                    <a:pt x="8525" y="12039"/>
                  </a:lnTo>
                  <a:lnTo>
                    <a:pt x="8529" y="12037"/>
                  </a:lnTo>
                  <a:lnTo>
                    <a:pt x="8530" y="12034"/>
                  </a:lnTo>
                  <a:lnTo>
                    <a:pt x="8532" y="12025"/>
                  </a:lnTo>
                  <a:lnTo>
                    <a:pt x="8533" y="12022"/>
                  </a:lnTo>
                  <a:lnTo>
                    <a:pt x="8535" y="12023"/>
                  </a:lnTo>
                  <a:lnTo>
                    <a:pt x="8538" y="12029"/>
                  </a:lnTo>
                  <a:lnTo>
                    <a:pt x="8540" y="12029"/>
                  </a:lnTo>
                  <a:lnTo>
                    <a:pt x="8558" y="12015"/>
                  </a:lnTo>
                  <a:lnTo>
                    <a:pt x="8560" y="12009"/>
                  </a:lnTo>
                  <a:lnTo>
                    <a:pt x="8563" y="11994"/>
                  </a:lnTo>
                  <a:lnTo>
                    <a:pt x="8565" y="11988"/>
                  </a:lnTo>
                  <a:lnTo>
                    <a:pt x="8569" y="11985"/>
                  </a:lnTo>
                  <a:lnTo>
                    <a:pt x="8581" y="11988"/>
                  </a:lnTo>
                  <a:lnTo>
                    <a:pt x="8595" y="11984"/>
                  </a:lnTo>
                  <a:lnTo>
                    <a:pt x="8601" y="11977"/>
                  </a:lnTo>
                  <a:lnTo>
                    <a:pt x="8602" y="11967"/>
                  </a:lnTo>
                  <a:lnTo>
                    <a:pt x="8607" y="11951"/>
                  </a:lnTo>
                  <a:lnTo>
                    <a:pt x="8607" y="11935"/>
                  </a:lnTo>
                  <a:lnTo>
                    <a:pt x="8603" y="11919"/>
                  </a:lnTo>
                  <a:lnTo>
                    <a:pt x="8593" y="11889"/>
                  </a:lnTo>
                  <a:lnTo>
                    <a:pt x="8588" y="11879"/>
                  </a:lnTo>
                  <a:lnTo>
                    <a:pt x="8581" y="11872"/>
                  </a:lnTo>
                  <a:lnTo>
                    <a:pt x="8573" y="11870"/>
                  </a:lnTo>
                  <a:lnTo>
                    <a:pt x="8578" y="11861"/>
                  </a:lnTo>
                  <a:lnTo>
                    <a:pt x="8583" y="11857"/>
                  </a:lnTo>
                  <a:lnTo>
                    <a:pt x="8588" y="11860"/>
                  </a:lnTo>
                  <a:lnTo>
                    <a:pt x="8592" y="11874"/>
                  </a:lnTo>
                  <a:lnTo>
                    <a:pt x="8630" y="11861"/>
                  </a:lnTo>
                  <a:lnTo>
                    <a:pt x="8638" y="11849"/>
                  </a:lnTo>
                  <a:lnTo>
                    <a:pt x="8641" y="11821"/>
                  </a:lnTo>
                  <a:lnTo>
                    <a:pt x="8642" y="11807"/>
                  </a:lnTo>
                  <a:lnTo>
                    <a:pt x="8641" y="11807"/>
                  </a:lnTo>
                  <a:lnTo>
                    <a:pt x="8632" y="11789"/>
                  </a:lnTo>
                  <a:lnTo>
                    <a:pt x="8630" y="11788"/>
                  </a:lnTo>
                  <a:lnTo>
                    <a:pt x="8611" y="11784"/>
                  </a:lnTo>
                  <a:lnTo>
                    <a:pt x="8613" y="11771"/>
                  </a:lnTo>
                  <a:lnTo>
                    <a:pt x="8625" y="11767"/>
                  </a:lnTo>
                  <a:lnTo>
                    <a:pt x="8629" y="11760"/>
                  </a:lnTo>
                  <a:lnTo>
                    <a:pt x="8630" y="11746"/>
                  </a:lnTo>
                  <a:lnTo>
                    <a:pt x="8629" y="11731"/>
                  </a:lnTo>
                  <a:lnTo>
                    <a:pt x="8629" y="11720"/>
                  </a:lnTo>
                  <a:lnTo>
                    <a:pt x="8635" y="11718"/>
                  </a:lnTo>
                  <a:lnTo>
                    <a:pt x="8635" y="11726"/>
                  </a:lnTo>
                  <a:lnTo>
                    <a:pt x="8634" y="11727"/>
                  </a:lnTo>
                  <a:lnTo>
                    <a:pt x="8633" y="11728"/>
                  </a:lnTo>
                  <a:lnTo>
                    <a:pt x="8632" y="11733"/>
                  </a:lnTo>
                  <a:lnTo>
                    <a:pt x="8635" y="11743"/>
                  </a:lnTo>
                  <a:lnTo>
                    <a:pt x="8640" y="11774"/>
                  </a:lnTo>
                  <a:lnTo>
                    <a:pt x="8644" y="11780"/>
                  </a:lnTo>
                  <a:lnTo>
                    <a:pt x="8648" y="11779"/>
                  </a:lnTo>
                  <a:lnTo>
                    <a:pt x="8654" y="11774"/>
                  </a:lnTo>
                  <a:lnTo>
                    <a:pt x="8659" y="11765"/>
                  </a:lnTo>
                  <a:lnTo>
                    <a:pt x="8663" y="11753"/>
                  </a:lnTo>
                  <a:lnTo>
                    <a:pt x="8664" y="11740"/>
                  </a:lnTo>
                  <a:lnTo>
                    <a:pt x="8668" y="11698"/>
                  </a:lnTo>
                  <a:lnTo>
                    <a:pt x="8669" y="11687"/>
                  </a:lnTo>
                  <a:lnTo>
                    <a:pt x="8666" y="11668"/>
                  </a:lnTo>
                  <a:lnTo>
                    <a:pt x="8666" y="11653"/>
                  </a:lnTo>
                  <a:lnTo>
                    <a:pt x="8667" y="11639"/>
                  </a:lnTo>
                  <a:lnTo>
                    <a:pt x="8667" y="11622"/>
                  </a:lnTo>
                  <a:lnTo>
                    <a:pt x="8683" y="11673"/>
                  </a:lnTo>
                  <a:lnTo>
                    <a:pt x="8692" y="11683"/>
                  </a:lnTo>
                  <a:lnTo>
                    <a:pt x="8696" y="11696"/>
                  </a:lnTo>
                  <a:lnTo>
                    <a:pt x="8691" y="11689"/>
                  </a:lnTo>
                  <a:lnTo>
                    <a:pt x="8688" y="11693"/>
                  </a:lnTo>
                  <a:lnTo>
                    <a:pt x="8679" y="11743"/>
                  </a:lnTo>
                  <a:lnTo>
                    <a:pt x="8677" y="11751"/>
                  </a:lnTo>
                  <a:lnTo>
                    <a:pt x="8673" y="11760"/>
                  </a:lnTo>
                  <a:lnTo>
                    <a:pt x="8673" y="11766"/>
                  </a:lnTo>
                  <a:lnTo>
                    <a:pt x="8679" y="11765"/>
                  </a:lnTo>
                  <a:lnTo>
                    <a:pt x="8681" y="11766"/>
                  </a:lnTo>
                  <a:lnTo>
                    <a:pt x="8691" y="11778"/>
                  </a:lnTo>
                  <a:lnTo>
                    <a:pt x="8694" y="11779"/>
                  </a:lnTo>
                  <a:lnTo>
                    <a:pt x="8697" y="11776"/>
                  </a:lnTo>
                  <a:lnTo>
                    <a:pt x="8700" y="11769"/>
                  </a:lnTo>
                  <a:lnTo>
                    <a:pt x="8701" y="11762"/>
                  </a:lnTo>
                  <a:lnTo>
                    <a:pt x="8700" y="11759"/>
                  </a:lnTo>
                  <a:lnTo>
                    <a:pt x="8698" y="11754"/>
                  </a:lnTo>
                  <a:lnTo>
                    <a:pt x="8697" y="11742"/>
                  </a:lnTo>
                  <a:lnTo>
                    <a:pt x="8699" y="11733"/>
                  </a:lnTo>
                  <a:lnTo>
                    <a:pt x="8703" y="11731"/>
                  </a:lnTo>
                  <a:lnTo>
                    <a:pt x="8706" y="11737"/>
                  </a:lnTo>
                  <a:lnTo>
                    <a:pt x="8708" y="11757"/>
                  </a:lnTo>
                  <a:lnTo>
                    <a:pt x="8710" y="11765"/>
                  </a:lnTo>
                  <a:lnTo>
                    <a:pt x="8715" y="11766"/>
                  </a:lnTo>
                  <a:lnTo>
                    <a:pt x="8723" y="11760"/>
                  </a:lnTo>
                  <a:lnTo>
                    <a:pt x="8731" y="11750"/>
                  </a:lnTo>
                  <a:lnTo>
                    <a:pt x="8734" y="11740"/>
                  </a:lnTo>
                  <a:lnTo>
                    <a:pt x="8736" y="11726"/>
                  </a:lnTo>
                  <a:lnTo>
                    <a:pt x="8750" y="11711"/>
                  </a:lnTo>
                  <a:lnTo>
                    <a:pt x="8755" y="11703"/>
                  </a:lnTo>
                  <a:lnTo>
                    <a:pt x="8757" y="11690"/>
                  </a:lnTo>
                  <a:lnTo>
                    <a:pt x="8762" y="11649"/>
                  </a:lnTo>
                  <a:lnTo>
                    <a:pt x="8764" y="11626"/>
                  </a:lnTo>
                  <a:lnTo>
                    <a:pt x="8765" y="11619"/>
                  </a:lnTo>
                  <a:lnTo>
                    <a:pt x="8766" y="11611"/>
                  </a:lnTo>
                  <a:lnTo>
                    <a:pt x="8766" y="11598"/>
                  </a:lnTo>
                  <a:lnTo>
                    <a:pt x="8765" y="11585"/>
                  </a:lnTo>
                  <a:lnTo>
                    <a:pt x="8763" y="11579"/>
                  </a:lnTo>
                  <a:lnTo>
                    <a:pt x="8753" y="11578"/>
                  </a:lnTo>
                  <a:lnTo>
                    <a:pt x="8739" y="11587"/>
                  </a:lnTo>
                  <a:lnTo>
                    <a:pt x="8736" y="11591"/>
                  </a:lnTo>
                  <a:lnTo>
                    <a:pt x="8733" y="11593"/>
                  </a:lnTo>
                  <a:lnTo>
                    <a:pt x="8723" y="11580"/>
                  </a:lnTo>
                  <a:lnTo>
                    <a:pt x="8716" y="11584"/>
                  </a:lnTo>
                  <a:lnTo>
                    <a:pt x="8710" y="11592"/>
                  </a:lnTo>
                  <a:lnTo>
                    <a:pt x="8703" y="11593"/>
                  </a:lnTo>
                  <a:lnTo>
                    <a:pt x="8705" y="11581"/>
                  </a:lnTo>
                  <a:lnTo>
                    <a:pt x="8708" y="11564"/>
                  </a:lnTo>
                  <a:lnTo>
                    <a:pt x="8712" y="11551"/>
                  </a:lnTo>
                  <a:lnTo>
                    <a:pt x="8715" y="11544"/>
                  </a:lnTo>
                  <a:lnTo>
                    <a:pt x="8746" y="11535"/>
                  </a:lnTo>
                  <a:lnTo>
                    <a:pt x="8756" y="11525"/>
                  </a:lnTo>
                  <a:lnTo>
                    <a:pt x="8761" y="11522"/>
                  </a:lnTo>
                  <a:lnTo>
                    <a:pt x="8780" y="11531"/>
                  </a:lnTo>
                  <a:lnTo>
                    <a:pt x="8785" y="11525"/>
                  </a:lnTo>
                  <a:lnTo>
                    <a:pt x="8787" y="11524"/>
                  </a:lnTo>
                  <a:lnTo>
                    <a:pt x="8797" y="11528"/>
                  </a:lnTo>
                  <a:lnTo>
                    <a:pt x="8800" y="11526"/>
                  </a:lnTo>
                  <a:lnTo>
                    <a:pt x="8803" y="11522"/>
                  </a:lnTo>
                  <a:lnTo>
                    <a:pt x="8808" y="11513"/>
                  </a:lnTo>
                  <a:lnTo>
                    <a:pt x="8823" y="11500"/>
                  </a:lnTo>
                  <a:lnTo>
                    <a:pt x="8827" y="11493"/>
                  </a:lnTo>
                  <a:lnTo>
                    <a:pt x="8830" y="11478"/>
                  </a:lnTo>
                  <a:lnTo>
                    <a:pt x="8833" y="11441"/>
                  </a:lnTo>
                  <a:lnTo>
                    <a:pt x="8836" y="11423"/>
                  </a:lnTo>
                  <a:lnTo>
                    <a:pt x="8839" y="11413"/>
                  </a:lnTo>
                  <a:lnTo>
                    <a:pt x="8849" y="11387"/>
                  </a:lnTo>
                  <a:lnTo>
                    <a:pt x="8847" y="11383"/>
                  </a:lnTo>
                  <a:lnTo>
                    <a:pt x="8846" y="11381"/>
                  </a:lnTo>
                  <a:lnTo>
                    <a:pt x="8846" y="11374"/>
                  </a:lnTo>
                  <a:lnTo>
                    <a:pt x="8850" y="11374"/>
                  </a:lnTo>
                  <a:lnTo>
                    <a:pt x="8853" y="11364"/>
                  </a:lnTo>
                  <a:lnTo>
                    <a:pt x="8857" y="11336"/>
                  </a:lnTo>
                  <a:lnTo>
                    <a:pt x="8857" y="11325"/>
                  </a:lnTo>
                  <a:lnTo>
                    <a:pt x="8854" y="11314"/>
                  </a:lnTo>
                  <a:lnTo>
                    <a:pt x="8839" y="11280"/>
                  </a:lnTo>
                  <a:lnTo>
                    <a:pt x="8837" y="11277"/>
                  </a:lnTo>
                  <a:lnTo>
                    <a:pt x="8835" y="11273"/>
                  </a:lnTo>
                  <a:lnTo>
                    <a:pt x="8833" y="11264"/>
                  </a:lnTo>
                  <a:lnTo>
                    <a:pt x="8833" y="11255"/>
                  </a:lnTo>
                  <a:lnTo>
                    <a:pt x="8833" y="11251"/>
                  </a:lnTo>
                  <a:lnTo>
                    <a:pt x="8835" y="11249"/>
                  </a:lnTo>
                  <a:lnTo>
                    <a:pt x="8833" y="11244"/>
                  </a:lnTo>
                  <a:lnTo>
                    <a:pt x="8830" y="11237"/>
                  </a:lnTo>
                  <a:lnTo>
                    <a:pt x="8828" y="11236"/>
                  </a:lnTo>
                  <a:lnTo>
                    <a:pt x="8824" y="11238"/>
                  </a:lnTo>
                  <a:lnTo>
                    <a:pt x="8822" y="11237"/>
                  </a:lnTo>
                  <a:lnTo>
                    <a:pt x="8820" y="11232"/>
                  </a:lnTo>
                  <a:lnTo>
                    <a:pt x="8815" y="11217"/>
                  </a:lnTo>
                  <a:lnTo>
                    <a:pt x="8794" y="11200"/>
                  </a:lnTo>
                  <a:lnTo>
                    <a:pt x="8786" y="11181"/>
                  </a:lnTo>
                  <a:lnTo>
                    <a:pt x="8780" y="11171"/>
                  </a:lnTo>
                  <a:lnTo>
                    <a:pt x="8778" y="11163"/>
                  </a:lnTo>
                  <a:lnTo>
                    <a:pt x="8778" y="11155"/>
                  </a:lnTo>
                  <a:lnTo>
                    <a:pt x="8779" y="11138"/>
                  </a:lnTo>
                  <a:lnTo>
                    <a:pt x="8778" y="11129"/>
                  </a:lnTo>
                  <a:lnTo>
                    <a:pt x="8773" y="11114"/>
                  </a:lnTo>
                  <a:lnTo>
                    <a:pt x="8764" y="11108"/>
                  </a:lnTo>
                  <a:lnTo>
                    <a:pt x="8755" y="11109"/>
                  </a:lnTo>
                  <a:lnTo>
                    <a:pt x="8749" y="11119"/>
                  </a:lnTo>
                  <a:lnTo>
                    <a:pt x="8744" y="11132"/>
                  </a:lnTo>
                  <a:lnTo>
                    <a:pt x="8741" y="11132"/>
                  </a:lnTo>
                  <a:lnTo>
                    <a:pt x="8740" y="11124"/>
                  </a:lnTo>
                  <a:lnTo>
                    <a:pt x="8745" y="11109"/>
                  </a:lnTo>
                  <a:lnTo>
                    <a:pt x="8752" y="11099"/>
                  </a:lnTo>
                  <a:lnTo>
                    <a:pt x="8760" y="11095"/>
                  </a:lnTo>
                  <a:lnTo>
                    <a:pt x="8776" y="11094"/>
                  </a:lnTo>
                  <a:lnTo>
                    <a:pt x="8784" y="11099"/>
                  </a:lnTo>
                  <a:lnTo>
                    <a:pt x="8785" y="11113"/>
                  </a:lnTo>
                  <a:lnTo>
                    <a:pt x="8785" y="11132"/>
                  </a:lnTo>
                  <a:lnTo>
                    <a:pt x="8787" y="11157"/>
                  </a:lnTo>
                  <a:lnTo>
                    <a:pt x="8793" y="11142"/>
                  </a:lnTo>
                  <a:lnTo>
                    <a:pt x="8798" y="11139"/>
                  </a:lnTo>
                  <a:lnTo>
                    <a:pt x="8809" y="11148"/>
                  </a:lnTo>
                  <a:lnTo>
                    <a:pt x="8810" y="11156"/>
                  </a:lnTo>
                  <a:lnTo>
                    <a:pt x="8806" y="11154"/>
                  </a:lnTo>
                  <a:lnTo>
                    <a:pt x="8801" y="11151"/>
                  </a:lnTo>
                  <a:lnTo>
                    <a:pt x="8798" y="11151"/>
                  </a:lnTo>
                  <a:lnTo>
                    <a:pt x="8796" y="11162"/>
                  </a:lnTo>
                  <a:lnTo>
                    <a:pt x="8806" y="11172"/>
                  </a:lnTo>
                  <a:lnTo>
                    <a:pt x="8835" y="11161"/>
                  </a:lnTo>
                  <a:lnTo>
                    <a:pt x="8839" y="11167"/>
                  </a:lnTo>
                  <a:lnTo>
                    <a:pt x="8843" y="11176"/>
                  </a:lnTo>
                  <a:lnTo>
                    <a:pt x="8847" y="11181"/>
                  </a:lnTo>
                  <a:lnTo>
                    <a:pt x="8851" y="11177"/>
                  </a:lnTo>
                  <a:lnTo>
                    <a:pt x="8865" y="11139"/>
                  </a:lnTo>
                  <a:lnTo>
                    <a:pt x="8869" y="11130"/>
                  </a:lnTo>
                  <a:lnTo>
                    <a:pt x="8879" y="11121"/>
                  </a:lnTo>
                  <a:lnTo>
                    <a:pt x="8890" y="11105"/>
                  </a:lnTo>
                  <a:lnTo>
                    <a:pt x="8892" y="11099"/>
                  </a:lnTo>
                  <a:lnTo>
                    <a:pt x="8892" y="11093"/>
                  </a:lnTo>
                  <a:lnTo>
                    <a:pt x="8893" y="11076"/>
                  </a:lnTo>
                  <a:lnTo>
                    <a:pt x="8894" y="11069"/>
                  </a:lnTo>
                  <a:lnTo>
                    <a:pt x="8900" y="11044"/>
                  </a:lnTo>
                  <a:lnTo>
                    <a:pt x="8926" y="11004"/>
                  </a:lnTo>
                  <a:lnTo>
                    <a:pt x="8926" y="10998"/>
                  </a:lnTo>
                  <a:lnTo>
                    <a:pt x="8915" y="10988"/>
                  </a:lnTo>
                  <a:lnTo>
                    <a:pt x="8910" y="10980"/>
                  </a:lnTo>
                  <a:lnTo>
                    <a:pt x="8906" y="10964"/>
                  </a:lnTo>
                  <a:lnTo>
                    <a:pt x="8904" y="10944"/>
                  </a:lnTo>
                  <a:lnTo>
                    <a:pt x="8904" y="10925"/>
                  </a:lnTo>
                  <a:lnTo>
                    <a:pt x="8907" y="10908"/>
                  </a:lnTo>
                  <a:lnTo>
                    <a:pt x="8910" y="10895"/>
                  </a:lnTo>
                  <a:lnTo>
                    <a:pt x="8927" y="10839"/>
                  </a:lnTo>
                  <a:lnTo>
                    <a:pt x="8940" y="10817"/>
                  </a:lnTo>
                  <a:lnTo>
                    <a:pt x="8945" y="10800"/>
                  </a:lnTo>
                  <a:lnTo>
                    <a:pt x="8950" y="10794"/>
                  </a:lnTo>
                  <a:lnTo>
                    <a:pt x="8953" y="10789"/>
                  </a:lnTo>
                  <a:lnTo>
                    <a:pt x="8954" y="10783"/>
                  </a:lnTo>
                  <a:lnTo>
                    <a:pt x="8962" y="10736"/>
                  </a:lnTo>
                  <a:lnTo>
                    <a:pt x="8962" y="10733"/>
                  </a:lnTo>
                  <a:lnTo>
                    <a:pt x="8964" y="10723"/>
                  </a:lnTo>
                  <a:lnTo>
                    <a:pt x="8966" y="10720"/>
                  </a:lnTo>
                  <a:lnTo>
                    <a:pt x="8969" y="10719"/>
                  </a:lnTo>
                  <a:lnTo>
                    <a:pt x="8972" y="10715"/>
                  </a:lnTo>
                  <a:lnTo>
                    <a:pt x="8983" y="10691"/>
                  </a:lnTo>
                  <a:lnTo>
                    <a:pt x="8989" y="10668"/>
                  </a:lnTo>
                  <a:lnTo>
                    <a:pt x="8994" y="10663"/>
                  </a:lnTo>
                  <a:lnTo>
                    <a:pt x="9004" y="10654"/>
                  </a:lnTo>
                  <a:lnTo>
                    <a:pt x="9003" y="10649"/>
                  </a:lnTo>
                  <a:lnTo>
                    <a:pt x="9003" y="10638"/>
                  </a:lnTo>
                  <a:lnTo>
                    <a:pt x="9002" y="10633"/>
                  </a:lnTo>
                  <a:lnTo>
                    <a:pt x="9008" y="10641"/>
                  </a:lnTo>
                  <a:lnTo>
                    <a:pt x="9022" y="10667"/>
                  </a:lnTo>
                  <a:lnTo>
                    <a:pt x="9029" y="10673"/>
                  </a:lnTo>
                  <a:lnTo>
                    <a:pt x="9036" y="10665"/>
                  </a:lnTo>
                  <a:lnTo>
                    <a:pt x="9035" y="10647"/>
                  </a:lnTo>
                  <a:lnTo>
                    <a:pt x="9016" y="10563"/>
                  </a:lnTo>
                  <a:lnTo>
                    <a:pt x="9015" y="10554"/>
                  </a:lnTo>
                  <a:lnTo>
                    <a:pt x="9014" y="10543"/>
                  </a:lnTo>
                  <a:lnTo>
                    <a:pt x="9016" y="10522"/>
                  </a:lnTo>
                  <a:lnTo>
                    <a:pt x="9025" y="10492"/>
                  </a:lnTo>
                  <a:lnTo>
                    <a:pt x="9026" y="10473"/>
                  </a:lnTo>
                  <a:lnTo>
                    <a:pt x="9031" y="10465"/>
                  </a:lnTo>
                  <a:lnTo>
                    <a:pt x="9040" y="10460"/>
                  </a:lnTo>
                  <a:lnTo>
                    <a:pt x="9047" y="10437"/>
                  </a:lnTo>
                  <a:lnTo>
                    <a:pt x="9054" y="10422"/>
                  </a:lnTo>
                  <a:lnTo>
                    <a:pt x="9063" y="10392"/>
                  </a:lnTo>
                  <a:lnTo>
                    <a:pt x="9072" y="10377"/>
                  </a:lnTo>
                  <a:lnTo>
                    <a:pt x="9082" y="10367"/>
                  </a:lnTo>
                  <a:lnTo>
                    <a:pt x="9090" y="10364"/>
                  </a:lnTo>
                  <a:lnTo>
                    <a:pt x="9106" y="10370"/>
                  </a:lnTo>
                  <a:lnTo>
                    <a:pt x="9109" y="10366"/>
                  </a:lnTo>
                  <a:lnTo>
                    <a:pt x="9114" y="10352"/>
                  </a:lnTo>
                  <a:lnTo>
                    <a:pt x="9117" y="10348"/>
                  </a:lnTo>
                  <a:lnTo>
                    <a:pt x="9131" y="10341"/>
                  </a:lnTo>
                  <a:lnTo>
                    <a:pt x="9145" y="10325"/>
                  </a:lnTo>
                  <a:lnTo>
                    <a:pt x="9149" y="10313"/>
                  </a:lnTo>
                  <a:lnTo>
                    <a:pt x="9152" y="10299"/>
                  </a:lnTo>
                  <a:lnTo>
                    <a:pt x="9154" y="10283"/>
                  </a:lnTo>
                  <a:lnTo>
                    <a:pt x="9167" y="10212"/>
                  </a:lnTo>
                  <a:lnTo>
                    <a:pt x="9171" y="10197"/>
                  </a:lnTo>
                  <a:lnTo>
                    <a:pt x="9174" y="10192"/>
                  </a:lnTo>
                  <a:lnTo>
                    <a:pt x="9179" y="10184"/>
                  </a:lnTo>
                  <a:lnTo>
                    <a:pt x="9182" y="10183"/>
                  </a:lnTo>
                  <a:lnTo>
                    <a:pt x="9185" y="10179"/>
                  </a:lnTo>
                  <a:lnTo>
                    <a:pt x="9188" y="10165"/>
                  </a:lnTo>
                  <a:lnTo>
                    <a:pt x="9190" y="10162"/>
                  </a:lnTo>
                  <a:lnTo>
                    <a:pt x="9202" y="10157"/>
                  </a:lnTo>
                  <a:lnTo>
                    <a:pt x="9235" y="10114"/>
                  </a:lnTo>
                  <a:lnTo>
                    <a:pt x="9243" y="10089"/>
                  </a:lnTo>
                  <a:lnTo>
                    <a:pt x="9249" y="10051"/>
                  </a:lnTo>
                  <a:lnTo>
                    <a:pt x="9255" y="10067"/>
                  </a:lnTo>
                  <a:lnTo>
                    <a:pt x="9261" y="10073"/>
                  </a:lnTo>
                  <a:lnTo>
                    <a:pt x="9265" y="10069"/>
                  </a:lnTo>
                  <a:lnTo>
                    <a:pt x="9261" y="10032"/>
                  </a:lnTo>
                  <a:lnTo>
                    <a:pt x="9263" y="10011"/>
                  </a:lnTo>
                  <a:lnTo>
                    <a:pt x="9268" y="9998"/>
                  </a:lnTo>
                  <a:lnTo>
                    <a:pt x="9273" y="9993"/>
                  </a:lnTo>
                  <a:lnTo>
                    <a:pt x="9269" y="10039"/>
                  </a:lnTo>
                  <a:lnTo>
                    <a:pt x="9274" y="10076"/>
                  </a:lnTo>
                  <a:lnTo>
                    <a:pt x="9284" y="10100"/>
                  </a:lnTo>
                  <a:lnTo>
                    <a:pt x="9294" y="10108"/>
                  </a:lnTo>
                  <a:lnTo>
                    <a:pt x="9319" y="10107"/>
                  </a:lnTo>
                  <a:lnTo>
                    <a:pt x="9320" y="10105"/>
                  </a:lnTo>
                  <a:lnTo>
                    <a:pt x="9321" y="10098"/>
                  </a:lnTo>
                  <a:lnTo>
                    <a:pt x="9321" y="10091"/>
                  </a:lnTo>
                  <a:lnTo>
                    <a:pt x="9320" y="10085"/>
                  </a:lnTo>
                  <a:lnTo>
                    <a:pt x="9319" y="10084"/>
                  </a:lnTo>
                  <a:lnTo>
                    <a:pt x="9322" y="10075"/>
                  </a:lnTo>
                  <a:lnTo>
                    <a:pt x="9323" y="10075"/>
                  </a:lnTo>
                  <a:lnTo>
                    <a:pt x="9324" y="10081"/>
                  </a:lnTo>
                  <a:lnTo>
                    <a:pt x="9327" y="10091"/>
                  </a:lnTo>
                  <a:lnTo>
                    <a:pt x="9330" y="10096"/>
                  </a:lnTo>
                  <a:lnTo>
                    <a:pt x="9393" y="10101"/>
                  </a:lnTo>
                  <a:lnTo>
                    <a:pt x="9399" y="10087"/>
                  </a:lnTo>
                  <a:lnTo>
                    <a:pt x="9401" y="10075"/>
                  </a:lnTo>
                  <a:lnTo>
                    <a:pt x="9403" y="10057"/>
                  </a:lnTo>
                  <a:lnTo>
                    <a:pt x="9404" y="10035"/>
                  </a:lnTo>
                  <a:lnTo>
                    <a:pt x="9405" y="9993"/>
                  </a:lnTo>
                  <a:lnTo>
                    <a:pt x="9407" y="9974"/>
                  </a:lnTo>
                  <a:lnTo>
                    <a:pt x="9411" y="9958"/>
                  </a:lnTo>
                  <a:lnTo>
                    <a:pt x="9414" y="9948"/>
                  </a:lnTo>
                  <a:lnTo>
                    <a:pt x="9423" y="9928"/>
                  </a:lnTo>
                  <a:lnTo>
                    <a:pt x="9427" y="9917"/>
                  </a:lnTo>
                  <a:lnTo>
                    <a:pt x="9434" y="9887"/>
                  </a:lnTo>
                  <a:lnTo>
                    <a:pt x="9456" y="9848"/>
                  </a:lnTo>
                  <a:lnTo>
                    <a:pt x="9501" y="9816"/>
                  </a:lnTo>
                  <a:lnTo>
                    <a:pt x="9507" y="9823"/>
                  </a:lnTo>
                  <a:lnTo>
                    <a:pt x="9504" y="9830"/>
                  </a:lnTo>
                  <a:lnTo>
                    <a:pt x="9533" y="9818"/>
                  </a:lnTo>
                  <a:lnTo>
                    <a:pt x="9540" y="9824"/>
                  </a:lnTo>
                  <a:lnTo>
                    <a:pt x="9537" y="9837"/>
                  </a:lnTo>
                  <a:lnTo>
                    <a:pt x="9534" y="9843"/>
                  </a:lnTo>
                  <a:lnTo>
                    <a:pt x="9525" y="9847"/>
                  </a:lnTo>
                  <a:lnTo>
                    <a:pt x="9457" y="9928"/>
                  </a:lnTo>
                  <a:lnTo>
                    <a:pt x="9451" y="9939"/>
                  </a:lnTo>
                  <a:lnTo>
                    <a:pt x="9447" y="9955"/>
                  </a:lnTo>
                  <a:lnTo>
                    <a:pt x="9443" y="9988"/>
                  </a:lnTo>
                  <a:lnTo>
                    <a:pt x="9439" y="9999"/>
                  </a:lnTo>
                  <a:lnTo>
                    <a:pt x="9436" y="10001"/>
                  </a:lnTo>
                  <a:lnTo>
                    <a:pt x="9433" y="10001"/>
                  </a:lnTo>
                  <a:lnTo>
                    <a:pt x="9429" y="10003"/>
                  </a:lnTo>
                  <a:lnTo>
                    <a:pt x="9427" y="10011"/>
                  </a:lnTo>
                  <a:lnTo>
                    <a:pt x="9416" y="10062"/>
                  </a:lnTo>
                  <a:lnTo>
                    <a:pt x="9415" y="10071"/>
                  </a:lnTo>
                  <a:lnTo>
                    <a:pt x="9413" y="10105"/>
                  </a:lnTo>
                  <a:lnTo>
                    <a:pt x="9412" y="10113"/>
                  </a:lnTo>
                  <a:lnTo>
                    <a:pt x="9408" y="10125"/>
                  </a:lnTo>
                  <a:lnTo>
                    <a:pt x="9402" y="10139"/>
                  </a:lnTo>
                  <a:lnTo>
                    <a:pt x="9396" y="10149"/>
                  </a:lnTo>
                  <a:lnTo>
                    <a:pt x="9391" y="10148"/>
                  </a:lnTo>
                  <a:lnTo>
                    <a:pt x="9387" y="10142"/>
                  </a:lnTo>
                  <a:lnTo>
                    <a:pt x="9383" y="10157"/>
                  </a:lnTo>
                  <a:lnTo>
                    <a:pt x="9379" y="10178"/>
                  </a:lnTo>
                  <a:lnTo>
                    <a:pt x="9377" y="10195"/>
                  </a:lnTo>
                  <a:lnTo>
                    <a:pt x="9412" y="10252"/>
                  </a:lnTo>
                  <a:lnTo>
                    <a:pt x="9430" y="10271"/>
                  </a:lnTo>
                  <a:lnTo>
                    <a:pt x="9441" y="10297"/>
                  </a:lnTo>
                  <a:lnTo>
                    <a:pt x="9477" y="10343"/>
                  </a:lnTo>
                  <a:lnTo>
                    <a:pt x="9499" y="10346"/>
                  </a:lnTo>
                  <a:lnTo>
                    <a:pt x="9506" y="10351"/>
                  </a:lnTo>
                  <a:lnTo>
                    <a:pt x="9529" y="10383"/>
                  </a:lnTo>
                  <a:lnTo>
                    <a:pt x="9534" y="10396"/>
                  </a:lnTo>
                  <a:lnTo>
                    <a:pt x="9539" y="10398"/>
                  </a:lnTo>
                  <a:lnTo>
                    <a:pt x="9562" y="10374"/>
                  </a:lnTo>
                  <a:lnTo>
                    <a:pt x="9574" y="10376"/>
                  </a:lnTo>
                  <a:lnTo>
                    <a:pt x="9586" y="10392"/>
                  </a:lnTo>
                  <a:lnTo>
                    <a:pt x="9598" y="10422"/>
                  </a:lnTo>
                  <a:lnTo>
                    <a:pt x="9607" y="10463"/>
                  </a:lnTo>
                  <a:lnTo>
                    <a:pt x="9604" y="10466"/>
                  </a:lnTo>
                  <a:lnTo>
                    <a:pt x="9600" y="10463"/>
                  </a:lnTo>
                  <a:lnTo>
                    <a:pt x="9596" y="10456"/>
                  </a:lnTo>
                  <a:lnTo>
                    <a:pt x="9593" y="10448"/>
                  </a:lnTo>
                  <a:lnTo>
                    <a:pt x="9590" y="10443"/>
                  </a:lnTo>
                  <a:lnTo>
                    <a:pt x="9585" y="10438"/>
                  </a:lnTo>
                  <a:lnTo>
                    <a:pt x="9511" y="10413"/>
                  </a:lnTo>
                  <a:lnTo>
                    <a:pt x="9502" y="10400"/>
                  </a:lnTo>
                  <a:lnTo>
                    <a:pt x="9498" y="10398"/>
                  </a:lnTo>
                  <a:lnTo>
                    <a:pt x="9478" y="10401"/>
                  </a:lnTo>
                  <a:lnTo>
                    <a:pt x="9474" y="10399"/>
                  </a:lnTo>
                  <a:lnTo>
                    <a:pt x="9464" y="10382"/>
                  </a:lnTo>
                  <a:lnTo>
                    <a:pt x="9457" y="10374"/>
                  </a:lnTo>
                  <a:lnTo>
                    <a:pt x="9449" y="10368"/>
                  </a:lnTo>
                  <a:lnTo>
                    <a:pt x="9434" y="10366"/>
                  </a:lnTo>
                  <a:lnTo>
                    <a:pt x="9428" y="10371"/>
                  </a:lnTo>
                  <a:lnTo>
                    <a:pt x="9412" y="10403"/>
                  </a:lnTo>
                  <a:lnTo>
                    <a:pt x="9402" y="10410"/>
                  </a:lnTo>
                  <a:lnTo>
                    <a:pt x="9389" y="10434"/>
                  </a:lnTo>
                  <a:lnTo>
                    <a:pt x="9350" y="10419"/>
                  </a:lnTo>
                  <a:lnTo>
                    <a:pt x="9347" y="10416"/>
                  </a:lnTo>
                  <a:lnTo>
                    <a:pt x="9342" y="10402"/>
                  </a:lnTo>
                  <a:lnTo>
                    <a:pt x="9334" y="10391"/>
                  </a:lnTo>
                  <a:lnTo>
                    <a:pt x="9330" y="10369"/>
                  </a:lnTo>
                  <a:lnTo>
                    <a:pt x="9327" y="10344"/>
                  </a:lnTo>
                  <a:lnTo>
                    <a:pt x="9324" y="10326"/>
                  </a:lnTo>
                  <a:lnTo>
                    <a:pt x="9312" y="10313"/>
                  </a:lnTo>
                  <a:lnTo>
                    <a:pt x="9299" y="10327"/>
                  </a:lnTo>
                  <a:lnTo>
                    <a:pt x="9268" y="10387"/>
                  </a:lnTo>
                  <a:lnTo>
                    <a:pt x="9235" y="10443"/>
                  </a:lnTo>
                  <a:lnTo>
                    <a:pt x="9182" y="10566"/>
                  </a:lnTo>
                  <a:lnTo>
                    <a:pt x="9178" y="10581"/>
                  </a:lnTo>
                  <a:lnTo>
                    <a:pt x="9172" y="10593"/>
                  </a:lnTo>
                  <a:lnTo>
                    <a:pt x="9134" y="10606"/>
                  </a:lnTo>
                  <a:lnTo>
                    <a:pt x="9129" y="10615"/>
                  </a:lnTo>
                  <a:lnTo>
                    <a:pt x="9125" y="10634"/>
                  </a:lnTo>
                  <a:lnTo>
                    <a:pt x="9119" y="10644"/>
                  </a:lnTo>
                  <a:lnTo>
                    <a:pt x="9104" y="10646"/>
                  </a:lnTo>
                  <a:lnTo>
                    <a:pt x="9100" y="10667"/>
                  </a:lnTo>
                  <a:lnTo>
                    <a:pt x="9101" y="10683"/>
                  </a:lnTo>
                  <a:lnTo>
                    <a:pt x="9105" y="10706"/>
                  </a:lnTo>
                  <a:lnTo>
                    <a:pt x="9109" y="10726"/>
                  </a:lnTo>
                  <a:lnTo>
                    <a:pt x="9114" y="10744"/>
                  </a:lnTo>
                  <a:lnTo>
                    <a:pt x="9120" y="10792"/>
                  </a:lnTo>
                  <a:lnTo>
                    <a:pt x="9123" y="10810"/>
                  </a:lnTo>
                  <a:lnTo>
                    <a:pt x="9130" y="10833"/>
                  </a:lnTo>
                  <a:lnTo>
                    <a:pt x="9132" y="10846"/>
                  </a:lnTo>
                  <a:lnTo>
                    <a:pt x="9133" y="10875"/>
                  </a:lnTo>
                  <a:lnTo>
                    <a:pt x="9133" y="10896"/>
                  </a:lnTo>
                  <a:lnTo>
                    <a:pt x="9130" y="10961"/>
                  </a:lnTo>
                  <a:lnTo>
                    <a:pt x="9130" y="10987"/>
                  </a:lnTo>
                  <a:lnTo>
                    <a:pt x="9129" y="10998"/>
                  </a:lnTo>
                  <a:lnTo>
                    <a:pt x="9127" y="11003"/>
                  </a:lnTo>
                  <a:lnTo>
                    <a:pt x="9120" y="11005"/>
                  </a:lnTo>
                  <a:lnTo>
                    <a:pt x="9117" y="11008"/>
                  </a:lnTo>
                  <a:lnTo>
                    <a:pt x="9114" y="11014"/>
                  </a:lnTo>
                  <a:lnTo>
                    <a:pt x="9112" y="11027"/>
                  </a:lnTo>
                  <a:lnTo>
                    <a:pt x="9111" y="11042"/>
                  </a:lnTo>
                  <a:lnTo>
                    <a:pt x="9113" y="11087"/>
                  </a:lnTo>
                  <a:lnTo>
                    <a:pt x="9111" y="11135"/>
                  </a:lnTo>
                  <a:lnTo>
                    <a:pt x="9106" y="11172"/>
                  </a:lnTo>
                  <a:lnTo>
                    <a:pt x="9098" y="11201"/>
                  </a:lnTo>
                  <a:lnTo>
                    <a:pt x="9048" y="11352"/>
                  </a:lnTo>
                  <a:lnTo>
                    <a:pt x="9044" y="11370"/>
                  </a:lnTo>
                  <a:lnTo>
                    <a:pt x="9043" y="11386"/>
                  </a:lnTo>
                  <a:lnTo>
                    <a:pt x="9042" y="11407"/>
                  </a:lnTo>
                  <a:lnTo>
                    <a:pt x="9023" y="11542"/>
                  </a:lnTo>
                  <a:lnTo>
                    <a:pt x="9021" y="11567"/>
                  </a:lnTo>
                  <a:lnTo>
                    <a:pt x="9020" y="11578"/>
                  </a:lnTo>
                  <a:lnTo>
                    <a:pt x="9014" y="11602"/>
                  </a:lnTo>
                  <a:lnTo>
                    <a:pt x="9013" y="11612"/>
                  </a:lnTo>
                  <a:lnTo>
                    <a:pt x="9016" y="11649"/>
                  </a:lnTo>
                  <a:lnTo>
                    <a:pt x="9025" y="11682"/>
                  </a:lnTo>
                  <a:lnTo>
                    <a:pt x="9037" y="11705"/>
                  </a:lnTo>
                  <a:lnTo>
                    <a:pt x="9044" y="11714"/>
                  </a:lnTo>
                  <a:lnTo>
                    <a:pt x="9116" y="11779"/>
                  </a:lnTo>
                  <a:lnTo>
                    <a:pt x="9112" y="11775"/>
                  </a:lnTo>
                  <a:lnTo>
                    <a:pt x="9108" y="11766"/>
                  </a:lnTo>
                  <a:lnTo>
                    <a:pt x="9106" y="11757"/>
                  </a:lnTo>
                  <a:lnTo>
                    <a:pt x="9107" y="11746"/>
                  </a:lnTo>
                  <a:lnTo>
                    <a:pt x="9111" y="11734"/>
                  </a:lnTo>
                  <a:lnTo>
                    <a:pt x="9115" y="11725"/>
                  </a:lnTo>
                  <a:lnTo>
                    <a:pt x="9118" y="11721"/>
                  </a:lnTo>
                  <a:lnTo>
                    <a:pt x="9125" y="11715"/>
                  </a:lnTo>
                  <a:lnTo>
                    <a:pt x="9161" y="11641"/>
                  </a:lnTo>
                  <a:lnTo>
                    <a:pt x="9174" y="11625"/>
                  </a:lnTo>
                  <a:lnTo>
                    <a:pt x="9184" y="11598"/>
                  </a:lnTo>
                  <a:lnTo>
                    <a:pt x="9193" y="11586"/>
                  </a:lnTo>
                  <a:lnTo>
                    <a:pt x="9202" y="11586"/>
                  </a:lnTo>
                  <a:lnTo>
                    <a:pt x="9209" y="11602"/>
                  </a:lnTo>
                  <a:lnTo>
                    <a:pt x="9192" y="11646"/>
                  </a:lnTo>
                  <a:lnTo>
                    <a:pt x="9187" y="11663"/>
                  </a:lnTo>
                  <a:lnTo>
                    <a:pt x="9185" y="11674"/>
                  </a:lnTo>
                  <a:lnTo>
                    <a:pt x="9183" y="11698"/>
                  </a:lnTo>
                  <a:lnTo>
                    <a:pt x="9181" y="11708"/>
                  </a:lnTo>
                  <a:lnTo>
                    <a:pt x="9179" y="11715"/>
                  </a:lnTo>
                  <a:lnTo>
                    <a:pt x="9172" y="11724"/>
                  </a:lnTo>
                  <a:lnTo>
                    <a:pt x="9169" y="11731"/>
                  </a:lnTo>
                  <a:lnTo>
                    <a:pt x="9166" y="11745"/>
                  </a:lnTo>
                  <a:lnTo>
                    <a:pt x="9166" y="11755"/>
                  </a:lnTo>
                  <a:lnTo>
                    <a:pt x="9173" y="11775"/>
                  </a:lnTo>
                  <a:lnTo>
                    <a:pt x="9173" y="11786"/>
                  </a:lnTo>
                  <a:lnTo>
                    <a:pt x="9168" y="11789"/>
                  </a:lnTo>
                  <a:lnTo>
                    <a:pt x="9159" y="11787"/>
                  </a:lnTo>
                  <a:lnTo>
                    <a:pt x="9154" y="11792"/>
                  </a:lnTo>
                  <a:lnTo>
                    <a:pt x="9153" y="11804"/>
                  </a:lnTo>
                  <a:lnTo>
                    <a:pt x="9153" y="11817"/>
                  </a:lnTo>
                  <a:lnTo>
                    <a:pt x="9151" y="11829"/>
                  </a:lnTo>
                  <a:lnTo>
                    <a:pt x="9147" y="11833"/>
                  </a:lnTo>
                  <a:lnTo>
                    <a:pt x="9136" y="11829"/>
                  </a:lnTo>
                  <a:lnTo>
                    <a:pt x="9132" y="11830"/>
                  </a:lnTo>
                  <a:lnTo>
                    <a:pt x="9120" y="11845"/>
                  </a:lnTo>
                  <a:lnTo>
                    <a:pt x="9115" y="11860"/>
                  </a:lnTo>
                  <a:lnTo>
                    <a:pt x="9113" y="11884"/>
                  </a:lnTo>
                  <a:lnTo>
                    <a:pt x="9115" y="11899"/>
                  </a:lnTo>
                  <a:lnTo>
                    <a:pt x="9127" y="11918"/>
                  </a:lnTo>
                  <a:lnTo>
                    <a:pt x="9130" y="11934"/>
                  </a:lnTo>
                  <a:lnTo>
                    <a:pt x="9129" y="11947"/>
                  </a:lnTo>
                  <a:lnTo>
                    <a:pt x="9125" y="11947"/>
                  </a:lnTo>
                  <a:lnTo>
                    <a:pt x="9120" y="11938"/>
                  </a:lnTo>
                  <a:lnTo>
                    <a:pt x="9116" y="11926"/>
                  </a:lnTo>
                  <a:lnTo>
                    <a:pt x="9110" y="11915"/>
                  </a:lnTo>
                  <a:lnTo>
                    <a:pt x="9069" y="11910"/>
                  </a:lnTo>
                  <a:lnTo>
                    <a:pt x="9060" y="11917"/>
                  </a:lnTo>
                  <a:lnTo>
                    <a:pt x="9057" y="11930"/>
                  </a:lnTo>
                  <a:lnTo>
                    <a:pt x="9054" y="11947"/>
                  </a:lnTo>
                  <a:lnTo>
                    <a:pt x="9048" y="11953"/>
                  </a:lnTo>
                  <a:lnTo>
                    <a:pt x="9034" y="11955"/>
                  </a:lnTo>
                  <a:lnTo>
                    <a:pt x="9022" y="11974"/>
                  </a:lnTo>
                  <a:lnTo>
                    <a:pt x="9016" y="11988"/>
                  </a:lnTo>
                  <a:lnTo>
                    <a:pt x="9015" y="12002"/>
                  </a:lnTo>
                  <a:lnTo>
                    <a:pt x="9019" y="12015"/>
                  </a:lnTo>
                  <a:lnTo>
                    <a:pt x="9029" y="12033"/>
                  </a:lnTo>
                  <a:lnTo>
                    <a:pt x="9034" y="12046"/>
                  </a:lnTo>
                  <a:lnTo>
                    <a:pt x="9016" y="12042"/>
                  </a:lnTo>
                  <a:lnTo>
                    <a:pt x="9010" y="12048"/>
                  </a:lnTo>
                  <a:lnTo>
                    <a:pt x="9002" y="12065"/>
                  </a:lnTo>
                  <a:lnTo>
                    <a:pt x="8998" y="12077"/>
                  </a:lnTo>
                  <a:lnTo>
                    <a:pt x="8997" y="12090"/>
                  </a:lnTo>
                  <a:lnTo>
                    <a:pt x="8997" y="12110"/>
                  </a:lnTo>
                  <a:lnTo>
                    <a:pt x="8999" y="12124"/>
                  </a:lnTo>
                  <a:lnTo>
                    <a:pt x="9003" y="12132"/>
                  </a:lnTo>
                  <a:lnTo>
                    <a:pt x="9006" y="12137"/>
                  </a:lnTo>
                  <a:lnTo>
                    <a:pt x="9015" y="12140"/>
                  </a:lnTo>
                  <a:lnTo>
                    <a:pt x="9017" y="12143"/>
                  </a:lnTo>
                  <a:lnTo>
                    <a:pt x="9019" y="12153"/>
                  </a:lnTo>
                  <a:lnTo>
                    <a:pt x="9020" y="12160"/>
                  </a:lnTo>
                  <a:lnTo>
                    <a:pt x="9018" y="12164"/>
                  </a:lnTo>
                  <a:lnTo>
                    <a:pt x="9014" y="12164"/>
                  </a:lnTo>
                  <a:lnTo>
                    <a:pt x="9019" y="12181"/>
                  </a:lnTo>
                  <a:lnTo>
                    <a:pt x="9024" y="12188"/>
                  </a:lnTo>
                  <a:lnTo>
                    <a:pt x="9031" y="12188"/>
                  </a:lnTo>
                  <a:lnTo>
                    <a:pt x="9048" y="12175"/>
                  </a:lnTo>
                  <a:lnTo>
                    <a:pt x="9049" y="12180"/>
                  </a:lnTo>
                  <a:lnTo>
                    <a:pt x="9049" y="12190"/>
                  </a:lnTo>
                  <a:lnTo>
                    <a:pt x="9047" y="12207"/>
                  </a:lnTo>
                  <a:lnTo>
                    <a:pt x="9053" y="12232"/>
                  </a:lnTo>
                  <a:lnTo>
                    <a:pt x="9067" y="12236"/>
                  </a:lnTo>
                  <a:lnTo>
                    <a:pt x="9092" y="12221"/>
                  </a:lnTo>
                  <a:lnTo>
                    <a:pt x="9090" y="12208"/>
                  </a:lnTo>
                  <a:lnTo>
                    <a:pt x="9084" y="12215"/>
                  </a:lnTo>
                  <a:lnTo>
                    <a:pt x="9081" y="12208"/>
                  </a:lnTo>
                  <a:lnTo>
                    <a:pt x="9082" y="12200"/>
                  </a:lnTo>
                  <a:lnTo>
                    <a:pt x="9084" y="12195"/>
                  </a:lnTo>
                  <a:lnTo>
                    <a:pt x="9090" y="12193"/>
                  </a:lnTo>
                  <a:lnTo>
                    <a:pt x="9103" y="12199"/>
                  </a:lnTo>
                  <a:lnTo>
                    <a:pt x="9110" y="12195"/>
                  </a:lnTo>
                  <a:lnTo>
                    <a:pt x="9113" y="12178"/>
                  </a:lnTo>
                  <a:lnTo>
                    <a:pt x="9110" y="12175"/>
                  </a:lnTo>
                  <a:lnTo>
                    <a:pt x="9105" y="12174"/>
                  </a:lnTo>
                  <a:lnTo>
                    <a:pt x="9102" y="12171"/>
                  </a:lnTo>
                  <a:lnTo>
                    <a:pt x="9106" y="12160"/>
                  </a:lnTo>
                  <a:lnTo>
                    <a:pt x="9124" y="12134"/>
                  </a:lnTo>
                  <a:lnTo>
                    <a:pt x="9126" y="12133"/>
                  </a:lnTo>
                  <a:lnTo>
                    <a:pt x="9129" y="12134"/>
                  </a:lnTo>
                  <a:lnTo>
                    <a:pt x="9131" y="12137"/>
                  </a:lnTo>
                  <a:lnTo>
                    <a:pt x="9135" y="12146"/>
                  </a:lnTo>
                  <a:lnTo>
                    <a:pt x="9140" y="12150"/>
                  </a:lnTo>
                  <a:lnTo>
                    <a:pt x="9153" y="12166"/>
                  </a:lnTo>
                  <a:lnTo>
                    <a:pt x="9157" y="12169"/>
                  </a:lnTo>
                  <a:lnTo>
                    <a:pt x="9169" y="12165"/>
                  </a:lnTo>
                  <a:lnTo>
                    <a:pt x="9171" y="12166"/>
                  </a:lnTo>
                  <a:lnTo>
                    <a:pt x="9178" y="12171"/>
                  </a:lnTo>
                  <a:lnTo>
                    <a:pt x="9183" y="12180"/>
                  </a:lnTo>
                  <a:lnTo>
                    <a:pt x="9186" y="12178"/>
                  </a:lnTo>
                  <a:lnTo>
                    <a:pt x="9194" y="12168"/>
                  </a:lnTo>
                  <a:lnTo>
                    <a:pt x="9196" y="12162"/>
                  </a:lnTo>
                  <a:lnTo>
                    <a:pt x="9197" y="12154"/>
                  </a:lnTo>
                  <a:lnTo>
                    <a:pt x="9197" y="12145"/>
                  </a:lnTo>
                  <a:lnTo>
                    <a:pt x="9196" y="12137"/>
                  </a:lnTo>
                  <a:lnTo>
                    <a:pt x="9194" y="12133"/>
                  </a:lnTo>
                  <a:lnTo>
                    <a:pt x="9189" y="12129"/>
                  </a:lnTo>
                  <a:lnTo>
                    <a:pt x="9177" y="12109"/>
                  </a:lnTo>
                  <a:lnTo>
                    <a:pt x="9174" y="12099"/>
                  </a:lnTo>
                  <a:lnTo>
                    <a:pt x="9170" y="12092"/>
                  </a:lnTo>
                  <a:lnTo>
                    <a:pt x="9165" y="12092"/>
                  </a:lnTo>
                  <a:lnTo>
                    <a:pt x="9160" y="12091"/>
                  </a:lnTo>
                  <a:lnTo>
                    <a:pt x="9156" y="12077"/>
                  </a:lnTo>
                  <a:lnTo>
                    <a:pt x="9159" y="12072"/>
                  </a:lnTo>
                  <a:lnTo>
                    <a:pt x="9163" y="12071"/>
                  </a:lnTo>
                  <a:lnTo>
                    <a:pt x="9166" y="12072"/>
                  </a:lnTo>
                  <a:lnTo>
                    <a:pt x="9178" y="12087"/>
                  </a:lnTo>
                  <a:lnTo>
                    <a:pt x="9190" y="12093"/>
                  </a:lnTo>
                  <a:lnTo>
                    <a:pt x="9197" y="12101"/>
                  </a:lnTo>
                  <a:lnTo>
                    <a:pt x="9200" y="12097"/>
                  </a:lnTo>
                  <a:lnTo>
                    <a:pt x="9203" y="12089"/>
                  </a:lnTo>
                  <a:lnTo>
                    <a:pt x="9205" y="12086"/>
                  </a:lnTo>
                  <a:lnTo>
                    <a:pt x="9208" y="12088"/>
                  </a:lnTo>
                  <a:lnTo>
                    <a:pt x="9210" y="12092"/>
                  </a:lnTo>
                  <a:lnTo>
                    <a:pt x="9213" y="12106"/>
                  </a:lnTo>
                  <a:lnTo>
                    <a:pt x="9216" y="12110"/>
                  </a:lnTo>
                  <a:lnTo>
                    <a:pt x="9218" y="12111"/>
                  </a:lnTo>
                  <a:lnTo>
                    <a:pt x="9219" y="12116"/>
                  </a:lnTo>
                  <a:lnTo>
                    <a:pt x="9216" y="12129"/>
                  </a:lnTo>
                  <a:lnTo>
                    <a:pt x="9216" y="12143"/>
                  </a:lnTo>
                  <a:lnTo>
                    <a:pt x="9220" y="12158"/>
                  </a:lnTo>
                  <a:lnTo>
                    <a:pt x="9228" y="12180"/>
                  </a:lnTo>
                  <a:lnTo>
                    <a:pt x="9226" y="12149"/>
                  </a:lnTo>
                  <a:lnTo>
                    <a:pt x="9234" y="12134"/>
                  </a:lnTo>
                  <a:lnTo>
                    <a:pt x="9242" y="12124"/>
                  </a:lnTo>
                  <a:lnTo>
                    <a:pt x="9243" y="12106"/>
                  </a:lnTo>
                  <a:lnTo>
                    <a:pt x="9238" y="12079"/>
                  </a:lnTo>
                  <a:lnTo>
                    <a:pt x="9235" y="12065"/>
                  </a:lnTo>
                  <a:lnTo>
                    <a:pt x="9235" y="12055"/>
                  </a:lnTo>
                  <a:lnTo>
                    <a:pt x="9247" y="12045"/>
                  </a:lnTo>
                  <a:lnTo>
                    <a:pt x="9249" y="12041"/>
                  </a:lnTo>
                  <a:lnTo>
                    <a:pt x="9250" y="12037"/>
                  </a:lnTo>
                  <a:lnTo>
                    <a:pt x="9263" y="12007"/>
                  </a:lnTo>
                  <a:lnTo>
                    <a:pt x="9267" y="12003"/>
                  </a:lnTo>
                  <a:lnTo>
                    <a:pt x="9270" y="11995"/>
                  </a:lnTo>
                  <a:lnTo>
                    <a:pt x="9273" y="11979"/>
                  </a:lnTo>
                  <a:lnTo>
                    <a:pt x="9274" y="11962"/>
                  </a:lnTo>
                  <a:lnTo>
                    <a:pt x="9275" y="11955"/>
                  </a:lnTo>
                  <a:lnTo>
                    <a:pt x="9292" y="11951"/>
                  </a:lnTo>
                  <a:lnTo>
                    <a:pt x="9297" y="11945"/>
                  </a:lnTo>
                  <a:lnTo>
                    <a:pt x="9302" y="11935"/>
                  </a:lnTo>
                  <a:lnTo>
                    <a:pt x="9302" y="11928"/>
                  </a:lnTo>
                  <a:lnTo>
                    <a:pt x="9300" y="11923"/>
                  </a:lnTo>
                  <a:lnTo>
                    <a:pt x="9295" y="11917"/>
                  </a:lnTo>
                  <a:lnTo>
                    <a:pt x="9295" y="11911"/>
                  </a:lnTo>
                  <a:lnTo>
                    <a:pt x="9304" y="11899"/>
                  </a:lnTo>
                  <a:lnTo>
                    <a:pt x="9307" y="11891"/>
                  </a:lnTo>
                  <a:lnTo>
                    <a:pt x="9306" y="11875"/>
                  </a:lnTo>
                  <a:lnTo>
                    <a:pt x="9303" y="11860"/>
                  </a:lnTo>
                  <a:lnTo>
                    <a:pt x="9298" y="11845"/>
                  </a:lnTo>
                  <a:lnTo>
                    <a:pt x="9293" y="11833"/>
                  </a:lnTo>
                  <a:lnTo>
                    <a:pt x="9289" y="11828"/>
                  </a:lnTo>
                  <a:lnTo>
                    <a:pt x="9288" y="11822"/>
                  </a:lnTo>
                  <a:lnTo>
                    <a:pt x="9297" y="11809"/>
                  </a:lnTo>
                  <a:lnTo>
                    <a:pt x="9315" y="11769"/>
                  </a:lnTo>
                  <a:lnTo>
                    <a:pt x="9324" y="11769"/>
                  </a:lnTo>
                  <a:lnTo>
                    <a:pt x="9321" y="11788"/>
                  </a:lnTo>
                  <a:lnTo>
                    <a:pt x="9313" y="11821"/>
                  </a:lnTo>
                  <a:lnTo>
                    <a:pt x="9312" y="11836"/>
                  </a:lnTo>
                  <a:lnTo>
                    <a:pt x="9315" y="11856"/>
                  </a:lnTo>
                  <a:lnTo>
                    <a:pt x="9324" y="11876"/>
                  </a:lnTo>
                  <a:lnTo>
                    <a:pt x="9324" y="11893"/>
                  </a:lnTo>
                  <a:lnTo>
                    <a:pt x="9327" y="11905"/>
                  </a:lnTo>
                  <a:lnTo>
                    <a:pt x="9330" y="11903"/>
                  </a:lnTo>
                  <a:lnTo>
                    <a:pt x="9332" y="11891"/>
                  </a:lnTo>
                  <a:lnTo>
                    <a:pt x="9332" y="11875"/>
                  </a:lnTo>
                  <a:lnTo>
                    <a:pt x="9340" y="11836"/>
                  </a:lnTo>
                  <a:lnTo>
                    <a:pt x="9346" y="11790"/>
                  </a:lnTo>
                  <a:lnTo>
                    <a:pt x="9349" y="11779"/>
                  </a:lnTo>
                  <a:lnTo>
                    <a:pt x="9354" y="11764"/>
                  </a:lnTo>
                  <a:lnTo>
                    <a:pt x="9369" y="11672"/>
                  </a:lnTo>
                  <a:lnTo>
                    <a:pt x="9374" y="11653"/>
                  </a:lnTo>
                  <a:lnTo>
                    <a:pt x="9380" y="11646"/>
                  </a:lnTo>
                  <a:lnTo>
                    <a:pt x="9380" y="11667"/>
                  </a:lnTo>
                  <a:lnTo>
                    <a:pt x="9376" y="11695"/>
                  </a:lnTo>
                  <a:lnTo>
                    <a:pt x="9371" y="11714"/>
                  </a:lnTo>
                  <a:lnTo>
                    <a:pt x="9373" y="11728"/>
                  </a:lnTo>
                  <a:lnTo>
                    <a:pt x="9372" y="11737"/>
                  </a:lnTo>
                  <a:lnTo>
                    <a:pt x="9368" y="11753"/>
                  </a:lnTo>
                  <a:lnTo>
                    <a:pt x="9367" y="11763"/>
                  </a:lnTo>
                  <a:lnTo>
                    <a:pt x="9368" y="11772"/>
                  </a:lnTo>
                  <a:lnTo>
                    <a:pt x="9368" y="11782"/>
                  </a:lnTo>
                  <a:lnTo>
                    <a:pt x="9366" y="11795"/>
                  </a:lnTo>
                  <a:lnTo>
                    <a:pt x="9364" y="11801"/>
                  </a:lnTo>
                  <a:lnTo>
                    <a:pt x="9358" y="11810"/>
                  </a:lnTo>
                  <a:lnTo>
                    <a:pt x="9355" y="11820"/>
                  </a:lnTo>
                  <a:lnTo>
                    <a:pt x="9355" y="11830"/>
                  </a:lnTo>
                  <a:lnTo>
                    <a:pt x="9355" y="11841"/>
                  </a:lnTo>
                  <a:lnTo>
                    <a:pt x="9357" y="11847"/>
                  </a:lnTo>
                  <a:lnTo>
                    <a:pt x="9361" y="11847"/>
                  </a:lnTo>
                  <a:lnTo>
                    <a:pt x="9359" y="11857"/>
                  </a:lnTo>
                  <a:lnTo>
                    <a:pt x="9356" y="11862"/>
                  </a:lnTo>
                  <a:lnTo>
                    <a:pt x="9353" y="11865"/>
                  </a:lnTo>
                  <a:lnTo>
                    <a:pt x="9350" y="11869"/>
                  </a:lnTo>
                  <a:lnTo>
                    <a:pt x="9352" y="11872"/>
                  </a:lnTo>
                  <a:lnTo>
                    <a:pt x="9356" y="11882"/>
                  </a:lnTo>
                  <a:lnTo>
                    <a:pt x="9354" y="11883"/>
                  </a:lnTo>
                  <a:lnTo>
                    <a:pt x="9351" y="11888"/>
                  </a:lnTo>
                  <a:lnTo>
                    <a:pt x="9350" y="11890"/>
                  </a:lnTo>
                  <a:lnTo>
                    <a:pt x="9354" y="11897"/>
                  </a:lnTo>
                  <a:lnTo>
                    <a:pt x="9359" y="11896"/>
                  </a:lnTo>
                  <a:lnTo>
                    <a:pt x="9364" y="11890"/>
                  </a:lnTo>
                  <a:lnTo>
                    <a:pt x="9371" y="11872"/>
                  </a:lnTo>
                  <a:lnTo>
                    <a:pt x="9373" y="11868"/>
                  </a:lnTo>
                  <a:lnTo>
                    <a:pt x="9381" y="11865"/>
                  </a:lnTo>
                  <a:lnTo>
                    <a:pt x="9378" y="11837"/>
                  </a:lnTo>
                  <a:lnTo>
                    <a:pt x="9382" y="11829"/>
                  </a:lnTo>
                  <a:lnTo>
                    <a:pt x="9395" y="11829"/>
                  </a:lnTo>
                  <a:lnTo>
                    <a:pt x="9392" y="11814"/>
                  </a:lnTo>
                  <a:lnTo>
                    <a:pt x="9389" y="11793"/>
                  </a:lnTo>
                  <a:lnTo>
                    <a:pt x="9389" y="11775"/>
                  </a:lnTo>
                  <a:lnTo>
                    <a:pt x="9394" y="11766"/>
                  </a:lnTo>
                  <a:lnTo>
                    <a:pt x="9396" y="11769"/>
                  </a:lnTo>
                  <a:lnTo>
                    <a:pt x="9400" y="11784"/>
                  </a:lnTo>
                  <a:lnTo>
                    <a:pt x="9403" y="11787"/>
                  </a:lnTo>
                  <a:lnTo>
                    <a:pt x="9406" y="11784"/>
                  </a:lnTo>
                  <a:lnTo>
                    <a:pt x="9409" y="11779"/>
                  </a:lnTo>
                  <a:lnTo>
                    <a:pt x="9414" y="11764"/>
                  </a:lnTo>
                  <a:lnTo>
                    <a:pt x="9411" y="11756"/>
                  </a:lnTo>
                  <a:lnTo>
                    <a:pt x="9409" y="11744"/>
                  </a:lnTo>
                  <a:lnTo>
                    <a:pt x="9408" y="11729"/>
                  </a:lnTo>
                  <a:lnTo>
                    <a:pt x="9410" y="11713"/>
                  </a:lnTo>
                  <a:lnTo>
                    <a:pt x="9411" y="11696"/>
                  </a:lnTo>
                  <a:lnTo>
                    <a:pt x="9408" y="11686"/>
                  </a:lnTo>
                  <a:lnTo>
                    <a:pt x="9404" y="11678"/>
                  </a:lnTo>
                  <a:lnTo>
                    <a:pt x="9402" y="11666"/>
                  </a:lnTo>
                  <a:lnTo>
                    <a:pt x="9404" y="11659"/>
                  </a:lnTo>
                  <a:lnTo>
                    <a:pt x="9409" y="11663"/>
                  </a:lnTo>
                  <a:lnTo>
                    <a:pt x="9414" y="11672"/>
                  </a:lnTo>
                  <a:lnTo>
                    <a:pt x="9418" y="11680"/>
                  </a:lnTo>
                  <a:lnTo>
                    <a:pt x="9422" y="11707"/>
                  </a:lnTo>
                  <a:lnTo>
                    <a:pt x="9425" y="11719"/>
                  </a:lnTo>
                  <a:lnTo>
                    <a:pt x="9429" y="11728"/>
                  </a:lnTo>
                  <a:lnTo>
                    <a:pt x="9431" y="11713"/>
                  </a:lnTo>
                  <a:lnTo>
                    <a:pt x="9441" y="11684"/>
                  </a:lnTo>
                  <a:lnTo>
                    <a:pt x="9448" y="11635"/>
                  </a:lnTo>
                  <a:lnTo>
                    <a:pt x="9446" y="11632"/>
                  </a:lnTo>
                  <a:lnTo>
                    <a:pt x="9440" y="11630"/>
                  </a:lnTo>
                  <a:lnTo>
                    <a:pt x="9438" y="11627"/>
                  </a:lnTo>
                  <a:lnTo>
                    <a:pt x="9435" y="11608"/>
                  </a:lnTo>
                  <a:lnTo>
                    <a:pt x="9434" y="11603"/>
                  </a:lnTo>
                  <a:lnTo>
                    <a:pt x="9419" y="11580"/>
                  </a:lnTo>
                  <a:lnTo>
                    <a:pt x="9419" y="11563"/>
                  </a:lnTo>
                  <a:lnTo>
                    <a:pt x="9421" y="11556"/>
                  </a:lnTo>
                  <a:lnTo>
                    <a:pt x="9423" y="11557"/>
                  </a:lnTo>
                  <a:lnTo>
                    <a:pt x="9436" y="11571"/>
                  </a:lnTo>
                  <a:lnTo>
                    <a:pt x="9446" y="11573"/>
                  </a:lnTo>
                  <a:lnTo>
                    <a:pt x="9448" y="11578"/>
                  </a:lnTo>
                  <a:lnTo>
                    <a:pt x="9457" y="11610"/>
                  </a:lnTo>
                  <a:lnTo>
                    <a:pt x="9461" y="11617"/>
                  </a:lnTo>
                  <a:lnTo>
                    <a:pt x="9469" y="11624"/>
                  </a:lnTo>
                  <a:lnTo>
                    <a:pt x="9472" y="11632"/>
                  </a:lnTo>
                  <a:lnTo>
                    <a:pt x="9473" y="11639"/>
                  </a:lnTo>
                  <a:lnTo>
                    <a:pt x="9471" y="11657"/>
                  </a:lnTo>
                  <a:lnTo>
                    <a:pt x="9473" y="11662"/>
                  </a:lnTo>
                  <a:lnTo>
                    <a:pt x="9477" y="11676"/>
                  </a:lnTo>
                  <a:lnTo>
                    <a:pt x="9481" y="11683"/>
                  </a:lnTo>
                  <a:lnTo>
                    <a:pt x="9485" y="11686"/>
                  </a:lnTo>
                  <a:lnTo>
                    <a:pt x="9487" y="11680"/>
                  </a:lnTo>
                  <a:lnTo>
                    <a:pt x="9485" y="11665"/>
                  </a:lnTo>
                  <a:lnTo>
                    <a:pt x="9485" y="11643"/>
                  </a:lnTo>
                  <a:lnTo>
                    <a:pt x="9479" y="11561"/>
                  </a:lnTo>
                  <a:lnTo>
                    <a:pt x="9473" y="11549"/>
                  </a:lnTo>
                  <a:lnTo>
                    <a:pt x="9462" y="11515"/>
                  </a:lnTo>
                  <a:lnTo>
                    <a:pt x="9458" y="11507"/>
                  </a:lnTo>
                  <a:lnTo>
                    <a:pt x="9455" y="11503"/>
                  </a:lnTo>
                  <a:lnTo>
                    <a:pt x="9460" y="11492"/>
                  </a:lnTo>
                  <a:lnTo>
                    <a:pt x="9463" y="11493"/>
                  </a:lnTo>
                  <a:lnTo>
                    <a:pt x="9470" y="11507"/>
                  </a:lnTo>
                  <a:lnTo>
                    <a:pt x="9476" y="11512"/>
                  </a:lnTo>
                  <a:lnTo>
                    <a:pt x="9478" y="11508"/>
                  </a:lnTo>
                  <a:lnTo>
                    <a:pt x="9481" y="11482"/>
                  </a:lnTo>
                  <a:lnTo>
                    <a:pt x="9483" y="11455"/>
                  </a:lnTo>
                  <a:lnTo>
                    <a:pt x="9480" y="11398"/>
                  </a:lnTo>
                  <a:lnTo>
                    <a:pt x="9484" y="11381"/>
                  </a:lnTo>
                  <a:lnTo>
                    <a:pt x="9490" y="11385"/>
                  </a:lnTo>
                  <a:lnTo>
                    <a:pt x="9496" y="11404"/>
                  </a:lnTo>
                  <a:lnTo>
                    <a:pt x="9501" y="11431"/>
                  </a:lnTo>
                  <a:lnTo>
                    <a:pt x="9504" y="11458"/>
                  </a:lnTo>
                  <a:lnTo>
                    <a:pt x="9504" y="11469"/>
                  </a:lnTo>
                  <a:lnTo>
                    <a:pt x="9501" y="11503"/>
                  </a:lnTo>
                  <a:lnTo>
                    <a:pt x="9500" y="11514"/>
                  </a:lnTo>
                  <a:lnTo>
                    <a:pt x="9499" y="11527"/>
                  </a:lnTo>
                  <a:lnTo>
                    <a:pt x="9506" y="11542"/>
                  </a:lnTo>
                  <a:lnTo>
                    <a:pt x="9505" y="11557"/>
                  </a:lnTo>
                  <a:lnTo>
                    <a:pt x="9508" y="11560"/>
                  </a:lnTo>
                  <a:lnTo>
                    <a:pt x="9512" y="11558"/>
                  </a:lnTo>
                  <a:lnTo>
                    <a:pt x="9516" y="11560"/>
                  </a:lnTo>
                  <a:lnTo>
                    <a:pt x="9518" y="11570"/>
                  </a:lnTo>
                  <a:lnTo>
                    <a:pt x="9517" y="11576"/>
                  </a:lnTo>
                  <a:lnTo>
                    <a:pt x="9509" y="11599"/>
                  </a:lnTo>
                  <a:lnTo>
                    <a:pt x="9520" y="11600"/>
                  </a:lnTo>
                  <a:lnTo>
                    <a:pt x="9523" y="11603"/>
                  </a:lnTo>
                  <a:lnTo>
                    <a:pt x="9529" y="11618"/>
                  </a:lnTo>
                  <a:lnTo>
                    <a:pt x="9532" y="11624"/>
                  </a:lnTo>
                  <a:lnTo>
                    <a:pt x="9534" y="11622"/>
                  </a:lnTo>
                  <a:lnTo>
                    <a:pt x="9535" y="11612"/>
                  </a:lnTo>
                  <a:lnTo>
                    <a:pt x="9533" y="11602"/>
                  </a:lnTo>
                  <a:lnTo>
                    <a:pt x="9529" y="11589"/>
                  </a:lnTo>
                  <a:lnTo>
                    <a:pt x="9528" y="11582"/>
                  </a:lnTo>
                  <a:lnTo>
                    <a:pt x="9528" y="11575"/>
                  </a:lnTo>
                  <a:lnTo>
                    <a:pt x="9528" y="11566"/>
                  </a:lnTo>
                  <a:lnTo>
                    <a:pt x="9529" y="11554"/>
                  </a:lnTo>
                  <a:lnTo>
                    <a:pt x="9522" y="11556"/>
                  </a:lnTo>
                  <a:lnTo>
                    <a:pt x="9520" y="11555"/>
                  </a:lnTo>
                  <a:lnTo>
                    <a:pt x="9519" y="11552"/>
                  </a:lnTo>
                  <a:lnTo>
                    <a:pt x="9516" y="11542"/>
                  </a:lnTo>
                  <a:lnTo>
                    <a:pt x="9514" y="11537"/>
                  </a:lnTo>
                  <a:lnTo>
                    <a:pt x="9511" y="11526"/>
                  </a:lnTo>
                  <a:lnTo>
                    <a:pt x="9509" y="11515"/>
                  </a:lnTo>
                  <a:lnTo>
                    <a:pt x="9509" y="11509"/>
                  </a:lnTo>
                  <a:lnTo>
                    <a:pt x="9513" y="11497"/>
                  </a:lnTo>
                  <a:lnTo>
                    <a:pt x="9518" y="11444"/>
                  </a:lnTo>
                  <a:lnTo>
                    <a:pt x="9520" y="11431"/>
                  </a:lnTo>
                  <a:lnTo>
                    <a:pt x="9522" y="11427"/>
                  </a:lnTo>
                  <a:lnTo>
                    <a:pt x="9528" y="11407"/>
                  </a:lnTo>
                  <a:lnTo>
                    <a:pt x="9531" y="11401"/>
                  </a:lnTo>
                  <a:lnTo>
                    <a:pt x="9534" y="11401"/>
                  </a:lnTo>
                  <a:lnTo>
                    <a:pt x="9537" y="11405"/>
                  </a:lnTo>
                  <a:lnTo>
                    <a:pt x="9540" y="11406"/>
                  </a:lnTo>
                  <a:lnTo>
                    <a:pt x="9543" y="11400"/>
                  </a:lnTo>
                  <a:lnTo>
                    <a:pt x="9544" y="11391"/>
                  </a:lnTo>
                  <a:lnTo>
                    <a:pt x="9544" y="11368"/>
                  </a:lnTo>
                  <a:lnTo>
                    <a:pt x="9545" y="11358"/>
                  </a:lnTo>
                  <a:lnTo>
                    <a:pt x="9547" y="11349"/>
                  </a:lnTo>
                  <a:lnTo>
                    <a:pt x="9550" y="11344"/>
                  </a:lnTo>
                  <a:lnTo>
                    <a:pt x="9556" y="11337"/>
                  </a:lnTo>
                  <a:lnTo>
                    <a:pt x="9549" y="11317"/>
                  </a:lnTo>
                  <a:lnTo>
                    <a:pt x="9548" y="11313"/>
                  </a:lnTo>
                  <a:lnTo>
                    <a:pt x="9543" y="11286"/>
                  </a:lnTo>
                  <a:lnTo>
                    <a:pt x="9542" y="11273"/>
                  </a:lnTo>
                  <a:lnTo>
                    <a:pt x="9542" y="11252"/>
                  </a:lnTo>
                  <a:lnTo>
                    <a:pt x="9543" y="11232"/>
                  </a:lnTo>
                  <a:lnTo>
                    <a:pt x="9544" y="11220"/>
                  </a:lnTo>
                  <a:lnTo>
                    <a:pt x="9548" y="11211"/>
                  </a:lnTo>
                  <a:lnTo>
                    <a:pt x="9553" y="11211"/>
                  </a:lnTo>
                  <a:lnTo>
                    <a:pt x="9558" y="11222"/>
                  </a:lnTo>
                  <a:lnTo>
                    <a:pt x="9561" y="11242"/>
                  </a:lnTo>
                  <a:lnTo>
                    <a:pt x="9566" y="11310"/>
                  </a:lnTo>
                  <a:lnTo>
                    <a:pt x="9571" y="11306"/>
                  </a:lnTo>
                  <a:lnTo>
                    <a:pt x="9575" y="11308"/>
                  </a:lnTo>
                  <a:lnTo>
                    <a:pt x="9576" y="11319"/>
                  </a:lnTo>
                  <a:lnTo>
                    <a:pt x="9576" y="11325"/>
                  </a:lnTo>
                  <a:lnTo>
                    <a:pt x="9571" y="11331"/>
                  </a:lnTo>
                  <a:lnTo>
                    <a:pt x="9569" y="11335"/>
                  </a:lnTo>
                  <a:lnTo>
                    <a:pt x="9570" y="11348"/>
                  </a:lnTo>
                  <a:lnTo>
                    <a:pt x="9573" y="11352"/>
                  </a:lnTo>
                  <a:lnTo>
                    <a:pt x="9575" y="11353"/>
                  </a:lnTo>
                  <a:lnTo>
                    <a:pt x="9576" y="11357"/>
                  </a:lnTo>
                  <a:lnTo>
                    <a:pt x="9577" y="11375"/>
                  </a:lnTo>
                  <a:lnTo>
                    <a:pt x="9577" y="11384"/>
                  </a:lnTo>
                  <a:lnTo>
                    <a:pt x="9580" y="11406"/>
                  </a:lnTo>
                  <a:lnTo>
                    <a:pt x="9580" y="11444"/>
                  </a:lnTo>
                  <a:lnTo>
                    <a:pt x="9582" y="11456"/>
                  </a:lnTo>
                  <a:lnTo>
                    <a:pt x="9585" y="11453"/>
                  </a:lnTo>
                  <a:lnTo>
                    <a:pt x="9588" y="11442"/>
                  </a:lnTo>
                  <a:lnTo>
                    <a:pt x="9591" y="11426"/>
                  </a:lnTo>
                  <a:lnTo>
                    <a:pt x="9593" y="11413"/>
                  </a:lnTo>
                  <a:lnTo>
                    <a:pt x="9590" y="11403"/>
                  </a:lnTo>
                  <a:lnTo>
                    <a:pt x="9592" y="11389"/>
                  </a:lnTo>
                  <a:lnTo>
                    <a:pt x="9595" y="11373"/>
                  </a:lnTo>
                  <a:lnTo>
                    <a:pt x="9594" y="11357"/>
                  </a:lnTo>
                  <a:lnTo>
                    <a:pt x="9596" y="11350"/>
                  </a:lnTo>
                  <a:lnTo>
                    <a:pt x="9596" y="11340"/>
                  </a:lnTo>
                  <a:lnTo>
                    <a:pt x="9596" y="11329"/>
                  </a:lnTo>
                  <a:lnTo>
                    <a:pt x="9597" y="11319"/>
                  </a:lnTo>
                  <a:lnTo>
                    <a:pt x="9598" y="11313"/>
                  </a:lnTo>
                  <a:lnTo>
                    <a:pt x="9610" y="11277"/>
                  </a:lnTo>
                  <a:lnTo>
                    <a:pt x="9617" y="11265"/>
                  </a:lnTo>
                  <a:lnTo>
                    <a:pt x="9624" y="11261"/>
                  </a:lnTo>
                  <a:lnTo>
                    <a:pt x="9631" y="11269"/>
                  </a:lnTo>
                  <a:lnTo>
                    <a:pt x="9628" y="11284"/>
                  </a:lnTo>
                  <a:lnTo>
                    <a:pt x="9617" y="11321"/>
                  </a:lnTo>
                  <a:lnTo>
                    <a:pt x="9615" y="11333"/>
                  </a:lnTo>
                  <a:lnTo>
                    <a:pt x="9619" y="11355"/>
                  </a:lnTo>
                  <a:lnTo>
                    <a:pt x="9626" y="11354"/>
                  </a:lnTo>
                  <a:lnTo>
                    <a:pt x="9637" y="11336"/>
                  </a:lnTo>
                  <a:lnTo>
                    <a:pt x="9637" y="11353"/>
                  </a:lnTo>
                  <a:lnTo>
                    <a:pt x="9642" y="11353"/>
                  </a:lnTo>
                  <a:lnTo>
                    <a:pt x="9653" y="11341"/>
                  </a:lnTo>
                  <a:lnTo>
                    <a:pt x="9658" y="11346"/>
                  </a:lnTo>
                  <a:lnTo>
                    <a:pt x="9666" y="11370"/>
                  </a:lnTo>
                  <a:lnTo>
                    <a:pt x="9671" y="11378"/>
                  </a:lnTo>
                  <a:lnTo>
                    <a:pt x="9677" y="11377"/>
                  </a:lnTo>
                  <a:lnTo>
                    <a:pt x="9689" y="11354"/>
                  </a:lnTo>
                  <a:lnTo>
                    <a:pt x="9695" y="11347"/>
                  </a:lnTo>
                  <a:lnTo>
                    <a:pt x="9698" y="11348"/>
                  </a:lnTo>
                  <a:lnTo>
                    <a:pt x="9703" y="11356"/>
                  </a:lnTo>
                  <a:lnTo>
                    <a:pt x="9706" y="11358"/>
                  </a:lnTo>
                  <a:lnTo>
                    <a:pt x="9709" y="11357"/>
                  </a:lnTo>
                  <a:lnTo>
                    <a:pt x="9713" y="11353"/>
                  </a:lnTo>
                  <a:lnTo>
                    <a:pt x="9716" y="11351"/>
                  </a:lnTo>
                  <a:lnTo>
                    <a:pt x="9719" y="11356"/>
                  </a:lnTo>
                  <a:lnTo>
                    <a:pt x="9718" y="11360"/>
                  </a:lnTo>
                  <a:lnTo>
                    <a:pt x="9716" y="11368"/>
                  </a:lnTo>
                  <a:lnTo>
                    <a:pt x="9717" y="11376"/>
                  </a:lnTo>
                  <a:lnTo>
                    <a:pt x="9719" y="11384"/>
                  </a:lnTo>
                  <a:lnTo>
                    <a:pt x="9721" y="11383"/>
                  </a:lnTo>
                  <a:lnTo>
                    <a:pt x="9738" y="11346"/>
                  </a:lnTo>
                  <a:lnTo>
                    <a:pt x="9741" y="11333"/>
                  </a:lnTo>
                  <a:lnTo>
                    <a:pt x="9737" y="11326"/>
                  </a:lnTo>
                  <a:lnTo>
                    <a:pt x="9741" y="11317"/>
                  </a:lnTo>
                  <a:lnTo>
                    <a:pt x="9743" y="11305"/>
                  </a:lnTo>
                  <a:lnTo>
                    <a:pt x="9742" y="11288"/>
                  </a:lnTo>
                  <a:lnTo>
                    <a:pt x="9739" y="11270"/>
                  </a:lnTo>
                  <a:lnTo>
                    <a:pt x="9745" y="11273"/>
                  </a:lnTo>
                  <a:lnTo>
                    <a:pt x="9750" y="11287"/>
                  </a:lnTo>
                  <a:lnTo>
                    <a:pt x="9758" y="11328"/>
                  </a:lnTo>
                  <a:lnTo>
                    <a:pt x="9763" y="11344"/>
                  </a:lnTo>
                  <a:lnTo>
                    <a:pt x="9766" y="11339"/>
                  </a:lnTo>
                  <a:lnTo>
                    <a:pt x="9772" y="11305"/>
                  </a:lnTo>
                  <a:lnTo>
                    <a:pt x="9770" y="11297"/>
                  </a:lnTo>
                  <a:lnTo>
                    <a:pt x="9770" y="11293"/>
                  </a:lnTo>
                  <a:lnTo>
                    <a:pt x="9771" y="11289"/>
                  </a:lnTo>
                  <a:lnTo>
                    <a:pt x="9771" y="11281"/>
                  </a:lnTo>
                  <a:lnTo>
                    <a:pt x="9770" y="11278"/>
                  </a:lnTo>
                  <a:lnTo>
                    <a:pt x="9762" y="11273"/>
                  </a:lnTo>
                  <a:lnTo>
                    <a:pt x="9762" y="11265"/>
                  </a:lnTo>
                  <a:lnTo>
                    <a:pt x="9768" y="11258"/>
                  </a:lnTo>
                  <a:lnTo>
                    <a:pt x="9773" y="11237"/>
                  </a:lnTo>
                  <a:lnTo>
                    <a:pt x="9775" y="11208"/>
                  </a:lnTo>
                  <a:lnTo>
                    <a:pt x="9775" y="11176"/>
                  </a:lnTo>
                  <a:lnTo>
                    <a:pt x="9780" y="11123"/>
                  </a:lnTo>
                  <a:lnTo>
                    <a:pt x="9782" y="11120"/>
                  </a:lnTo>
                  <a:lnTo>
                    <a:pt x="9787" y="11127"/>
                  </a:lnTo>
                  <a:lnTo>
                    <a:pt x="9791" y="11128"/>
                  </a:lnTo>
                  <a:lnTo>
                    <a:pt x="9789" y="11155"/>
                  </a:lnTo>
                  <a:lnTo>
                    <a:pt x="9794" y="11163"/>
                  </a:lnTo>
                  <a:lnTo>
                    <a:pt x="9807" y="11159"/>
                  </a:lnTo>
                  <a:lnTo>
                    <a:pt x="9813" y="11152"/>
                  </a:lnTo>
                  <a:lnTo>
                    <a:pt x="9818" y="11137"/>
                  </a:lnTo>
                  <a:lnTo>
                    <a:pt x="9828" y="11082"/>
                  </a:lnTo>
                  <a:lnTo>
                    <a:pt x="9829" y="11074"/>
                  </a:lnTo>
                  <a:lnTo>
                    <a:pt x="9829" y="11062"/>
                  </a:lnTo>
                  <a:lnTo>
                    <a:pt x="9827" y="11052"/>
                  </a:lnTo>
                  <a:lnTo>
                    <a:pt x="9824" y="11049"/>
                  </a:lnTo>
                  <a:lnTo>
                    <a:pt x="9821" y="11050"/>
                  </a:lnTo>
                  <a:lnTo>
                    <a:pt x="9820" y="11052"/>
                  </a:lnTo>
                  <a:lnTo>
                    <a:pt x="9816" y="11072"/>
                  </a:lnTo>
                  <a:lnTo>
                    <a:pt x="9812" y="11121"/>
                  </a:lnTo>
                  <a:lnTo>
                    <a:pt x="9808" y="11132"/>
                  </a:lnTo>
                  <a:lnTo>
                    <a:pt x="9811" y="11103"/>
                  </a:lnTo>
                  <a:lnTo>
                    <a:pt x="9811" y="11090"/>
                  </a:lnTo>
                  <a:lnTo>
                    <a:pt x="9810" y="11076"/>
                  </a:lnTo>
                  <a:lnTo>
                    <a:pt x="9807" y="11067"/>
                  </a:lnTo>
                  <a:lnTo>
                    <a:pt x="9797" y="11063"/>
                  </a:lnTo>
                  <a:lnTo>
                    <a:pt x="9793" y="11058"/>
                  </a:lnTo>
                  <a:lnTo>
                    <a:pt x="9800" y="11046"/>
                  </a:lnTo>
                  <a:lnTo>
                    <a:pt x="9809" y="11042"/>
                  </a:lnTo>
                  <a:lnTo>
                    <a:pt x="9808" y="11035"/>
                  </a:lnTo>
                  <a:lnTo>
                    <a:pt x="9800" y="11028"/>
                  </a:lnTo>
                  <a:lnTo>
                    <a:pt x="9794" y="11038"/>
                  </a:lnTo>
                  <a:lnTo>
                    <a:pt x="9783" y="11075"/>
                  </a:lnTo>
                  <a:lnTo>
                    <a:pt x="9777" y="11090"/>
                  </a:lnTo>
                  <a:lnTo>
                    <a:pt x="9770" y="11102"/>
                  </a:lnTo>
                  <a:lnTo>
                    <a:pt x="9763" y="11110"/>
                  </a:lnTo>
                  <a:lnTo>
                    <a:pt x="9756" y="11114"/>
                  </a:lnTo>
                  <a:lnTo>
                    <a:pt x="9758" y="11099"/>
                  </a:lnTo>
                  <a:lnTo>
                    <a:pt x="9761" y="11092"/>
                  </a:lnTo>
                  <a:lnTo>
                    <a:pt x="9765" y="11086"/>
                  </a:lnTo>
                  <a:lnTo>
                    <a:pt x="9768" y="11078"/>
                  </a:lnTo>
                  <a:lnTo>
                    <a:pt x="9770" y="11066"/>
                  </a:lnTo>
                  <a:lnTo>
                    <a:pt x="9771" y="11052"/>
                  </a:lnTo>
                  <a:lnTo>
                    <a:pt x="9770" y="11040"/>
                  </a:lnTo>
                  <a:lnTo>
                    <a:pt x="9766" y="11036"/>
                  </a:lnTo>
                  <a:lnTo>
                    <a:pt x="9764" y="11030"/>
                  </a:lnTo>
                  <a:lnTo>
                    <a:pt x="9764" y="11018"/>
                  </a:lnTo>
                  <a:lnTo>
                    <a:pt x="9766" y="11007"/>
                  </a:lnTo>
                  <a:lnTo>
                    <a:pt x="9770" y="11007"/>
                  </a:lnTo>
                  <a:lnTo>
                    <a:pt x="9772" y="11013"/>
                  </a:lnTo>
                  <a:lnTo>
                    <a:pt x="9776" y="11030"/>
                  </a:lnTo>
                  <a:lnTo>
                    <a:pt x="9778" y="11034"/>
                  </a:lnTo>
                  <a:lnTo>
                    <a:pt x="9780" y="11031"/>
                  </a:lnTo>
                  <a:lnTo>
                    <a:pt x="9782" y="11021"/>
                  </a:lnTo>
                  <a:lnTo>
                    <a:pt x="9789" y="11011"/>
                  </a:lnTo>
                  <a:lnTo>
                    <a:pt x="9795" y="10991"/>
                  </a:lnTo>
                  <a:lnTo>
                    <a:pt x="9800" y="10965"/>
                  </a:lnTo>
                  <a:lnTo>
                    <a:pt x="9799" y="10940"/>
                  </a:lnTo>
                  <a:lnTo>
                    <a:pt x="9795" y="10935"/>
                  </a:lnTo>
                  <a:lnTo>
                    <a:pt x="9792" y="10940"/>
                  </a:lnTo>
                  <a:lnTo>
                    <a:pt x="9790" y="10941"/>
                  </a:lnTo>
                  <a:lnTo>
                    <a:pt x="9788" y="10925"/>
                  </a:lnTo>
                  <a:lnTo>
                    <a:pt x="9790" y="10910"/>
                  </a:lnTo>
                  <a:lnTo>
                    <a:pt x="9794" y="10903"/>
                  </a:lnTo>
                  <a:lnTo>
                    <a:pt x="9798" y="10908"/>
                  </a:lnTo>
                  <a:lnTo>
                    <a:pt x="9798" y="10926"/>
                  </a:lnTo>
                  <a:lnTo>
                    <a:pt x="9802" y="10930"/>
                  </a:lnTo>
                  <a:lnTo>
                    <a:pt x="9809" y="10933"/>
                  </a:lnTo>
                  <a:lnTo>
                    <a:pt x="9815" y="10929"/>
                  </a:lnTo>
                  <a:lnTo>
                    <a:pt x="9817" y="10916"/>
                  </a:lnTo>
                  <a:lnTo>
                    <a:pt x="9815" y="10905"/>
                  </a:lnTo>
                  <a:lnTo>
                    <a:pt x="9806" y="10876"/>
                  </a:lnTo>
                  <a:lnTo>
                    <a:pt x="9804" y="10869"/>
                  </a:lnTo>
                  <a:lnTo>
                    <a:pt x="9809" y="10870"/>
                  </a:lnTo>
                  <a:lnTo>
                    <a:pt x="9820" y="10883"/>
                  </a:lnTo>
                  <a:lnTo>
                    <a:pt x="9825" y="10886"/>
                  </a:lnTo>
                  <a:lnTo>
                    <a:pt x="9822" y="10863"/>
                  </a:lnTo>
                  <a:lnTo>
                    <a:pt x="9824" y="10862"/>
                  </a:lnTo>
                  <a:lnTo>
                    <a:pt x="9831" y="10878"/>
                  </a:lnTo>
                  <a:lnTo>
                    <a:pt x="9836" y="10875"/>
                  </a:lnTo>
                  <a:lnTo>
                    <a:pt x="9840" y="10868"/>
                  </a:lnTo>
                  <a:lnTo>
                    <a:pt x="9844" y="10856"/>
                  </a:lnTo>
                  <a:lnTo>
                    <a:pt x="9843" y="10841"/>
                  </a:lnTo>
                  <a:lnTo>
                    <a:pt x="9851" y="10840"/>
                  </a:lnTo>
                  <a:lnTo>
                    <a:pt x="9854" y="10832"/>
                  </a:lnTo>
                  <a:lnTo>
                    <a:pt x="9855" y="10814"/>
                  </a:lnTo>
                  <a:lnTo>
                    <a:pt x="9853" y="10806"/>
                  </a:lnTo>
                  <a:lnTo>
                    <a:pt x="9849" y="10812"/>
                  </a:lnTo>
                  <a:lnTo>
                    <a:pt x="9844" y="10815"/>
                  </a:lnTo>
                  <a:lnTo>
                    <a:pt x="9841" y="10800"/>
                  </a:lnTo>
                  <a:lnTo>
                    <a:pt x="9843" y="10797"/>
                  </a:lnTo>
                  <a:lnTo>
                    <a:pt x="9846" y="10791"/>
                  </a:lnTo>
                  <a:lnTo>
                    <a:pt x="9848" y="10784"/>
                  </a:lnTo>
                  <a:lnTo>
                    <a:pt x="9849" y="10777"/>
                  </a:lnTo>
                  <a:lnTo>
                    <a:pt x="9848" y="10763"/>
                  </a:lnTo>
                  <a:lnTo>
                    <a:pt x="9845" y="10757"/>
                  </a:lnTo>
                  <a:lnTo>
                    <a:pt x="9842" y="10755"/>
                  </a:lnTo>
                  <a:lnTo>
                    <a:pt x="9839" y="10752"/>
                  </a:lnTo>
                  <a:lnTo>
                    <a:pt x="9837" y="10745"/>
                  </a:lnTo>
                  <a:lnTo>
                    <a:pt x="9837" y="10737"/>
                  </a:lnTo>
                  <a:lnTo>
                    <a:pt x="9835" y="10730"/>
                  </a:lnTo>
                  <a:lnTo>
                    <a:pt x="9832" y="10725"/>
                  </a:lnTo>
                  <a:lnTo>
                    <a:pt x="9830" y="10727"/>
                  </a:lnTo>
                  <a:lnTo>
                    <a:pt x="9826" y="10739"/>
                  </a:lnTo>
                  <a:lnTo>
                    <a:pt x="9824" y="10741"/>
                  </a:lnTo>
                  <a:lnTo>
                    <a:pt x="9827" y="10705"/>
                  </a:lnTo>
                  <a:lnTo>
                    <a:pt x="9824" y="10702"/>
                  </a:lnTo>
                  <a:lnTo>
                    <a:pt x="9821" y="10695"/>
                  </a:lnTo>
                  <a:lnTo>
                    <a:pt x="9817" y="10676"/>
                  </a:lnTo>
                  <a:lnTo>
                    <a:pt x="9815" y="10678"/>
                  </a:lnTo>
                  <a:lnTo>
                    <a:pt x="9808" y="10696"/>
                  </a:lnTo>
                  <a:lnTo>
                    <a:pt x="9806" y="10703"/>
                  </a:lnTo>
                  <a:lnTo>
                    <a:pt x="9805" y="10726"/>
                  </a:lnTo>
                  <a:lnTo>
                    <a:pt x="9805" y="10759"/>
                  </a:lnTo>
                  <a:lnTo>
                    <a:pt x="9804" y="10784"/>
                  </a:lnTo>
                  <a:lnTo>
                    <a:pt x="9799" y="10780"/>
                  </a:lnTo>
                  <a:lnTo>
                    <a:pt x="9800" y="10773"/>
                  </a:lnTo>
                  <a:lnTo>
                    <a:pt x="9801" y="10760"/>
                  </a:lnTo>
                  <a:lnTo>
                    <a:pt x="9801" y="10745"/>
                  </a:lnTo>
                  <a:lnTo>
                    <a:pt x="9800" y="10732"/>
                  </a:lnTo>
                  <a:lnTo>
                    <a:pt x="9798" y="10728"/>
                  </a:lnTo>
                  <a:lnTo>
                    <a:pt x="9795" y="10731"/>
                  </a:lnTo>
                  <a:lnTo>
                    <a:pt x="9794" y="10740"/>
                  </a:lnTo>
                  <a:lnTo>
                    <a:pt x="9793" y="10750"/>
                  </a:lnTo>
                  <a:lnTo>
                    <a:pt x="9792" y="10755"/>
                  </a:lnTo>
                  <a:lnTo>
                    <a:pt x="9790" y="10762"/>
                  </a:lnTo>
                  <a:lnTo>
                    <a:pt x="9788" y="10766"/>
                  </a:lnTo>
                  <a:lnTo>
                    <a:pt x="9788" y="10773"/>
                  </a:lnTo>
                  <a:lnTo>
                    <a:pt x="9788" y="10778"/>
                  </a:lnTo>
                  <a:lnTo>
                    <a:pt x="9789" y="10782"/>
                  </a:lnTo>
                  <a:lnTo>
                    <a:pt x="9790" y="10786"/>
                  </a:lnTo>
                  <a:lnTo>
                    <a:pt x="9791" y="10799"/>
                  </a:lnTo>
                  <a:lnTo>
                    <a:pt x="9792" y="10809"/>
                  </a:lnTo>
                  <a:lnTo>
                    <a:pt x="9792" y="10818"/>
                  </a:lnTo>
                  <a:lnTo>
                    <a:pt x="9790" y="10831"/>
                  </a:lnTo>
                  <a:lnTo>
                    <a:pt x="9785" y="10838"/>
                  </a:lnTo>
                  <a:lnTo>
                    <a:pt x="9783" y="10816"/>
                  </a:lnTo>
                  <a:lnTo>
                    <a:pt x="9780" y="10795"/>
                  </a:lnTo>
                  <a:lnTo>
                    <a:pt x="9773" y="10802"/>
                  </a:lnTo>
                  <a:lnTo>
                    <a:pt x="9769" y="10809"/>
                  </a:lnTo>
                  <a:lnTo>
                    <a:pt x="9765" y="10812"/>
                  </a:lnTo>
                  <a:lnTo>
                    <a:pt x="9763" y="10809"/>
                  </a:lnTo>
                  <a:lnTo>
                    <a:pt x="9764" y="10798"/>
                  </a:lnTo>
                  <a:lnTo>
                    <a:pt x="9766" y="10786"/>
                  </a:lnTo>
                  <a:lnTo>
                    <a:pt x="9764" y="10783"/>
                  </a:lnTo>
                  <a:lnTo>
                    <a:pt x="9757" y="10788"/>
                  </a:lnTo>
                  <a:lnTo>
                    <a:pt x="9760" y="10775"/>
                  </a:lnTo>
                  <a:lnTo>
                    <a:pt x="9756" y="10771"/>
                  </a:lnTo>
                  <a:lnTo>
                    <a:pt x="9751" y="10770"/>
                  </a:lnTo>
                  <a:lnTo>
                    <a:pt x="9747" y="10767"/>
                  </a:lnTo>
                  <a:lnTo>
                    <a:pt x="9746" y="10756"/>
                  </a:lnTo>
                  <a:lnTo>
                    <a:pt x="9737" y="10751"/>
                  </a:lnTo>
                  <a:lnTo>
                    <a:pt x="9728" y="10771"/>
                  </a:lnTo>
                  <a:lnTo>
                    <a:pt x="9719" y="10797"/>
                  </a:lnTo>
                  <a:lnTo>
                    <a:pt x="9708" y="10818"/>
                  </a:lnTo>
                  <a:lnTo>
                    <a:pt x="9701" y="10848"/>
                  </a:lnTo>
                  <a:lnTo>
                    <a:pt x="9697" y="10855"/>
                  </a:lnTo>
                  <a:lnTo>
                    <a:pt x="9693" y="10849"/>
                  </a:lnTo>
                  <a:lnTo>
                    <a:pt x="9693" y="10834"/>
                  </a:lnTo>
                  <a:lnTo>
                    <a:pt x="9696" y="10817"/>
                  </a:lnTo>
                  <a:lnTo>
                    <a:pt x="9699" y="10807"/>
                  </a:lnTo>
                  <a:lnTo>
                    <a:pt x="9710" y="10773"/>
                  </a:lnTo>
                  <a:lnTo>
                    <a:pt x="9725" y="10740"/>
                  </a:lnTo>
                  <a:lnTo>
                    <a:pt x="9732" y="10716"/>
                  </a:lnTo>
                  <a:lnTo>
                    <a:pt x="9737" y="10708"/>
                  </a:lnTo>
                  <a:lnTo>
                    <a:pt x="9742" y="10709"/>
                  </a:lnTo>
                  <a:lnTo>
                    <a:pt x="9745" y="10725"/>
                  </a:lnTo>
                  <a:lnTo>
                    <a:pt x="9748" y="10736"/>
                  </a:lnTo>
                  <a:lnTo>
                    <a:pt x="9759" y="10731"/>
                  </a:lnTo>
                  <a:lnTo>
                    <a:pt x="9760" y="10740"/>
                  </a:lnTo>
                  <a:lnTo>
                    <a:pt x="9760" y="10746"/>
                  </a:lnTo>
                  <a:lnTo>
                    <a:pt x="9766" y="10751"/>
                  </a:lnTo>
                  <a:lnTo>
                    <a:pt x="9770" y="10742"/>
                  </a:lnTo>
                  <a:lnTo>
                    <a:pt x="9782" y="10680"/>
                  </a:lnTo>
                  <a:lnTo>
                    <a:pt x="9785" y="10678"/>
                  </a:lnTo>
                  <a:lnTo>
                    <a:pt x="9788" y="10673"/>
                  </a:lnTo>
                  <a:lnTo>
                    <a:pt x="9791" y="10666"/>
                  </a:lnTo>
                  <a:lnTo>
                    <a:pt x="9792" y="10657"/>
                  </a:lnTo>
                  <a:lnTo>
                    <a:pt x="9790" y="10649"/>
                  </a:lnTo>
                  <a:lnTo>
                    <a:pt x="9790" y="10641"/>
                  </a:lnTo>
                  <a:lnTo>
                    <a:pt x="9789" y="10633"/>
                  </a:lnTo>
                  <a:lnTo>
                    <a:pt x="9788" y="10624"/>
                  </a:lnTo>
                  <a:lnTo>
                    <a:pt x="9786" y="10614"/>
                  </a:lnTo>
                  <a:lnTo>
                    <a:pt x="9781" y="10599"/>
                  </a:lnTo>
                  <a:lnTo>
                    <a:pt x="9779" y="10590"/>
                  </a:lnTo>
                  <a:lnTo>
                    <a:pt x="9776" y="10570"/>
                  </a:lnTo>
                  <a:lnTo>
                    <a:pt x="9775" y="10550"/>
                  </a:lnTo>
                  <a:lnTo>
                    <a:pt x="9776" y="10533"/>
                  </a:lnTo>
                  <a:lnTo>
                    <a:pt x="9780" y="10520"/>
                  </a:lnTo>
                  <a:lnTo>
                    <a:pt x="9780" y="10514"/>
                  </a:lnTo>
                  <a:lnTo>
                    <a:pt x="9773" y="10527"/>
                  </a:lnTo>
                  <a:lnTo>
                    <a:pt x="9764" y="10556"/>
                  </a:lnTo>
                  <a:lnTo>
                    <a:pt x="9758" y="10589"/>
                  </a:lnTo>
                  <a:lnTo>
                    <a:pt x="9758" y="10615"/>
                  </a:lnTo>
                  <a:lnTo>
                    <a:pt x="9756" y="10625"/>
                  </a:lnTo>
                  <a:lnTo>
                    <a:pt x="9754" y="10629"/>
                  </a:lnTo>
                  <a:lnTo>
                    <a:pt x="9751" y="10632"/>
                  </a:lnTo>
                  <a:lnTo>
                    <a:pt x="9749" y="10637"/>
                  </a:lnTo>
                  <a:lnTo>
                    <a:pt x="9744" y="10660"/>
                  </a:lnTo>
                  <a:lnTo>
                    <a:pt x="9742" y="10667"/>
                  </a:lnTo>
                  <a:lnTo>
                    <a:pt x="9740" y="10628"/>
                  </a:lnTo>
                  <a:lnTo>
                    <a:pt x="9741" y="10616"/>
                  </a:lnTo>
                  <a:lnTo>
                    <a:pt x="9747" y="10610"/>
                  </a:lnTo>
                  <a:lnTo>
                    <a:pt x="9748" y="10604"/>
                  </a:lnTo>
                  <a:lnTo>
                    <a:pt x="9745" y="10578"/>
                  </a:lnTo>
                  <a:lnTo>
                    <a:pt x="9745" y="10569"/>
                  </a:lnTo>
                  <a:lnTo>
                    <a:pt x="9746" y="10559"/>
                  </a:lnTo>
                  <a:lnTo>
                    <a:pt x="9748" y="10554"/>
                  </a:lnTo>
                  <a:lnTo>
                    <a:pt x="9753" y="10548"/>
                  </a:lnTo>
                  <a:lnTo>
                    <a:pt x="9752" y="10539"/>
                  </a:lnTo>
                  <a:lnTo>
                    <a:pt x="9750" y="10533"/>
                  </a:lnTo>
                  <a:lnTo>
                    <a:pt x="9748" y="10529"/>
                  </a:lnTo>
                  <a:lnTo>
                    <a:pt x="9746" y="10527"/>
                  </a:lnTo>
                  <a:lnTo>
                    <a:pt x="9746" y="10521"/>
                  </a:lnTo>
                  <a:lnTo>
                    <a:pt x="9749" y="10520"/>
                  </a:lnTo>
                  <a:lnTo>
                    <a:pt x="9749" y="10513"/>
                  </a:lnTo>
                  <a:lnTo>
                    <a:pt x="9736" y="10516"/>
                  </a:lnTo>
                  <a:lnTo>
                    <a:pt x="9735" y="10518"/>
                  </a:lnTo>
                  <a:lnTo>
                    <a:pt x="9732" y="10527"/>
                  </a:lnTo>
                  <a:lnTo>
                    <a:pt x="9730" y="10530"/>
                  </a:lnTo>
                  <a:lnTo>
                    <a:pt x="9724" y="10532"/>
                  </a:lnTo>
                  <a:lnTo>
                    <a:pt x="9720" y="10535"/>
                  </a:lnTo>
                  <a:lnTo>
                    <a:pt x="9716" y="10542"/>
                  </a:lnTo>
                  <a:lnTo>
                    <a:pt x="9712" y="10555"/>
                  </a:lnTo>
                  <a:lnTo>
                    <a:pt x="9709" y="10560"/>
                  </a:lnTo>
                  <a:lnTo>
                    <a:pt x="9708" y="10561"/>
                  </a:lnTo>
                  <a:lnTo>
                    <a:pt x="9706" y="10566"/>
                  </a:lnTo>
                  <a:lnTo>
                    <a:pt x="9707" y="10580"/>
                  </a:lnTo>
                  <a:lnTo>
                    <a:pt x="9706" y="10589"/>
                  </a:lnTo>
                  <a:lnTo>
                    <a:pt x="9705" y="10597"/>
                  </a:lnTo>
                  <a:lnTo>
                    <a:pt x="9704" y="10603"/>
                  </a:lnTo>
                  <a:lnTo>
                    <a:pt x="9699" y="10608"/>
                  </a:lnTo>
                  <a:lnTo>
                    <a:pt x="9695" y="10622"/>
                  </a:lnTo>
                  <a:lnTo>
                    <a:pt x="9692" y="10628"/>
                  </a:lnTo>
                  <a:lnTo>
                    <a:pt x="9690" y="10631"/>
                  </a:lnTo>
                  <a:lnTo>
                    <a:pt x="9682" y="10630"/>
                  </a:lnTo>
                  <a:lnTo>
                    <a:pt x="9682" y="10623"/>
                  </a:lnTo>
                  <a:lnTo>
                    <a:pt x="9685" y="10616"/>
                  </a:lnTo>
                  <a:lnTo>
                    <a:pt x="9687" y="10605"/>
                  </a:lnTo>
                  <a:lnTo>
                    <a:pt x="9689" y="10580"/>
                  </a:lnTo>
                  <a:lnTo>
                    <a:pt x="9691" y="10567"/>
                  </a:lnTo>
                  <a:lnTo>
                    <a:pt x="9696" y="10551"/>
                  </a:lnTo>
                  <a:lnTo>
                    <a:pt x="9699" y="10540"/>
                  </a:lnTo>
                  <a:lnTo>
                    <a:pt x="9705" y="10519"/>
                  </a:lnTo>
                  <a:lnTo>
                    <a:pt x="9724" y="10507"/>
                  </a:lnTo>
                  <a:lnTo>
                    <a:pt x="9732" y="10496"/>
                  </a:lnTo>
                  <a:lnTo>
                    <a:pt x="9729" y="10484"/>
                  </a:lnTo>
                  <a:lnTo>
                    <a:pt x="9726" y="10483"/>
                  </a:lnTo>
                  <a:lnTo>
                    <a:pt x="9713" y="10499"/>
                  </a:lnTo>
                  <a:lnTo>
                    <a:pt x="9711" y="10500"/>
                  </a:lnTo>
                  <a:lnTo>
                    <a:pt x="9710" y="10498"/>
                  </a:lnTo>
                  <a:lnTo>
                    <a:pt x="9708" y="10489"/>
                  </a:lnTo>
                  <a:lnTo>
                    <a:pt x="9706" y="10488"/>
                  </a:lnTo>
                  <a:lnTo>
                    <a:pt x="9700" y="10496"/>
                  </a:lnTo>
                  <a:lnTo>
                    <a:pt x="9692" y="10510"/>
                  </a:lnTo>
                  <a:lnTo>
                    <a:pt x="9685" y="10519"/>
                  </a:lnTo>
                  <a:lnTo>
                    <a:pt x="9678" y="10513"/>
                  </a:lnTo>
                  <a:lnTo>
                    <a:pt x="9702" y="10471"/>
                  </a:lnTo>
                  <a:lnTo>
                    <a:pt x="9715" y="10458"/>
                  </a:lnTo>
                  <a:lnTo>
                    <a:pt x="9729" y="10455"/>
                  </a:lnTo>
                  <a:lnTo>
                    <a:pt x="9735" y="10460"/>
                  </a:lnTo>
                  <a:lnTo>
                    <a:pt x="9745" y="10476"/>
                  </a:lnTo>
                  <a:lnTo>
                    <a:pt x="9752" y="10479"/>
                  </a:lnTo>
                  <a:lnTo>
                    <a:pt x="9756" y="10472"/>
                  </a:lnTo>
                  <a:lnTo>
                    <a:pt x="9752" y="10458"/>
                  </a:lnTo>
                  <a:lnTo>
                    <a:pt x="9741" y="10432"/>
                  </a:lnTo>
                  <a:lnTo>
                    <a:pt x="9746" y="10433"/>
                  </a:lnTo>
                  <a:lnTo>
                    <a:pt x="9754" y="10441"/>
                  </a:lnTo>
                  <a:lnTo>
                    <a:pt x="9758" y="10443"/>
                  </a:lnTo>
                  <a:lnTo>
                    <a:pt x="9760" y="10437"/>
                  </a:lnTo>
                  <a:lnTo>
                    <a:pt x="9760" y="10425"/>
                  </a:lnTo>
                  <a:lnTo>
                    <a:pt x="9759" y="10410"/>
                  </a:lnTo>
                  <a:lnTo>
                    <a:pt x="9759" y="10394"/>
                  </a:lnTo>
                  <a:lnTo>
                    <a:pt x="9760" y="10383"/>
                  </a:lnTo>
                  <a:lnTo>
                    <a:pt x="9762" y="10375"/>
                  </a:lnTo>
                  <a:lnTo>
                    <a:pt x="9763" y="10368"/>
                  </a:lnTo>
                  <a:lnTo>
                    <a:pt x="9761" y="10355"/>
                  </a:lnTo>
                  <a:lnTo>
                    <a:pt x="9752" y="10329"/>
                  </a:lnTo>
                  <a:lnTo>
                    <a:pt x="9750" y="10319"/>
                  </a:lnTo>
                  <a:lnTo>
                    <a:pt x="9754" y="10320"/>
                  </a:lnTo>
                  <a:lnTo>
                    <a:pt x="9762" y="10335"/>
                  </a:lnTo>
                  <a:lnTo>
                    <a:pt x="9766" y="10337"/>
                  </a:lnTo>
                  <a:lnTo>
                    <a:pt x="9768" y="10333"/>
                  </a:lnTo>
                  <a:lnTo>
                    <a:pt x="9775" y="10313"/>
                  </a:lnTo>
                  <a:lnTo>
                    <a:pt x="9776" y="10303"/>
                  </a:lnTo>
                  <a:lnTo>
                    <a:pt x="9782" y="10261"/>
                  </a:lnTo>
                  <a:lnTo>
                    <a:pt x="9783" y="10249"/>
                  </a:lnTo>
                  <a:lnTo>
                    <a:pt x="9783" y="10237"/>
                  </a:lnTo>
                  <a:lnTo>
                    <a:pt x="9783" y="10228"/>
                  </a:lnTo>
                  <a:lnTo>
                    <a:pt x="9786" y="10222"/>
                  </a:lnTo>
                  <a:lnTo>
                    <a:pt x="9779" y="10207"/>
                  </a:lnTo>
                  <a:lnTo>
                    <a:pt x="9769" y="10215"/>
                  </a:lnTo>
                  <a:lnTo>
                    <a:pt x="9758" y="10233"/>
                  </a:lnTo>
                  <a:lnTo>
                    <a:pt x="9752" y="10249"/>
                  </a:lnTo>
                  <a:lnTo>
                    <a:pt x="9740" y="10293"/>
                  </a:lnTo>
                  <a:lnTo>
                    <a:pt x="9733" y="10308"/>
                  </a:lnTo>
                  <a:lnTo>
                    <a:pt x="9725" y="10303"/>
                  </a:lnTo>
                  <a:lnTo>
                    <a:pt x="9724" y="10296"/>
                  </a:lnTo>
                  <a:lnTo>
                    <a:pt x="9733" y="10283"/>
                  </a:lnTo>
                  <a:lnTo>
                    <a:pt x="9735" y="10277"/>
                  </a:lnTo>
                  <a:lnTo>
                    <a:pt x="9736" y="10269"/>
                  </a:lnTo>
                  <a:lnTo>
                    <a:pt x="9740" y="10252"/>
                  </a:lnTo>
                  <a:lnTo>
                    <a:pt x="9742" y="10245"/>
                  </a:lnTo>
                  <a:lnTo>
                    <a:pt x="9739" y="10240"/>
                  </a:lnTo>
                  <a:lnTo>
                    <a:pt x="9734" y="10238"/>
                  </a:lnTo>
                  <a:lnTo>
                    <a:pt x="9731" y="10233"/>
                  </a:lnTo>
                  <a:lnTo>
                    <a:pt x="9734" y="10226"/>
                  </a:lnTo>
                  <a:lnTo>
                    <a:pt x="9752" y="10212"/>
                  </a:lnTo>
                  <a:lnTo>
                    <a:pt x="9757" y="10199"/>
                  </a:lnTo>
                  <a:lnTo>
                    <a:pt x="9761" y="10193"/>
                  </a:lnTo>
                  <a:lnTo>
                    <a:pt x="9774" y="10182"/>
                  </a:lnTo>
                  <a:lnTo>
                    <a:pt x="9781" y="10168"/>
                  </a:lnTo>
                  <a:lnTo>
                    <a:pt x="9784" y="10165"/>
                  </a:lnTo>
                  <a:lnTo>
                    <a:pt x="9786" y="10169"/>
                  </a:lnTo>
                  <a:lnTo>
                    <a:pt x="9785" y="10188"/>
                  </a:lnTo>
                  <a:lnTo>
                    <a:pt x="9788" y="10194"/>
                  </a:lnTo>
                  <a:lnTo>
                    <a:pt x="9791" y="10206"/>
                  </a:lnTo>
                  <a:lnTo>
                    <a:pt x="9793" y="10219"/>
                  </a:lnTo>
                  <a:lnTo>
                    <a:pt x="9798" y="10236"/>
                  </a:lnTo>
                  <a:lnTo>
                    <a:pt x="9800" y="10249"/>
                  </a:lnTo>
                  <a:lnTo>
                    <a:pt x="9802" y="10253"/>
                  </a:lnTo>
                  <a:lnTo>
                    <a:pt x="9803" y="10255"/>
                  </a:lnTo>
                  <a:lnTo>
                    <a:pt x="9808" y="10252"/>
                  </a:lnTo>
                  <a:lnTo>
                    <a:pt x="9814" y="10240"/>
                  </a:lnTo>
                  <a:lnTo>
                    <a:pt x="9817" y="10213"/>
                  </a:lnTo>
                  <a:lnTo>
                    <a:pt x="9823" y="10160"/>
                  </a:lnTo>
                  <a:lnTo>
                    <a:pt x="9833" y="10112"/>
                  </a:lnTo>
                  <a:lnTo>
                    <a:pt x="9839" y="10088"/>
                  </a:lnTo>
                  <a:lnTo>
                    <a:pt x="9845" y="10078"/>
                  </a:lnTo>
                  <a:lnTo>
                    <a:pt x="9847" y="10071"/>
                  </a:lnTo>
                  <a:lnTo>
                    <a:pt x="9855" y="10028"/>
                  </a:lnTo>
                  <a:lnTo>
                    <a:pt x="9859" y="10000"/>
                  </a:lnTo>
                  <a:lnTo>
                    <a:pt x="9862" y="9989"/>
                  </a:lnTo>
                  <a:lnTo>
                    <a:pt x="9865" y="9984"/>
                  </a:lnTo>
                  <a:lnTo>
                    <a:pt x="9869" y="9990"/>
                  </a:lnTo>
                  <a:lnTo>
                    <a:pt x="9868" y="10008"/>
                  </a:lnTo>
                  <a:lnTo>
                    <a:pt x="9860" y="10047"/>
                  </a:lnTo>
                  <a:lnTo>
                    <a:pt x="9864" y="10052"/>
                  </a:lnTo>
                  <a:lnTo>
                    <a:pt x="9866" y="10049"/>
                  </a:lnTo>
                  <a:lnTo>
                    <a:pt x="9871" y="10031"/>
                  </a:lnTo>
                  <a:lnTo>
                    <a:pt x="9874" y="10049"/>
                  </a:lnTo>
                  <a:lnTo>
                    <a:pt x="9871" y="10062"/>
                  </a:lnTo>
                  <a:lnTo>
                    <a:pt x="9863" y="10074"/>
                  </a:lnTo>
                  <a:lnTo>
                    <a:pt x="9860" y="10084"/>
                  </a:lnTo>
                  <a:lnTo>
                    <a:pt x="9855" y="10112"/>
                  </a:lnTo>
                  <a:lnTo>
                    <a:pt x="9852" y="10118"/>
                  </a:lnTo>
                  <a:lnTo>
                    <a:pt x="9847" y="10129"/>
                  </a:lnTo>
                  <a:lnTo>
                    <a:pt x="9839" y="10152"/>
                  </a:lnTo>
                  <a:lnTo>
                    <a:pt x="9833" y="10178"/>
                  </a:lnTo>
                  <a:lnTo>
                    <a:pt x="9830" y="10200"/>
                  </a:lnTo>
                  <a:lnTo>
                    <a:pt x="9832" y="10200"/>
                  </a:lnTo>
                  <a:lnTo>
                    <a:pt x="9835" y="10205"/>
                  </a:lnTo>
                  <a:lnTo>
                    <a:pt x="9833" y="10219"/>
                  </a:lnTo>
                  <a:lnTo>
                    <a:pt x="9830" y="10247"/>
                  </a:lnTo>
                  <a:lnTo>
                    <a:pt x="9828" y="10262"/>
                  </a:lnTo>
                  <a:lnTo>
                    <a:pt x="9826" y="10267"/>
                  </a:lnTo>
                  <a:lnTo>
                    <a:pt x="9822" y="10271"/>
                  </a:lnTo>
                  <a:lnTo>
                    <a:pt x="9820" y="10277"/>
                  </a:lnTo>
                  <a:lnTo>
                    <a:pt x="9819" y="10283"/>
                  </a:lnTo>
                  <a:lnTo>
                    <a:pt x="9820" y="10287"/>
                  </a:lnTo>
                  <a:lnTo>
                    <a:pt x="9820" y="10289"/>
                  </a:lnTo>
                  <a:lnTo>
                    <a:pt x="9821" y="10294"/>
                  </a:lnTo>
                  <a:lnTo>
                    <a:pt x="9814" y="10316"/>
                  </a:lnTo>
                  <a:lnTo>
                    <a:pt x="9811" y="10329"/>
                  </a:lnTo>
                  <a:lnTo>
                    <a:pt x="9814" y="10334"/>
                  </a:lnTo>
                  <a:lnTo>
                    <a:pt x="9818" y="10336"/>
                  </a:lnTo>
                  <a:lnTo>
                    <a:pt x="9836" y="10365"/>
                  </a:lnTo>
                  <a:lnTo>
                    <a:pt x="9838" y="10369"/>
                  </a:lnTo>
                  <a:lnTo>
                    <a:pt x="9840" y="10378"/>
                  </a:lnTo>
                  <a:lnTo>
                    <a:pt x="9842" y="10385"/>
                  </a:lnTo>
                  <a:lnTo>
                    <a:pt x="9844" y="10404"/>
                  </a:lnTo>
                  <a:lnTo>
                    <a:pt x="9847" y="10416"/>
                  </a:lnTo>
                  <a:lnTo>
                    <a:pt x="9850" y="10426"/>
                  </a:lnTo>
                  <a:lnTo>
                    <a:pt x="9854" y="10433"/>
                  </a:lnTo>
                  <a:lnTo>
                    <a:pt x="9870" y="10440"/>
                  </a:lnTo>
                  <a:lnTo>
                    <a:pt x="9873" y="10438"/>
                  </a:lnTo>
                  <a:lnTo>
                    <a:pt x="9876" y="10427"/>
                  </a:lnTo>
                  <a:lnTo>
                    <a:pt x="9878" y="10425"/>
                  </a:lnTo>
                  <a:lnTo>
                    <a:pt x="9879" y="10421"/>
                  </a:lnTo>
                  <a:lnTo>
                    <a:pt x="9877" y="10412"/>
                  </a:lnTo>
                  <a:lnTo>
                    <a:pt x="9875" y="10404"/>
                  </a:lnTo>
                  <a:lnTo>
                    <a:pt x="9874" y="10401"/>
                  </a:lnTo>
                  <a:lnTo>
                    <a:pt x="9872" y="10400"/>
                  </a:lnTo>
                  <a:lnTo>
                    <a:pt x="9864" y="10393"/>
                  </a:lnTo>
                  <a:lnTo>
                    <a:pt x="9871" y="10368"/>
                  </a:lnTo>
                  <a:lnTo>
                    <a:pt x="9872" y="10355"/>
                  </a:lnTo>
                  <a:lnTo>
                    <a:pt x="9867" y="10351"/>
                  </a:lnTo>
                  <a:lnTo>
                    <a:pt x="9867" y="10343"/>
                  </a:lnTo>
                  <a:lnTo>
                    <a:pt x="9867" y="10341"/>
                  </a:lnTo>
                  <a:lnTo>
                    <a:pt x="9868" y="10337"/>
                  </a:lnTo>
                  <a:lnTo>
                    <a:pt x="9871" y="10337"/>
                  </a:lnTo>
                  <a:lnTo>
                    <a:pt x="9880" y="10317"/>
                  </a:lnTo>
                  <a:lnTo>
                    <a:pt x="9885" y="10312"/>
                  </a:lnTo>
                  <a:lnTo>
                    <a:pt x="9885" y="10319"/>
                  </a:lnTo>
                  <a:lnTo>
                    <a:pt x="9882" y="10328"/>
                  </a:lnTo>
                  <a:lnTo>
                    <a:pt x="9881" y="10346"/>
                  </a:lnTo>
                  <a:lnTo>
                    <a:pt x="9880" y="10364"/>
                  </a:lnTo>
                  <a:lnTo>
                    <a:pt x="9881" y="10375"/>
                  </a:lnTo>
                  <a:lnTo>
                    <a:pt x="9885" y="10373"/>
                  </a:lnTo>
                  <a:lnTo>
                    <a:pt x="9891" y="10364"/>
                  </a:lnTo>
                  <a:lnTo>
                    <a:pt x="9895" y="10361"/>
                  </a:lnTo>
                  <a:lnTo>
                    <a:pt x="9893" y="10398"/>
                  </a:lnTo>
                  <a:lnTo>
                    <a:pt x="9897" y="10403"/>
                  </a:lnTo>
                  <a:lnTo>
                    <a:pt x="9908" y="10398"/>
                  </a:lnTo>
                  <a:lnTo>
                    <a:pt x="9910" y="10390"/>
                  </a:lnTo>
                  <a:lnTo>
                    <a:pt x="9910" y="10373"/>
                  </a:lnTo>
                  <a:lnTo>
                    <a:pt x="9908" y="10349"/>
                  </a:lnTo>
                  <a:lnTo>
                    <a:pt x="9906" y="10335"/>
                  </a:lnTo>
                  <a:lnTo>
                    <a:pt x="9907" y="10309"/>
                  </a:lnTo>
                  <a:lnTo>
                    <a:pt x="9905" y="10298"/>
                  </a:lnTo>
                  <a:lnTo>
                    <a:pt x="9903" y="10295"/>
                  </a:lnTo>
                  <a:lnTo>
                    <a:pt x="9901" y="10295"/>
                  </a:lnTo>
                  <a:lnTo>
                    <a:pt x="9899" y="10293"/>
                  </a:lnTo>
                  <a:lnTo>
                    <a:pt x="9898" y="10285"/>
                  </a:lnTo>
                  <a:lnTo>
                    <a:pt x="9898" y="10282"/>
                  </a:lnTo>
                  <a:lnTo>
                    <a:pt x="9900" y="10273"/>
                  </a:lnTo>
                  <a:lnTo>
                    <a:pt x="9900" y="10267"/>
                  </a:lnTo>
                  <a:lnTo>
                    <a:pt x="9901" y="10263"/>
                  </a:lnTo>
                  <a:lnTo>
                    <a:pt x="9902" y="10260"/>
                  </a:lnTo>
                  <a:lnTo>
                    <a:pt x="9903" y="10255"/>
                  </a:lnTo>
                  <a:lnTo>
                    <a:pt x="9901" y="10247"/>
                  </a:lnTo>
                  <a:lnTo>
                    <a:pt x="9899" y="10245"/>
                  </a:lnTo>
                  <a:lnTo>
                    <a:pt x="9894" y="10248"/>
                  </a:lnTo>
                  <a:lnTo>
                    <a:pt x="9890" y="10247"/>
                  </a:lnTo>
                  <a:lnTo>
                    <a:pt x="9891" y="10242"/>
                  </a:lnTo>
                  <a:lnTo>
                    <a:pt x="9895" y="10236"/>
                  </a:lnTo>
                  <a:lnTo>
                    <a:pt x="9899" y="10233"/>
                  </a:lnTo>
                  <a:lnTo>
                    <a:pt x="9902" y="10222"/>
                  </a:lnTo>
                  <a:lnTo>
                    <a:pt x="9906" y="10198"/>
                  </a:lnTo>
                  <a:lnTo>
                    <a:pt x="9908" y="10170"/>
                  </a:lnTo>
                  <a:lnTo>
                    <a:pt x="9908" y="10145"/>
                  </a:lnTo>
                  <a:lnTo>
                    <a:pt x="9907" y="10136"/>
                  </a:lnTo>
                  <a:lnTo>
                    <a:pt x="9905" y="10129"/>
                  </a:lnTo>
                  <a:lnTo>
                    <a:pt x="9903" y="10121"/>
                  </a:lnTo>
                  <a:lnTo>
                    <a:pt x="9904" y="10107"/>
                  </a:lnTo>
                  <a:lnTo>
                    <a:pt x="9906" y="10100"/>
                  </a:lnTo>
                  <a:lnTo>
                    <a:pt x="9910" y="10098"/>
                  </a:lnTo>
                  <a:lnTo>
                    <a:pt x="9914" y="10100"/>
                  </a:lnTo>
                  <a:lnTo>
                    <a:pt x="9917" y="10104"/>
                  </a:lnTo>
                  <a:lnTo>
                    <a:pt x="9914" y="10115"/>
                  </a:lnTo>
                  <a:lnTo>
                    <a:pt x="9914" y="10130"/>
                  </a:lnTo>
                  <a:lnTo>
                    <a:pt x="9916" y="10146"/>
                  </a:lnTo>
                  <a:lnTo>
                    <a:pt x="9919" y="10160"/>
                  </a:lnTo>
                  <a:lnTo>
                    <a:pt x="9921" y="10163"/>
                  </a:lnTo>
                  <a:lnTo>
                    <a:pt x="9923" y="10165"/>
                  </a:lnTo>
                  <a:lnTo>
                    <a:pt x="9925" y="10169"/>
                  </a:lnTo>
                  <a:lnTo>
                    <a:pt x="9926" y="10179"/>
                  </a:lnTo>
                  <a:lnTo>
                    <a:pt x="9924" y="10184"/>
                  </a:lnTo>
                  <a:lnTo>
                    <a:pt x="9918" y="10195"/>
                  </a:lnTo>
                  <a:lnTo>
                    <a:pt x="9916" y="10201"/>
                  </a:lnTo>
                  <a:lnTo>
                    <a:pt x="9919" y="10224"/>
                  </a:lnTo>
                  <a:lnTo>
                    <a:pt x="9919" y="10238"/>
                  </a:lnTo>
                  <a:lnTo>
                    <a:pt x="9917" y="10251"/>
                  </a:lnTo>
                  <a:lnTo>
                    <a:pt x="9916" y="10270"/>
                  </a:lnTo>
                  <a:lnTo>
                    <a:pt x="9920" y="10342"/>
                  </a:lnTo>
                  <a:lnTo>
                    <a:pt x="9925" y="10347"/>
                  </a:lnTo>
                  <a:lnTo>
                    <a:pt x="9927" y="10329"/>
                  </a:lnTo>
                  <a:lnTo>
                    <a:pt x="9928" y="10285"/>
                  </a:lnTo>
                  <a:lnTo>
                    <a:pt x="9932" y="10252"/>
                  </a:lnTo>
                  <a:lnTo>
                    <a:pt x="9935" y="10241"/>
                  </a:lnTo>
                  <a:lnTo>
                    <a:pt x="9941" y="10238"/>
                  </a:lnTo>
                  <a:lnTo>
                    <a:pt x="9939" y="10248"/>
                  </a:lnTo>
                  <a:lnTo>
                    <a:pt x="9936" y="10268"/>
                  </a:lnTo>
                  <a:lnTo>
                    <a:pt x="9936" y="10286"/>
                  </a:lnTo>
                  <a:lnTo>
                    <a:pt x="9938" y="10294"/>
                  </a:lnTo>
                  <a:lnTo>
                    <a:pt x="9941" y="10285"/>
                  </a:lnTo>
                  <a:lnTo>
                    <a:pt x="9944" y="10270"/>
                  </a:lnTo>
                  <a:lnTo>
                    <a:pt x="9947" y="10258"/>
                  </a:lnTo>
                  <a:lnTo>
                    <a:pt x="9951" y="10262"/>
                  </a:lnTo>
                  <a:lnTo>
                    <a:pt x="9942" y="10324"/>
                  </a:lnTo>
                  <a:lnTo>
                    <a:pt x="9940" y="10349"/>
                  </a:lnTo>
                  <a:lnTo>
                    <a:pt x="9945" y="10345"/>
                  </a:lnTo>
                  <a:lnTo>
                    <a:pt x="9950" y="10336"/>
                  </a:lnTo>
                  <a:lnTo>
                    <a:pt x="9954" y="10334"/>
                  </a:lnTo>
                  <a:lnTo>
                    <a:pt x="9957" y="10349"/>
                  </a:lnTo>
                  <a:lnTo>
                    <a:pt x="9959" y="10356"/>
                  </a:lnTo>
                  <a:lnTo>
                    <a:pt x="9963" y="10347"/>
                  </a:lnTo>
                  <a:lnTo>
                    <a:pt x="9970" y="10321"/>
                  </a:lnTo>
                  <a:lnTo>
                    <a:pt x="9968" y="10314"/>
                  </a:lnTo>
                  <a:lnTo>
                    <a:pt x="9978" y="10312"/>
                  </a:lnTo>
                  <a:lnTo>
                    <a:pt x="9980" y="10304"/>
                  </a:lnTo>
                  <a:lnTo>
                    <a:pt x="9979" y="10284"/>
                  </a:lnTo>
                  <a:lnTo>
                    <a:pt x="9977" y="10274"/>
                  </a:lnTo>
                  <a:lnTo>
                    <a:pt x="9971" y="10258"/>
                  </a:lnTo>
                  <a:lnTo>
                    <a:pt x="9970" y="10248"/>
                  </a:lnTo>
                  <a:lnTo>
                    <a:pt x="9970" y="10236"/>
                  </a:lnTo>
                  <a:lnTo>
                    <a:pt x="9972" y="10239"/>
                  </a:lnTo>
                  <a:lnTo>
                    <a:pt x="9976" y="10250"/>
                  </a:lnTo>
                  <a:lnTo>
                    <a:pt x="9978" y="10248"/>
                  </a:lnTo>
                  <a:lnTo>
                    <a:pt x="9986" y="10226"/>
                  </a:lnTo>
                  <a:lnTo>
                    <a:pt x="9987" y="10225"/>
                  </a:lnTo>
                  <a:lnTo>
                    <a:pt x="9987" y="10231"/>
                  </a:lnTo>
                  <a:lnTo>
                    <a:pt x="9987" y="10244"/>
                  </a:lnTo>
                  <a:lnTo>
                    <a:pt x="9989" y="10264"/>
                  </a:lnTo>
                  <a:lnTo>
                    <a:pt x="9991" y="10277"/>
                  </a:lnTo>
                  <a:lnTo>
                    <a:pt x="9994" y="10285"/>
                  </a:lnTo>
                  <a:lnTo>
                    <a:pt x="9999" y="10287"/>
                  </a:lnTo>
                  <a:lnTo>
                    <a:pt x="10002" y="10282"/>
                  </a:lnTo>
                  <a:lnTo>
                    <a:pt x="10002" y="10273"/>
                  </a:lnTo>
                  <a:lnTo>
                    <a:pt x="10001" y="10260"/>
                  </a:lnTo>
                  <a:lnTo>
                    <a:pt x="10000" y="10245"/>
                  </a:lnTo>
                  <a:lnTo>
                    <a:pt x="10006" y="10232"/>
                  </a:lnTo>
                  <a:lnTo>
                    <a:pt x="10009" y="10219"/>
                  </a:lnTo>
                  <a:lnTo>
                    <a:pt x="10011" y="10218"/>
                  </a:lnTo>
                  <a:lnTo>
                    <a:pt x="10021" y="10222"/>
                  </a:lnTo>
                  <a:lnTo>
                    <a:pt x="10022" y="10228"/>
                  </a:lnTo>
                  <a:lnTo>
                    <a:pt x="10021" y="10239"/>
                  </a:lnTo>
                  <a:lnTo>
                    <a:pt x="10020" y="10254"/>
                  </a:lnTo>
                  <a:lnTo>
                    <a:pt x="10023" y="10253"/>
                  </a:lnTo>
                  <a:lnTo>
                    <a:pt x="10025" y="10249"/>
                  </a:lnTo>
                  <a:lnTo>
                    <a:pt x="10028" y="10238"/>
                  </a:lnTo>
                  <a:lnTo>
                    <a:pt x="10028" y="10236"/>
                  </a:lnTo>
                  <a:lnTo>
                    <a:pt x="10028" y="10232"/>
                  </a:lnTo>
                  <a:lnTo>
                    <a:pt x="10028" y="10228"/>
                  </a:lnTo>
                  <a:lnTo>
                    <a:pt x="10029" y="10224"/>
                  </a:lnTo>
                  <a:lnTo>
                    <a:pt x="10030" y="10223"/>
                  </a:lnTo>
                  <a:lnTo>
                    <a:pt x="10034" y="10223"/>
                  </a:lnTo>
                  <a:lnTo>
                    <a:pt x="10036" y="10229"/>
                  </a:lnTo>
                  <a:lnTo>
                    <a:pt x="10033" y="10245"/>
                  </a:lnTo>
                  <a:lnTo>
                    <a:pt x="10027" y="10273"/>
                  </a:lnTo>
                  <a:lnTo>
                    <a:pt x="10033" y="10281"/>
                  </a:lnTo>
                  <a:lnTo>
                    <a:pt x="10039" y="10282"/>
                  </a:lnTo>
                  <a:lnTo>
                    <a:pt x="10044" y="10277"/>
                  </a:lnTo>
                  <a:lnTo>
                    <a:pt x="10052" y="10262"/>
                  </a:lnTo>
                  <a:lnTo>
                    <a:pt x="10056" y="10252"/>
                  </a:lnTo>
                  <a:lnTo>
                    <a:pt x="10059" y="10237"/>
                  </a:lnTo>
                  <a:lnTo>
                    <a:pt x="10062" y="10216"/>
                  </a:lnTo>
                  <a:lnTo>
                    <a:pt x="10069" y="10188"/>
                  </a:lnTo>
                  <a:lnTo>
                    <a:pt x="10087" y="10150"/>
                  </a:lnTo>
                  <a:lnTo>
                    <a:pt x="10096" y="10124"/>
                  </a:lnTo>
                  <a:lnTo>
                    <a:pt x="10103" y="10091"/>
                  </a:lnTo>
                  <a:lnTo>
                    <a:pt x="10107" y="10078"/>
                  </a:lnTo>
                  <a:lnTo>
                    <a:pt x="10112" y="10071"/>
                  </a:lnTo>
                  <a:lnTo>
                    <a:pt x="10132" y="10068"/>
                  </a:lnTo>
                  <a:lnTo>
                    <a:pt x="10144" y="10059"/>
                  </a:lnTo>
                  <a:lnTo>
                    <a:pt x="10155" y="10062"/>
                  </a:lnTo>
                  <a:lnTo>
                    <a:pt x="10167" y="10056"/>
                  </a:lnTo>
                  <a:lnTo>
                    <a:pt x="10172" y="10059"/>
                  </a:lnTo>
                  <a:lnTo>
                    <a:pt x="10178" y="10067"/>
                  </a:lnTo>
                  <a:lnTo>
                    <a:pt x="10188" y="10094"/>
                  </a:lnTo>
                  <a:lnTo>
                    <a:pt x="10178" y="10109"/>
                  </a:lnTo>
                  <a:lnTo>
                    <a:pt x="10121" y="10120"/>
                  </a:lnTo>
                  <a:lnTo>
                    <a:pt x="10102" y="10137"/>
                  </a:lnTo>
                  <a:lnTo>
                    <a:pt x="10106" y="10150"/>
                  </a:lnTo>
                  <a:lnTo>
                    <a:pt x="10111" y="10155"/>
                  </a:lnTo>
                  <a:lnTo>
                    <a:pt x="10121" y="10160"/>
                  </a:lnTo>
                  <a:lnTo>
                    <a:pt x="10121" y="10165"/>
                  </a:lnTo>
                  <a:lnTo>
                    <a:pt x="10121" y="10176"/>
                  </a:lnTo>
                  <a:lnTo>
                    <a:pt x="10120" y="10180"/>
                  </a:lnTo>
                  <a:lnTo>
                    <a:pt x="10116" y="10175"/>
                  </a:lnTo>
                  <a:lnTo>
                    <a:pt x="10105" y="10168"/>
                  </a:lnTo>
                  <a:lnTo>
                    <a:pt x="10101" y="10171"/>
                  </a:lnTo>
                  <a:lnTo>
                    <a:pt x="10099" y="10180"/>
                  </a:lnTo>
                  <a:lnTo>
                    <a:pt x="10097" y="10201"/>
                  </a:lnTo>
                  <a:lnTo>
                    <a:pt x="10096" y="10211"/>
                  </a:lnTo>
                  <a:lnTo>
                    <a:pt x="10096" y="10236"/>
                  </a:lnTo>
                  <a:lnTo>
                    <a:pt x="10104" y="10248"/>
                  </a:lnTo>
                  <a:lnTo>
                    <a:pt x="10114" y="10254"/>
                  </a:lnTo>
                  <a:lnTo>
                    <a:pt x="10122" y="10263"/>
                  </a:lnTo>
                  <a:lnTo>
                    <a:pt x="10118" y="10271"/>
                  </a:lnTo>
                  <a:lnTo>
                    <a:pt x="10099" y="10265"/>
                  </a:lnTo>
                  <a:lnTo>
                    <a:pt x="10094" y="10255"/>
                  </a:lnTo>
                  <a:lnTo>
                    <a:pt x="10090" y="10250"/>
                  </a:lnTo>
                  <a:lnTo>
                    <a:pt x="10085" y="10252"/>
                  </a:lnTo>
                  <a:lnTo>
                    <a:pt x="10086" y="10261"/>
                  </a:lnTo>
                  <a:lnTo>
                    <a:pt x="10090" y="10282"/>
                  </a:lnTo>
                  <a:lnTo>
                    <a:pt x="10091" y="10292"/>
                  </a:lnTo>
                  <a:lnTo>
                    <a:pt x="10092" y="10296"/>
                  </a:lnTo>
                  <a:lnTo>
                    <a:pt x="10094" y="10299"/>
                  </a:lnTo>
                  <a:lnTo>
                    <a:pt x="10095" y="10304"/>
                  </a:lnTo>
                  <a:lnTo>
                    <a:pt x="10099" y="10322"/>
                  </a:lnTo>
                  <a:lnTo>
                    <a:pt x="10099" y="10324"/>
                  </a:lnTo>
                  <a:lnTo>
                    <a:pt x="10104" y="10333"/>
                  </a:lnTo>
                  <a:lnTo>
                    <a:pt x="10107" y="10331"/>
                  </a:lnTo>
                  <a:lnTo>
                    <a:pt x="10110" y="10325"/>
                  </a:lnTo>
                  <a:lnTo>
                    <a:pt x="10112" y="10321"/>
                  </a:lnTo>
                  <a:lnTo>
                    <a:pt x="10115" y="10322"/>
                  </a:lnTo>
                  <a:lnTo>
                    <a:pt x="10117" y="10325"/>
                  </a:lnTo>
                  <a:lnTo>
                    <a:pt x="10119" y="10332"/>
                  </a:lnTo>
                  <a:lnTo>
                    <a:pt x="10121" y="10340"/>
                  </a:lnTo>
                  <a:lnTo>
                    <a:pt x="10120" y="10344"/>
                  </a:lnTo>
                  <a:lnTo>
                    <a:pt x="10117" y="10355"/>
                  </a:lnTo>
                  <a:lnTo>
                    <a:pt x="10117" y="10375"/>
                  </a:lnTo>
                  <a:lnTo>
                    <a:pt x="10118" y="10382"/>
                  </a:lnTo>
                  <a:lnTo>
                    <a:pt x="10120" y="10378"/>
                  </a:lnTo>
                  <a:lnTo>
                    <a:pt x="10123" y="10364"/>
                  </a:lnTo>
                  <a:lnTo>
                    <a:pt x="10126" y="10354"/>
                  </a:lnTo>
                  <a:lnTo>
                    <a:pt x="10130" y="10353"/>
                  </a:lnTo>
                  <a:lnTo>
                    <a:pt x="10133" y="10360"/>
                  </a:lnTo>
                  <a:lnTo>
                    <a:pt x="10133" y="10378"/>
                  </a:lnTo>
                  <a:lnTo>
                    <a:pt x="10144" y="10384"/>
                  </a:lnTo>
                  <a:lnTo>
                    <a:pt x="10168" y="10349"/>
                  </a:lnTo>
                  <a:lnTo>
                    <a:pt x="10168" y="10361"/>
                  </a:lnTo>
                  <a:lnTo>
                    <a:pt x="10167" y="10366"/>
                  </a:lnTo>
                  <a:lnTo>
                    <a:pt x="10166" y="10370"/>
                  </a:lnTo>
                  <a:lnTo>
                    <a:pt x="10167" y="10377"/>
                  </a:lnTo>
                  <a:lnTo>
                    <a:pt x="10176" y="10372"/>
                  </a:lnTo>
                  <a:lnTo>
                    <a:pt x="10184" y="10356"/>
                  </a:lnTo>
                  <a:lnTo>
                    <a:pt x="10190" y="10331"/>
                  </a:lnTo>
                  <a:lnTo>
                    <a:pt x="10195" y="10303"/>
                  </a:lnTo>
                  <a:lnTo>
                    <a:pt x="10201" y="10295"/>
                  </a:lnTo>
                  <a:lnTo>
                    <a:pt x="10231" y="10339"/>
                  </a:lnTo>
                  <a:lnTo>
                    <a:pt x="10209" y="10331"/>
                  </a:lnTo>
                  <a:lnTo>
                    <a:pt x="10202" y="10337"/>
                  </a:lnTo>
                  <a:lnTo>
                    <a:pt x="10201" y="10347"/>
                  </a:lnTo>
                  <a:lnTo>
                    <a:pt x="10203" y="10356"/>
                  </a:lnTo>
                  <a:lnTo>
                    <a:pt x="10210" y="10358"/>
                  </a:lnTo>
                  <a:lnTo>
                    <a:pt x="10211" y="10365"/>
                  </a:lnTo>
                  <a:lnTo>
                    <a:pt x="10197" y="10378"/>
                  </a:lnTo>
                  <a:lnTo>
                    <a:pt x="10181" y="10405"/>
                  </a:lnTo>
                  <a:lnTo>
                    <a:pt x="10172" y="10412"/>
                  </a:lnTo>
                  <a:lnTo>
                    <a:pt x="10164" y="10424"/>
                  </a:lnTo>
                  <a:lnTo>
                    <a:pt x="10160" y="10427"/>
                  </a:lnTo>
                  <a:lnTo>
                    <a:pt x="10150" y="10423"/>
                  </a:lnTo>
                  <a:lnTo>
                    <a:pt x="10145" y="10423"/>
                  </a:lnTo>
                  <a:lnTo>
                    <a:pt x="10140" y="10432"/>
                  </a:lnTo>
                  <a:lnTo>
                    <a:pt x="10143" y="10432"/>
                  </a:lnTo>
                  <a:lnTo>
                    <a:pt x="10147" y="10434"/>
                  </a:lnTo>
                  <a:lnTo>
                    <a:pt x="10151" y="10441"/>
                  </a:lnTo>
                  <a:lnTo>
                    <a:pt x="10151" y="10454"/>
                  </a:lnTo>
                  <a:lnTo>
                    <a:pt x="10148" y="10458"/>
                  </a:lnTo>
                  <a:lnTo>
                    <a:pt x="10142" y="10445"/>
                  </a:lnTo>
                  <a:lnTo>
                    <a:pt x="10136" y="10455"/>
                  </a:lnTo>
                  <a:lnTo>
                    <a:pt x="10129" y="10442"/>
                  </a:lnTo>
                  <a:lnTo>
                    <a:pt x="10126" y="10442"/>
                  </a:lnTo>
                  <a:lnTo>
                    <a:pt x="10124" y="10448"/>
                  </a:lnTo>
                  <a:lnTo>
                    <a:pt x="10123" y="10457"/>
                  </a:lnTo>
                  <a:lnTo>
                    <a:pt x="10123" y="10478"/>
                  </a:lnTo>
                  <a:lnTo>
                    <a:pt x="10119" y="10469"/>
                  </a:lnTo>
                  <a:lnTo>
                    <a:pt x="10115" y="10461"/>
                  </a:lnTo>
                  <a:lnTo>
                    <a:pt x="10111" y="10460"/>
                  </a:lnTo>
                  <a:lnTo>
                    <a:pt x="10108" y="10468"/>
                  </a:lnTo>
                  <a:lnTo>
                    <a:pt x="10116" y="10486"/>
                  </a:lnTo>
                  <a:lnTo>
                    <a:pt x="10118" y="10493"/>
                  </a:lnTo>
                  <a:lnTo>
                    <a:pt x="10119" y="10498"/>
                  </a:lnTo>
                  <a:lnTo>
                    <a:pt x="10119" y="10505"/>
                  </a:lnTo>
                  <a:lnTo>
                    <a:pt x="10119" y="10511"/>
                  </a:lnTo>
                  <a:lnTo>
                    <a:pt x="10121" y="10513"/>
                  </a:lnTo>
                  <a:lnTo>
                    <a:pt x="10141" y="10504"/>
                  </a:lnTo>
                  <a:lnTo>
                    <a:pt x="10148" y="10506"/>
                  </a:lnTo>
                  <a:lnTo>
                    <a:pt x="10154" y="10515"/>
                  </a:lnTo>
                  <a:lnTo>
                    <a:pt x="10156" y="10515"/>
                  </a:lnTo>
                  <a:lnTo>
                    <a:pt x="10165" y="10503"/>
                  </a:lnTo>
                  <a:lnTo>
                    <a:pt x="10168" y="10498"/>
                  </a:lnTo>
                  <a:lnTo>
                    <a:pt x="10169" y="10491"/>
                  </a:lnTo>
                  <a:lnTo>
                    <a:pt x="10174" y="10474"/>
                  </a:lnTo>
                  <a:lnTo>
                    <a:pt x="10182" y="10461"/>
                  </a:lnTo>
                  <a:lnTo>
                    <a:pt x="10188" y="10421"/>
                  </a:lnTo>
                  <a:lnTo>
                    <a:pt x="10194" y="10411"/>
                  </a:lnTo>
                  <a:lnTo>
                    <a:pt x="10192" y="10420"/>
                  </a:lnTo>
                  <a:lnTo>
                    <a:pt x="10191" y="10426"/>
                  </a:lnTo>
                  <a:lnTo>
                    <a:pt x="10189" y="10434"/>
                  </a:lnTo>
                  <a:lnTo>
                    <a:pt x="10190" y="10447"/>
                  </a:lnTo>
                  <a:lnTo>
                    <a:pt x="10191" y="10460"/>
                  </a:lnTo>
                  <a:lnTo>
                    <a:pt x="10194" y="10465"/>
                  </a:lnTo>
                  <a:lnTo>
                    <a:pt x="10201" y="10464"/>
                  </a:lnTo>
                  <a:lnTo>
                    <a:pt x="10204" y="10460"/>
                  </a:lnTo>
                  <a:lnTo>
                    <a:pt x="10205" y="10451"/>
                  </a:lnTo>
                  <a:lnTo>
                    <a:pt x="10206" y="10440"/>
                  </a:lnTo>
                  <a:lnTo>
                    <a:pt x="10208" y="10431"/>
                  </a:lnTo>
                  <a:lnTo>
                    <a:pt x="10211" y="10426"/>
                  </a:lnTo>
                  <a:lnTo>
                    <a:pt x="10221" y="10417"/>
                  </a:lnTo>
                  <a:lnTo>
                    <a:pt x="10217" y="10432"/>
                  </a:lnTo>
                  <a:lnTo>
                    <a:pt x="10217" y="10441"/>
                  </a:lnTo>
                  <a:lnTo>
                    <a:pt x="10221" y="10443"/>
                  </a:lnTo>
                  <a:lnTo>
                    <a:pt x="10226" y="10438"/>
                  </a:lnTo>
                  <a:lnTo>
                    <a:pt x="10235" y="10417"/>
                  </a:lnTo>
                  <a:lnTo>
                    <a:pt x="10240" y="10400"/>
                  </a:lnTo>
                  <a:lnTo>
                    <a:pt x="10241" y="10381"/>
                  </a:lnTo>
                  <a:lnTo>
                    <a:pt x="10241" y="10378"/>
                  </a:lnTo>
                  <a:lnTo>
                    <a:pt x="10242" y="10376"/>
                  </a:lnTo>
                  <a:lnTo>
                    <a:pt x="10244" y="10376"/>
                  </a:lnTo>
                  <a:lnTo>
                    <a:pt x="10245" y="10376"/>
                  </a:lnTo>
                  <a:lnTo>
                    <a:pt x="10247" y="10381"/>
                  </a:lnTo>
                  <a:lnTo>
                    <a:pt x="10247" y="10388"/>
                  </a:lnTo>
                  <a:lnTo>
                    <a:pt x="10246" y="10397"/>
                  </a:lnTo>
                  <a:lnTo>
                    <a:pt x="10251" y="10417"/>
                  </a:lnTo>
                  <a:lnTo>
                    <a:pt x="10252" y="10423"/>
                  </a:lnTo>
                  <a:lnTo>
                    <a:pt x="10250" y="10431"/>
                  </a:lnTo>
                  <a:lnTo>
                    <a:pt x="10244" y="10425"/>
                  </a:lnTo>
                  <a:lnTo>
                    <a:pt x="10243" y="10429"/>
                  </a:lnTo>
                  <a:lnTo>
                    <a:pt x="10243" y="10440"/>
                  </a:lnTo>
                  <a:lnTo>
                    <a:pt x="10242" y="10448"/>
                  </a:lnTo>
                  <a:lnTo>
                    <a:pt x="10240" y="10453"/>
                  </a:lnTo>
                  <a:lnTo>
                    <a:pt x="10232" y="10460"/>
                  </a:lnTo>
                  <a:lnTo>
                    <a:pt x="10211" y="10514"/>
                  </a:lnTo>
                  <a:lnTo>
                    <a:pt x="10209" y="10522"/>
                  </a:lnTo>
                  <a:lnTo>
                    <a:pt x="10208" y="10525"/>
                  </a:lnTo>
                  <a:lnTo>
                    <a:pt x="10205" y="10527"/>
                  </a:lnTo>
                  <a:lnTo>
                    <a:pt x="10204" y="10529"/>
                  </a:lnTo>
                  <a:lnTo>
                    <a:pt x="10205" y="10535"/>
                  </a:lnTo>
                  <a:lnTo>
                    <a:pt x="10205" y="10538"/>
                  </a:lnTo>
                  <a:lnTo>
                    <a:pt x="10206" y="10540"/>
                  </a:lnTo>
                  <a:lnTo>
                    <a:pt x="10206" y="10543"/>
                  </a:lnTo>
                  <a:lnTo>
                    <a:pt x="10211" y="10553"/>
                  </a:lnTo>
                  <a:lnTo>
                    <a:pt x="10220" y="10549"/>
                  </a:lnTo>
                  <a:lnTo>
                    <a:pt x="10250" y="10503"/>
                  </a:lnTo>
                  <a:lnTo>
                    <a:pt x="10256" y="10499"/>
                  </a:lnTo>
                  <a:lnTo>
                    <a:pt x="10261" y="10490"/>
                  </a:lnTo>
                  <a:lnTo>
                    <a:pt x="10266" y="10474"/>
                  </a:lnTo>
                  <a:lnTo>
                    <a:pt x="10271" y="10462"/>
                  </a:lnTo>
                  <a:lnTo>
                    <a:pt x="10276" y="10465"/>
                  </a:lnTo>
                  <a:lnTo>
                    <a:pt x="10275" y="10473"/>
                  </a:lnTo>
                  <a:lnTo>
                    <a:pt x="10272" y="10492"/>
                  </a:lnTo>
                  <a:lnTo>
                    <a:pt x="10270" y="10502"/>
                  </a:lnTo>
                  <a:lnTo>
                    <a:pt x="10264" y="10516"/>
                  </a:lnTo>
                  <a:lnTo>
                    <a:pt x="10262" y="10525"/>
                  </a:lnTo>
                  <a:lnTo>
                    <a:pt x="10261" y="10539"/>
                  </a:lnTo>
                  <a:lnTo>
                    <a:pt x="10272" y="10533"/>
                  </a:lnTo>
                  <a:lnTo>
                    <a:pt x="10277" y="10525"/>
                  </a:lnTo>
                  <a:lnTo>
                    <a:pt x="10280" y="10495"/>
                  </a:lnTo>
                  <a:lnTo>
                    <a:pt x="10284" y="10481"/>
                  </a:lnTo>
                  <a:lnTo>
                    <a:pt x="10289" y="10471"/>
                  </a:lnTo>
                  <a:lnTo>
                    <a:pt x="10293" y="10467"/>
                  </a:lnTo>
                  <a:lnTo>
                    <a:pt x="10292" y="10480"/>
                  </a:lnTo>
                  <a:lnTo>
                    <a:pt x="10290" y="10489"/>
                  </a:lnTo>
                  <a:lnTo>
                    <a:pt x="10286" y="10504"/>
                  </a:lnTo>
                  <a:lnTo>
                    <a:pt x="10290" y="10509"/>
                  </a:lnTo>
                  <a:lnTo>
                    <a:pt x="10298" y="10499"/>
                  </a:lnTo>
                  <a:lnTo>
                    <a:pt x="10302" y="10499"/>
                  </a:lnTo>
                  <a:lnTo>
                    <a:pt x="10300" y="10514"/>
                  </a:lnTo>
                  <a:lnTo>
                    <a:pt x="10296" y="10525"/>
                  </a:lnTo>
                  <a:lnTo>
                    <a:pt x="10288" y="10538"/>
                  </a:lnTo>
                  <a:lnTo>
                    <a:pt x="10296" y="10544"/>
                  </a:lnTo>
                  <a:lnTo>
                    <a:pt x="10326" y="10499"/>
                  </a:lnTo>
                  <a:lnTo>
                    <a:pt x="10334" y="10478"/>
                  </a:lnTo>
                  <a:lnTo>
                    <a:pt x="10339" y="10473"/>
                  </a:lnTo>
                  <a:lnTo>
                    <a:pt x="10341" y="10488"/>
                  </a:lnTo>
                  <a:lnTo>
                    <a:pt x="10340" y="10499"/>
                  </a:lnTo>
                  <a:lnTo>
                    <a:pt x="10336" y="10508"/>
                  </a:lnTo>
                  <a:lnTo>
                    <a:pt x="10333" y="10519"/>
                  </a:lnTo>
                  <a:lnTo>
                    <a:pt x="10332" y="10536"/>
                  </a:lnTo>
                  <a:lnTo>
                    <a:pt x="10331" y="10547"/>
                  </a:lnTo>
                  <a:lnTo>
                    <a:pt x="10316" y="10618"/>
                  </a:lnTo>
                  <a:lnTo>
                    <a:pt x="10301" y="10658"/>
                  </a:lnTo>
                  <a:lnTo>
                    <a:pt x="10299" y="10670"/>
                  </a:lnTo>
                  <a:lnTo>
                    <a:pt x="10295" y="10679"/>
                  </a:lnTo>
                  <a:lnTo>
                    <a:pt x="10287" y="10689"/>
                  </a:lnTo>
                  <a:lnTo>
                    <a:pt x="10283" y="10699"/>
                  </a:lnTo>
                  <a:lnTo>
                    <a:pt x="10298" y="10706"/>
                  </a:lnTo>
                  <a:lnTo>
                    <a:pt x="10326" y="10685"/>
                  </a:lnTo>
                  <a:lnTo>
                    <a:pt x="10340" y="10683"/>
                  </a:lnTo>
                  <a:lnTo>
                    <a:pt x="10350" y="10692"/>
                  </a:lnTo>
                  <a:lnTo>
                    <a:pt x="10363" y="10697"/>
                  </a:lnTo>
                  <a:lnTo>
                    <a:pt x="10369" y="10705"/>
                  </a:lnTo>
                  <a:lnTo>
                    <a:pt x="10376" y="10708"/>
                  </a:lnTo>
                  <a:lnTo>
                    <a:pt x="10379" y="10713"/>
                  </a:lnTo>
                  <a:lnTo>
                    <a:pt x="10381" y="10720"/>
                  </a:lnTo>
                  <a:lnTo>
                    <a:pt x="10384" y="10740"/>
                  </a:lnTo>
                  <a:lnTo>
                    <a:pt x="10386" y="10746"/>
                  </a:lnTo>
                  <a:lnTo>
                    <a:pt x="10389" y="10750"/>
                  </a:lnTo>
                  <a:lnTo>
                    <a:pt x="10396" y="10753"/>
                  </a:lnTo>
                  <a:lnTo>
                    <a:pt x="10402" y="10766"/>
                  </a:lnTo>
                  <a:lnTo>
                    <a:pt x="10405" y="10771"/>
                  </a:lnTo>
                  <a:lnTo>
                    <a:pt x="10408" y="10774"/>
                  </a:lnTo>
                  <a:lnTo>
                    <a:pt x="10426" y="10775"/>
                  </a:lnTo>
                  <a:lnTo>
                    <a:pt x="10434" y="10771"/>
                  </a:lnTo>
                  <a:lnTo>
                    <a:pt x="10440" y="10758"/>
                  </a:lnTo>
                  <a:lnTo>
                    <a:pt x="10453" y="10705"/>
                  </a:lnTo>
                  <a:lnTo>
                    <a:pt x="10463" y="10689"/>
                  </a:lnTo>
                  <a:lnTo>
                    <a:pt x="10466" y="10673"/>
                  </a:lnTo>
                  <a:lnTo>
                    <a:pt x="10469" y="10638"/>
                  </a:lnTo>
                  <a:lnTo>
                    <a:pt x="10474" y="10603"/>
                  </a:lnTo>
                  <a:lnTo>
                    <a:pt x="10477" y="10586"/>
                  </a:lnTo>
                  <a:lnTo>
                    <a:pt x="10481" y="10578"/>
                  </a:lnTo>
                  <a:lnTo>
                    <a:pt x="10486" y="10573"/>
                  </a:lnTo>
                  <a:lnTo>
                    <a:pt x="10498" y="10548"/>
                  </a:lnTo>
                  <a:lnTo>
                    <a:pt x="10502" y="10537"/>
                  </a:lnTo>
                  <a:lnTo>
                    <a:pt x="10504" y="10518"/>
                  </a:lnTo>
                  <a:lnTo>
                    <a:pt x="10505" y="10497"/>
                  </a:lnTo>
                  <a:lnTo>
                    <a:pt x="10507" y="10480"/>
                  </a:lnTo>
                  <a:lnTo>
                    <a:pt x="10517" y="10463"/>
                  </a:lnTo>
                  <a:lnTo>
                    <a:pt x="10520" y="10447"/>
                  </a:lnTo>
                  <a:lnTo>
                    <a:pt x="10522" y="10427"/>
                  </a:lnTo>
                  <a:lnTo>
                    <a:pt x="10524" y="10411"/>
                  </a:lnTo>
                  <a:lnTo>
                    <a:pt x="10528" y="10399"/>
                  </a:lnTo>
                  <a:lnTo>
                    <a:pt x="10534" y="10388"/>
                  </a:lnTo>
                  <a:lnTo>
                    <a:pt x="10548" y="10373"/>
                  </a:lnTo>
                  <a:lnTo>
                    <a:pt x="10550" y="10369"/>
                  </a:lnTo>
                  <a:lnTo>
                    <a:pt x="10552" y="10372"/>
                  </a:lnTo>
                  <a:lnTo>
                    <a:pt x="10554" y="10388"/>
                  </a:lnTo>
                  <a:lnTo>
                    <a:pt x="10554" y="10398"/>
                  </a:lnTo>
                  <a:lnTo>
                    <a:pt x="10554" y="10405"/>
                  </a:lnTo>
                  <a:lnTo>
                    <a:pt x="10551" y="10417"/>
                  </a:lnTo>
                  <a:lnTo>
                    <a:pt x="10546" y="10429"/>
                  </a:lnTo>
                  <a:lnTo>
                    <a:pt x="10540" y="10427"/>
                  </a:lnTo>
                  <a:lnTo>
                    <a:pt x="10533" y="10421"/>
                  </a:lnTo>
                  <a:lnTo>
                    <a:pt x="10527" y="10418"/>
                  </a:lnTo>
                  <a:lnTo>
                    <a:pt x="10524" y="10423"/>
                  </a:lnTo>
                  <a:lnTo>
                    <a:pt x="10524" y="10432"/>
                  </a:lnTo>
                  <a:lnTo>
                    <a:pt x="10526" y="10443"/>
                  </a:lnTo>
                  <a:lnTo>
                    <a:pt x="10527" y="10452"/>
                  </a:lnTo>
                  <a:lnTo>
                    <a:pt x="10526" y="10465"/>
                  </a:lnTo>
                  <a:lnTo>
                    <a:pt x="10525" y="10471"/>
                  </a:lnTo>
                  <a:lnTo>
                    <a:pt x="10521" y="10482"/>
                  </a:lnTo>
                  <a:lnTo>
                    <a:pt x="10518" y="10495"/>
                  </a:lnTo>
                  <a:lnTo>
                    <a:pt x="10517" y="10504"/>
                  </a:lnTo>
                  <a:lnTo>
                    <a:pt x="10517" y="10515"/>
                  </a:lnTo>
                  <a:lnTo>
                    <a:pt x="10519" y="10536"/>
                  </a:lnTo>
                  <a:lnTo>
                    <a:pt x="10519" y="10547"/>
                  </a:lnTo>
                  <a:lnTo>
                    <a:pt x="10517" y="10553"/>
                  </a:lnTo>
                  <a:lnTo>
                    <a:pt x="10516" y="10556"/>
                  </a:lnTo>
                  <a:lnTo>
                    <a:pt x="10517" y="10562"/>
                  </a:lnTo>
                  <a:lnTo>
                    <a:pt x="10518" y="10569"/>
                  </a:lnTo>
                  <a:lnTo>
                    <a:pt x="10518" y="10574"/>
                  </a:lnTo>
                  <a:lnTo>
                    <a:pt x="10517" y="10578"/>
                  </a:lnTo>
                  <a:lnTo>
                    <a:pt x="10515" y="10584"/>
                  </a:lnTo>
                  <a:lnTo>
                    <a:pt x="10513" y="10595"/>
                  </a:lnTo>
                  <a:lnTo>
                    <a:pt x="10511" y="10601"/>
                  </a:lnTo>
                  <a:lnTo>
                    <a:pt x="10509" y="10607"/>
                  </a:lnTo>
                  <a:lnTo>
                    <a:pt x="10508" y="10618"/>
                  </a:lnTo>
                  <a:lnTo>
                    <a:pt x="10512" y="10631"/>
                  </a:lnTo>
                  <a:lnTo>
                    <a:pt x="10516" y="10631"/>
                  </a:lnTo>
                  <a:lnTo>
                    <a:pt x="10520" y="10623"/>
                  </a:lnTo>
                  <a:lnTo>
                    <a:pt x="10526" y="10598"/>
                  </a:lnTo>
                  <a:lnTo>
                    <a:pt x="10528" y="10606"/>
                  </a:lnTo>
                  <a:lnTo>
                    <a:pt x="10529" y="10621"/>
                  </a:lnTo>
                  <a:lnTo>
                    <a:pt x="10530" y="10632"/>
                  </a:lnTo>
                  <a:lnTo>
                    <a:pt x="10521" y="10664"/>
                  </a:lnTo>
                  <a:lnTo>
                    <a:pt x="10518" y="10683"/>
                  </a:lnTo>
                  <a:lnTo>
                    <a:pt x="10523" y="10690"/>
                  </a:lnTo>
                  <a:lnTo>
                    <a:pt x="10524" y="10698"/>
                  </a:lnTo>
                  <a:lnTo>
                    <a:pt x="10517" y="10699"/>
                  </a:lnTo>
                  <a:lnTo>
                    <a:pt x="10513" y="10702"/>
                  </a:lnTo>
                  <a:lnTo>
                    <a:pt x="10511" y="10708"/>
                  </a:lnTo>
                  <a:lnTo>
                    <a:pt x="10509" y="10718"/>
                  </a:lnTo>
                  <a:lnTo>
                    <a:pt x="10509" y="10724"/>
                  </a:lnTo>
                  <a:lnTo>
                    <a:pt x="10511" y="10736"/>
                  </a:lnTo>
                  <a:lnTo>
                    <a:pt x="10512" y="10738"/>
                  </a:lnTo>
                  <a:lnTo>
                    <a:pt x="10513" y="10738"/>
                  </a:lnTo>
                  <a:lnTo>
                    <a:pt x="10515" y="10740"/>
                  </a:lnTo>
                  <a:lnTo>
                    <a:pt x="10516" y="10748"/>
                  </a:lnTo>
                  <a:lnTo>
                    <a:pt x="10516" y="10753"/>
                  </a:lnTo>
                  <a:lnTo>
                    <a:pt x="10512" y="10779"/>
                  </a:lnTo>
                  <a:lnTo>
                    <a:pt x="10508" y="10790"/>
                  </a:lnTo>
                  <a:lnTo>
                    <a:pt x="10507" y="10800"/>
                  </a:lnTo>
                  <a:lnTo>
                    <a:pt x="10511" y="10807"/>
                  </a:lnTo>
                  <a:lnTo>
                    <a:pt x="10513" y="10810"/>
                  </a:lnTo>
                  <a:lnTo>
                    <a:pt x="10516" y="10811"/>
                  </a:lnTo>
                  <a:lnTo>
                    <a:pt x="10519" y="10810"/>
                  </a:lnTo>
                  <a:lnTo>
                    <a:pt x="10522" y="10799"/>
                  </a:lnTo>
                  <a:lnTo>
                    <a:pt x="10524" y="10797"/>
                  </a:lnTo>
                  <a:lnTo>
                    <a:pt x="10528" y="10800"/>
                  </a:lnTo>
                  <a:lnTo>
                    <a:pt x="10530" y="10796"/>
                  </a:lnTo>
                  <a:lnTo>
                    <a:pt x="10532" y="10796"/>
                  </a:lnTo>
                  <a:lnTo>
                    <a:pt x="10534" y="10801"/>
                  </a:lnTo>
                  <a:lnTo>
                    <a:pt x="10537" y="10803"/>
                  </a:lnTo>
                  <a:lnTo>
                    <a:pt x="10539" y="10793"/>
                  </a:lnTo>
                  <a:lnTo>
                    <a:pt x="10541" y="10790"/>
                  </a:lnTo>
                  <a:lnTo>
                    <a:pt x="10544" y="10792"/>
                  </a:lnTo>
                  <a:lnTo>
                    <a:pt x="10548" y="10798"/>
                  </a:lnTo>
                  <a:lnTo>
                    <a:pt x="10550" y="10804"/>
                  </a:lnTo>
                  <a:lnTo>
                    <a:pt x="10553" y="10808"/>
                  </a:lnTo>
                  <a:lnTo>
                    <a:pt x="10563" y="10817"/>
                  </a:lnTo>
                  <a:lnTo>
                    <a:pt x="10572" y="10842"/>
                  </a:lnTo>
                  <a:lnTo>
                    <a:pt x="10577" y="10863"/>
                  </a:lnTo>
                  <a:lnTo>
                    <a:pt x="10578" y="10868"/>
                  </a:lnTo>
                  <a:lnTo>
                    <a:pt x="10575" y="10866"/>
                  </a:lnTo>
                  <a:lnTo>
                    <a:pt x="10572" y="10863"/>
                  </a:lnTo>
                  <a:lnTo>
                    <a:pt x="10570" y="10861"/>
                  </a:lnTo>
                  <a:lnTo>
                    <a:pt x="10567" y="10864"/>
                  </a:lnTo>
                  <a:lnTo>
                    <a:pt x="10574" y="10871"/>
                  </a:lnTo>
                  <a:lnTo>
                    <a:pt x="10587" y="10887"/>
                  </a:lnTo>
                  <a:lnTo>
                    <a:pt x="10594" y="10890"/>
                  </a:lnTo>
                  <a:lnTo>
                    <a:pt x="10599" y="10882"/>
                  </a:lnTo>
                  <a:lnTo>
                    <a:pt x="10605" y="10867"/>
                  </a:lnTo>
                  <a:lnTo>
                    <a:pt x="10610" y="10859"/>
                  </a:lnTo>
                  <a:lnTo>
                    <a:pt x="10614" y="10870"/>
                  </a:lnTo>
                  <a:lnTo>
                    <a:pt x="10612" y="10879"/>
                  </a:lnTo>
                  <a:lnTo>
                    <a:pt x="10614" y="10887"/>
                  </a:lnTo>
                  <a:lnTo>
                    <a:pt x="10618" y="10894"/>
                  </a:lnTo>
                  <a:lnTo>
                    <a:pt x="10622" y="10895"/>
                  </a:lnTo>
                  <a:lnTo>
                    <a:pt x="10637" y="10883"/>
                  </a:lnTo>
                  <a:lnTo>
                    <a:pt x="10634" y="10871"/>
                  </a:lnTo>
                  <a:lnTo>
                    <a:pt x="10642" y="10864"/>
                  </a:lnTo>
                  <a:lnTo>
                    <a:pt x="10664" y="10868"/>
                  </a:lnTo>
                  <a:lnTo>
                    <a:pt x="10671" y="10854"/>
                  </a:lnTo>
                  <a:lnTo>
                    <a:pt x="10672" y="10849"/>
                  </a:lnTo>
                  <a:lnTo>
                    <a:pt x="10674" y="10848"/>
                  </a:lnTo>
                  <a:lnTo>
                    <a:pt x="10676" y="10852"/>
                  </a:lnTo>
                  <a:lnTo>
                    <a:pt x="10677" y="10860"/>
                  </a:lnTo>
                  <a:lnTo>
                    <a:pt x="10677" y="10867"/>
                  </a:lnTo>
                  <a:lnTo>
                    <a:pt x="10675" y="10870"/>
                  </a:lnTo>
                  <a:lnTo>
                    <a:pt x="10674" y="10871"/>
                  </a:lnTo>
                  <a:lnTo>
                    <a:pt x="10667" y="10891"/>
                  </a:lnTo>
                  <a:lnTo>
                    <a:pt x="10665" y="10903"/>
                  </a:lnTo>
                  <a:lnTo>
                    <a:pt x="10669" y="10907"/>
                  </a:lnTo>
                  <a:lnTo>
                    <a:pt x="10673" y="10907"/>
                  </a:lnTo>
                  <a:lnTo>
                    <a:pt x="10676" y="10909"/>
                  </a:lnTo>
                  <a:lnTo>
                    <a:pt x="10714" y="10963"/>
                  </a:lnTo>
                  <a:lnTo>
                    <a:pt x="10722" y="10979"/>
                  </a:lnTo>
                  <a:lnTo>
                    <a:pt x="10727" y="10999"/>
                  </a:lnTo>
                  <a:lnTo>
                    <a:pt x="10721" y="11007"/>
                  </a:lnTo>
                  <a:lnTo>
                    <a:pt x="10699" y="11009"/>
                  </a:lnTo>
                  <a:lnTo>
                    <a:pt x="10674" y="11025"/>
                  </a:lnTo>
                  <a:lnTo>
                    <a:pt x="10705" y="11015"/>
                  </a:lnTo>
                  <a:lnTo>
                    <a:pt x="10719" y="11014"/>
                  </a:lnTo>
                  <a:lnTo>
                    <a:pt x="10748" y="11035"/>
                  </a:lnTo>
                  <a:lnTo>
                    <a:pt x="10760" y="11028"/>
                  </a:lnTo>
                  <a:lnTo>
                    <a:pt x="10783" y="10994"/>
                  </a:lnTo>
                  <a:lnTo>
                    <a:pt x="10811" y="10959"/>
                  </a:lnTo>
                  <a:lnTo>
                    <a:pt x="10843" y="10945"/>
                  </a:lnTo>
                  <a:lnTo>
                    <a:pt x="10899" y="10908"/>
                  </a:lnTo>
                  <a:lnTo>
                    <a:pt x="10944" y="10866"/>
                  </a:lnTo>
                  <a:lnTo>
                    <a:pt x="10982" y="10831"/>
                  </a:lnTo>
                  <a:lnTo>
                    <a:pt x="11017" y="10828"/>
                  </a:lnTo>
                  <a:lnTo>
                    <a:pt x="11051" y="10841"/>
                  </a:lnTo>
                  <a:lnTo>
                    <a:pt x="11081" y="10837"/>
                  </a:lnTo>
                  <a:lnTo>
                    <a:pt x="11116" y="10839"/>
                  </a:lnTo>
                  <a:lnTo>
                    <a:pt x="11137" y="10848"/>
                  </a:lnTo>
                  <a:lnTo>
                    <a:pt x="11167" y="10843"/>
                  </a:lnTo>
                  <a:lnTo>
                    <a:pt x="11185" y="10856"/>
                  </a:lnTo>
                  <a:lnTo>
                    <a:pt x="11223" y="10885"/>
                  </a:lnTo>
                  <a:lnTo>
                    <a:pt x="11236" y="10882"/>
                  </a:lnTo>
                  <a:lnTo>
                    <a:pt x="11248" y="10869"/>
                  </a:lnTo>
                  <a:lnTo>
                    <a:pt x="11275" y="10816"/>
                  </a:lnTo>
                  <a:lnTo>
                    <a:pt x="11287" y="10805"/>
                  </a:lnTo>
                  <a:lnTo>
                    <a:pt x="11291" y="10796"/>
                  </a:lnTo>
                  <a:lnTo>
                    <a:pt x="11292" y="10782"/>
                  </a:lnTo>
                  <a:lnTo>
                    <a:pt x="11287" y="10766"/>
                  </a:lnTo>
                  <a:lnTo>
                    <a:pt x="11282" y="10753"/>
                  </a:lnTo>
                  <a:lnTo>
                    <a:pt x="11279" y="10750"/>
                  </a:lnTo>
                  <a:lnTo>
                    <a:pt x="11275" y="10750"/>
                  </a:lnTo>
                  <a:lnTo>
                    <a:pt x="11273" y="10746"/>
                  </a:lnTo>
                  <a:lnTo>
                    <a:pt x="11266" y="10715"/>
                  </a:lnTo>
                  <a:lnTo>
                    <a:pt x="11265" y="10701"/>
                  </a:lnTo>
                  <a:lnTo>
                    <a:pt x="11271" y="10688"/>
                  </a:lnTo>
                  <a:lnTo>
                    <a:pt x="11285" y="10676"/>
                  </a:lnTo>
                  <a:lnTo>
                    <a:pt x="11287" y="10704"/>
                  </a:lnTo>
                  <a:lnTo>
                    <a:pt x="11295" y="10715"/>
                  </a:lnTo>
                  <a:lnTo>
                    <a:pt x="11305" y="10724"/>
                  </a:lnTo>
                  <a:lnTo>
                    <a:pt x="11312" y="10741"/>
                  </a:lnTo>
                  <a:lnTo>
                    <a:pt x="11307" y="10744"/>
                  </a:lnTo>
                  <a:lnTo>
                    <a:pt x="11305" y="10744"/>
                  </a:lnTo>
                  <a:lnTo>
                    <a:pt x="11310" y="10752"/>
                  </a:lnTo>
                  <a:lnTo>
                    <a:pt x="11314" y="10763"/>
                  </a:lnTo>
                  <a:lnTo>
                    <a:pt x="11318" y="10777"/>
                  </a:lnTo>
                  <a:lnTo>
                    <a:pt x="11321" y="10793"/>
                  </a:lnTo>
                  <a:lnTo>
                    <a:pt x="11322" y="10810"/>
                  </a:lnTo>
                  <a:lnTo>
                    <a:pt x="11324" y="10831"/>
                  </a:lnTo>
                  <a:lnTo>
                    <a:pt x="11324" y="10849"/>
                  </a:lnTo>
                  <a:lnTo>
                    <a:pt x="11323" y="10862"/>
                  </a:lnTo>
                  <a:lnTo>
                    <a:pt x="11322" y="10867"/>
                  </a:lnTo>
                  <a:lnTo>
                    <a:pt x="11316" y="10878"/>
                  </a:lnTo>
                  <a:lnTo>
                    <a:pt x="11311" y="10883"/>
                  </a:lnTo>
                  <a:lnTo>
                    <a:pt x="11309" y="10887"/>
                  </a:lnTo>
                  <a:lnTo>
                    <a:pt x="11308" y="10893"/>
                  </a:lnTo>
                  <a:lnTo>
                    <a:pt x="11297" y="10918"/>
                  </a:lnTo>
                  <a:lnTo>
                    <a:pt x="11292" y="10924"/>
                  </a:lnTo>
                  <a:lnTo>
                    <a:pt x="11288" y="10920"/>
                  </a:lnTo>
                  <a:lnTo>
                    <a:pt x="11289" y="10909"/>
                  </a:lnTo>
                  <a:lnTo>
                    <a:pt x="11291" y="10901"/>
                  </a:lnTo>
                  <a:lnTo>
                    <a:pt x="11295" y="10889"/>
                  </a:lnTo>
                  <a:lnTo>
                    <a:pt x="11290" y="10895"/>
                  </a:lnTo>
                  <a:lnTo>
                    <a:pt x="11286" y="10906"/>
                  </a:lnTo>
                  <a:lnTo>
                    <a:pt x="11285" y="10920"/>
                  </a:lnTo>
                  <a:lnTo>
                    <a:pt x="11290" y="10940"/>
                  </a:lnTo>
                  <a:lnTo>
                    <a:pt x="11296" y="10947"/>
                  </a:lnTo>
                  <a:lnTo>
                    <a:pt x="11313" y="10948"/>
                  </a:lnTo>
                  <a:lnTo>
                    <a:pt x="11332" y="10955"/>
                  </a:lnTo>
                  <a:lnTo>
                    <a:pt x="11369" y="10979"/>
                  </a:lnTo>
                  <a:lnTo>
                    <a:pt x="11394" y="10988"/>
                  </a:lnTo>
                  <a:lnTo>
                    <a:pt x="11429" y="11017"/>
                  </a:lnTo>
                  <a:lnTo>
                    <a:pt x="11453" y="11024"/>
                  </a:lnTo>
                  <a:lnTo>
                    <a:pt x="11469" y="11027"/>
                  </a:lnTo>
                  <a:lnTo>
                    <a:pt x="11486" y="11029"/>
                  </a:lnTo>
                  <a:lnTo>
                    <a:pt x="11511" y="11021"/>
                  </a:lnTo>
                  <a:lnTo>
                    <a:pt x="11550" y="11007"/>
                  </a:lnTo>
                  <a:lnTo>
                    <a:pt x="11564" y="10991"/>
                  </a:lnTo>
                  <a:lnTo>
                    <a:pt x="11587" y="10949"/>
                  </a:lnTo>
                  <a:lnTo>
                    <a:pt x="11605" y="10910"/>
                  </a:lnTo>
                  <a:lnTo>
                    <a:pt x="11621" y="10877"/>
                  </a:lnTo>
                  <a:lnTo>
                    <a:pt x="11642" y="10841"/>
                  </a:lnTo>
                  <a:lnTo>
                    <a:pt x="11650" y="10801"/>
                  </a:lnTo>
                  <a:lnTo>
                    <a:pt x="11659" y="10750"/>
                  </a:lnTo>
                  <a:lnTo>
                    <a:pt x="11663" y="10725"/>
                  </a:lnTo>
                  <a:lnTo>
                    <a:pt x="11671" y="10698"/>
                  </a:lnTo>
                  <a:lnTo>
                    <a:pt x="11677" y="10689"/>
                  </a:lnTo>
                  <a:lnTo>
                    <a:pt x="11684" y="10684"/>
                  </a:lnTo>
                  <a:lnTo>
                    <a:pt x="11686" y="10679"/>
                  </a:lnTo>
                  <a:lnTo>
                    <a:pt x="11685" y="10669"/>
                  </a:lnTo>
                  <a:lnTo>
                    <a:pt x="11682" y="10647"/>
                  </a:lnTo>
                  <a:lnTo>
                    <a:pt x="11682" y="10627"/>
                  </a:lnTo>
                  <a:lnTo>
                    <a:pt x="11687" y="10593"/>
                  </a:lnTo>
                  <a:lnTo>
                    <a:pt x="11686" y="10584"/>
                  </a:lnTo>
                  <a:lnTo>
                    <a:pt x="11690" y="10577"/>
                  </a:lnTo>
                  <a:lnTo>
                    <a:pt x="11694" y="10581"/>
                  </a:lnTo>
                  <a:lnTo>
                    <a:pt x="11701" y="10602"/>
                  </a:lnTo>
                  <a:lnTo>
                    <a:pt x="11707" y="10610"/>
                  </a:lnTo>
                  <a:lnTo>
                    <a:pt x="11718" y="10614"/>
                  </a:lnTo>
                  <a:lnTo>
                    <a:pt x="11724" y="10622"/>
                  </a:lnTo>
                  <a:lnTo>
                    <a:pt x="11727" y="10633"/>
                  </a:lnTo>
                  <a:lnTo>
                    <a:pt x="11731" y="10647"/>
                  </a:lnTo>
                  <a:lnTo>
                    <a:pt x="11735" y="10659"/>
                  </a:lnTo>
                  <a:lnTo>
                    <a:pt x="11744" y="10666"/>
                  </a:lnTo>
                  <a:lnTo>
                    <a:pt x="11767" y="10716"/>
                  </a:lnTo>
                  <a:lnTo>
                    <a:pt x="11772" y="10721"/>
                  </a:lnTo>
                  <a:lnTo>
                    <a:pt x="11814" y="10709"/>
                  </a:lnTo>
                  <a:lnTo>
                    <a:pt x="11818" y="10712"/>
                  </a:lnTo>
                  <a:lnTo>
                    <a:pt x="11836" y="10741"/>
                  </a:lnTo>
                  <a:lnTo>
                    <a:pt x="11842" y="10744"/>
                  </a:lnTo>
                  <a:lnTo>
                    <a:pt x="11844" y="10744"/>
                  </a:lnTo>
                  <a:lnTo>
                    <a:pt x="11847" y="10742"/>
                  </a:lnTo>
                  <a:lnTo>
                    <a:pt x="11843" y="10753"/>
                  </a:lnTo>
                  <a:lnTo>
                    <a:pt x="11837" y="10753"/>
                  </a:lnTo>
                  <a:lnTo>
                    <a:pt x="11831" y="10747"/>
                  </a:lnTo>
                  <a:lnTo>
                    <a:pt x="11820" y="10726"/>
                  </a:lnTo>
                  <a:lnTo>
                    <a:pt x="11814" y="10725"/>
                  </a:lnTo>
                  <a:lnTo>
                    <a:pt x="11784" y="10736"/>
                  </a:lnTo>
                  <a:lnTo>
                    <a:pt x="11765" y="10755"/>
                  </a:lnTo>
                  <a:lnTo>
                    <a:pt x="11763" y="10765"/>
                  </a:lnTo>
                  <a:lnTo>
                    <a:pt x="11764" y="10779"/>
                  </a:lnTo>
                  <a:lnTo>
                    <a:pt x="11771" y="10810"/>
                  </a:lnTo>
                  <a:lnTo>
                    <a:pt x="11770" y="10817"/>
                  </a:lnTo>
                  <a:lnTo>
                    <a:pt x="11769" y="10821"/>
                  </a:lnTo>
                  <a:lnTo>
                    <a:pt x="11767" y="10838"/>
                  </a:lnTo>
                  <a:lnTo>
                    <a:pt x="11767" y="10843"/>
                  </a:lnTo>
                  <a:lnTo>
                    <a:pt x="11769" y="10856"/>
                  </a:lnTo>
                  <a:lnTo>
                    <a:pt x="11771" y="10859"/>
                  </a:lnTo>
                  <a:lnTo>
                    <a:pt x="11772" y="10860"/>
                  </a:lnTo>
                  <a:lnTo>
                    <a:pt x="11774" y="10865"/>
                  </a:lnTo>
                  <a:lnTo>
                    <a:pt x="11777" y="10880"/>
                  </a:lnTo>
                  <a:lnTo>
                    <a:pt x="11779" y="10897"/>
                  </a:lnTo>
                  <a:lnTo>
                    <a:pt x="11782" y="10928"/>
                  </a:lnTo>
                  <a:lnTo>
                    <a:pt x="11784" y="10934"/>
                  </a:lnTo>
                  <a:lnTo>
                    <a:pt x="11792" y="10956"/>
                  </a:lnTo>
                  <a:lnTo>
                    <a:pt x="11795" y="10967"/>
                  </a:lnTo>
                  <a:lnTo>
                    <a:pt x="11792" y="11012"/>
                  </a:lnTo>
                  <a:lnTo>
                    <a:pt x="11790" y="11020"/>
                  </a:lnTo>
                  <a:lnTo>
                    <a:pt x="11786" y="11019"/>
                  </a:lnTo>
                  <a:lnTo>
                    <a:pt x="11772" y="11000"/>
                  </a:lnTo>
                  <a:lnTo>
                    <a:pt x="11773" y="10991"/>
                  </a:lnTo>
                  <a:lnTo>
                    <a:pt x="11777" y="10982"/>
                  </a:lnTo>
                  <a:lnTo>
                    <a:pt x="11782" y="10975"/>
                  </a:lnTo>
                  <a:lnTo>
                    <a:pt x="11786" y="10972"/>
                  </a:lnTo>
                  <a:lnTo>
                    <a:pt x="11782" y="10949"/>
                  </a:lnTo>
                  <a:lnTo>
                    <a:pt x="11773" y="10918"/>
                  </a:lnTo>
                  <a:lnTo>
                    <a:pt x="11770" y="10899"/>
                  </a:lnTo>
                  <a:lnTo>
                    <a:pt x="11768" y="10894"/>
                  </a:lnTo>
                  <a:lnTo>
                    <a:pt x="11766" y="10889"/>
                  </a:lnTo>
                  <a:lnTo>
                    <a:pt x="11764" y="10886"/>
                  </a:lnTo>
                  <a:lnTo>
                    <a:pt x="11760" y="10883"/>
                  </a:lnTo>
                  <a:lnTo>
                    <a:pt x="11760" y="10877"/>
                  </a:lnTo>
                  <a:lnTo>
                    <a:pt x="11760" y="10865"/>
                  </a:lnTo>
                  <a:lnTo>
                    <a:pt x="11755" y="10831"/>
                  </a:lnTo>
                  <a:lnTo>
                    <a:pt x="11754" y="10818"/>
                  </a:lnTo>
                  <a:lnTo>
                    <a:pt x="11753" y="10791"/>
                  </a:lnTo>
                  <a:lnTo>
                    <a:pt x="11757" y="10753"/>
                  </a:lnTo>
                  <a:lnTo>
                    <a:pt x="11754" y="10737"/>
                  </a:lnTo>
                  <a:lnTo>
                    <a:pt x="11734" y="10680"/>
                  </a:lnTo>
                  <a:lnTo>
                    <a:pt x="11718" y="10652"/>
                  </a:lnTo>
                  <a:lnTo>
                    <a:pt x="11712" y="10639"/>
                  </a:lnTo>
                  <a:lnTo>
                    <a:pt x="11706" y="10629"/>
                  </a:lnTo>
                  <a:lnTo>
                    <a:pt x="11703" y="10640"/>
                  </a:lnTo>
                  <a:lnTo>
                    <a:pt x="11700" y="10676"/>
                  </a:lnTo>
                  <a:lnTo>
                    <a:pt x="11696" y="10693"/>
                  </a:lnTo>
                  <a:lnTo>
                    <a:pt x="11694" y="10699"/>
                  </a:lnTo>
                  <a:lnTo>
                    <a:pt x="11691" y="10702"/>
                  </a:lnTo>
                  <a:lnTo>
                    <a:pt x="11689" y="10708"/>
                  </a:lnTo>
                  <a:lnTo>
                    <a:pt x="11687" y="10728"/>
                  </a:lnTo>
                  <a:lnTo>
                    <a:pt x="11685" y="10734"/>
                  </a:lnTo>
                  <a:lnTo>
                    <a:pt x="11684" y="10746"/>
                  </a:lnTo>
                  <a:lnTo>
                    <a:pt x="11689" y="10771"/>
                  </a:lnTo>
                  <a:lnTo>
                    <a:pt x="11698" y="10804"/>
                  </a:lnTo>
                  <a:lnTo>
                    <a:pt x="11704" y="10840"/>
                  </a:lnTo>
                  <a:lnTo>
                    <a:pt x="11708" y="10856"/>
                  </a:lnTo>
                  <a:lnTo>
                    <a:pt x="11712" y="10862"/>
                  </a:lnTo>
                  <a:lnTo>
                    <a:pt x="11715" y="10868"/>
                  </a:lnTo>
                  <a:lnTo>
                    <a:pt x="11732" y="10900"/>
                  </a:lnTo>
                  <a:lnTo>
                    <a:pt x="11732" y="10914"/>
                  </a:lnTo>
                  <a:lnTo>
                    <a:pt x="11725" y="10945"/>
                  </a:lnTo>
                  <a:lnTo>
                    <a:pt x="11717" y="10988"/>
                  </a:lnTo>
                  <a:lnTo>
                    <a:pt x="11716" y="11007"/>
                  </a:lnTo>
                  <a:lnTo>
                    <a:pt x="11720" y="11012"/>
                  </a:lnTo>
                  <a:lnTo>
                    <a:pt x="11712" y="11036"/>
                  </a:lnTo>
                  <a:lnTo>
                    <a:pt x="11709" y="11046"/>
                  </a:lnTo>
                  <a:lnTo>
                    <a:pt x="11712" y="11052"/>
                  </a:lnTo>
                  <a:lnTo>
                    <a:pt x="11709" y="11061"/>
                  </a:lnTo>
                  <a:lnTo>
                    <a:pt x="11706" y="11060"/>
                  </a:lnTo>
                  <a:lnTo>
                    <a:pt x="11703" y="11052"/>
                  </a:lnTo>
                  <a:lnTo>
                    <a:pt x="11700" y="11043"/>
                  </a:lnTo>
                  <a:lnTo>
                    <a:pt x="11699" y="11059"/>
                  </a:lnTo>
                  <a:lnTo>
                    <a:pt x="11697" y="11070"/>
                  </a:lnTo>
                  <a:lnTo>
                    <a:pt x="11694" y="11076"/>
                  </a:lnTo>
                  <a:lnTo>
                    <a:pt x="11689" y="11077"/>
                  </a:lnTo>
                  <a:lnTo>
                    <a:pt x="11691" y="11087"/>
                  </a:lnTo>
                  <a:lnTo>
                    <a:pt x="11692" y="11091"/>
                  </a:lnTo>
                  <a:lnTo>
                    <a:pt x="11685" y="11099"/>
                  </a:lnTo>
                  <a:lnTo>
                    <a:pt x="11669" y="11095"/>
                  </a:lnTo>
                  <a:lnTo>
                    <a:pt x="11665" y="11110"/>
                  </a:lnTo>
                  <a:lnTo>
                    <a:pt x="11730" y="11170"/>
                  </a:lnTo>
                  <a:lnTo>
                    <a:pt x="11745" y="11176"/>
                  </a:lnTo>
                  <a:lnTo>
                    <a:pt x="11748" y="11178"/>
                  </a:lnTo>
                  <a:lnTo>
                    <a:pt x="11753" y="11187"/>
                  </a:lnTo>
                  <a:lnTo>
                    <a:pt x="11764" y="11199"/>
                  </a:lnTo>
                  <a:lnTo>
                    <a:pt x="11768" y="11201"/>
                  </a:lnTo>
                  <a:lnTo>
                    <a:pt x="11773" y="11200"/>
                  </a:lnTo>
                  <a:lnTo>
                    <a:pt x="11777" y="11193"/>
                  </a:lnTo>
                  <a:lnTo>
                    <a:pt x="11780" y="11187"/>
                  </a:lnTo>
                  <a:lnTo>
                    <a:pt x="11786" y="11189"/>
                  </a:lnTo>
                  <a:lnTo>
                    <a:pt x="11796" y="11200"/>
                  </a:lnTo>
                  <a:lnTo>
                    <a:pt x="11793" y="11212"/>
                  </a:lnTo>
                  <a:lnTo>
                    <a:pt x="11788" y="11219"/>
                  </a:lnTo>
                  <a:lnTo>
                    <a:pt x="11783" y="11220"/>
                  </a:lnTo>
                  <a:lnTo>
                    <a:pt x="11773" y="11206"/>
                  </a:lnTo>
                  <a:lnTo>
                    <a:pt x="11754" y="11200"/>
                  </a:lnTo>
                  <a:lnTo>
                    <a:pt x="11761" y="11212"/>
                  </a:lnTo>
                  <a:lnTo>
                    <a:pt x="11770" y="11221"/>
                  </a:lnTo>
                  <a:lnTo>
                    <a:pt x="11779" y="11226"/>
                  </a:lnTo>
                  <a:lnTo>
                    <a:pt x="11786" y="11226"/>
                  </a:lnTo>
                  <a:lnTo>
                    <a:pt x="11792" y="11230"/>
                  </a:lnTo>
                  <a:lnTo>
                    <a:pt x="11799" y="11239"/>
                  </a:lnTo>
                  <a:lnTo>
                    <a:pt x="11805" y="11242"/>
                  </a:lnTo>
                  <a:lnTo>
                    <a:pt x="11805" y="11227"/>
                  </a:lnTo>
                  <a:lnTo>
                    <a:pt x="11806" y="11219"/>
                  </a:lnTo>
                  <a:lnTo>
                    <a:pt x="11809" y="11211"/>
                  </a:lnTo>
                  <a:lnTo>
                    <a:pt x="11812" y="11206"/>
                  </a:lnTo>
                  <a:lnTo>
                    <a:pt x="11815" y="11204"/>
                  </a:lnTo>
                  <a:lnTo>
                    <a:pt x="11819" y="11209"/>
                  </a:lnTo>
                  <a:lnTo>
                    <a:pt x="11819" y="11216"/>
                  </a:lnTo>
                  <a:lnTo>
                    <a:pt x="11818" y="11225"/>
                  </a:lnTo>
                  <a:lnTo>
                    <a:pt x="11820" y="11237"/>
                  </a:lnTo>
                  <a:lnTo>
                    <a:pt x="11824" y="11242"/>
                  </a:lnTo>
                  <a:lnTo>
                    <a:pt x="11828" y="11241"/>
                  </a:lnTo>
                  <a:lnTo>
                    <a:pt x="11832" y="11237"/>
                  </a:lnTo>
                  <a:lnTo>
                    <a:pt x="11836" y="11236"/>
                  </a:lnTo>
                  <a:lnTo>
                    <a:pt x="11839" y="11239"/>
                  </a:lnTo>
                  <a:lnTo>
                    <a:pt x="11849" y="11258"/>
                  </a:lnTo>
                  <a:lnTo>
                    <a:pt x="11845" y="11263"/>
                  </a:lnTo>
                  <a:lnTo>
                    <a:pt x="11833" y="11253"/>
                  </a:lnTo>
                  <a:lnTo>
                    <a:pt x="11829" y="11261"/>
                  </a:lnTo>
                  <a:lnTo>
                    <a:pt x="11882" y="11279"/>
                  </a:lnTo>
                  <a:lnTo>
                    <a:pt x="11918" y="11309"/>
                  </a:lnTo>
                  <a:lnTo>
                    <a:pt x="11925" y="11319"/>
                  </a:lnTo>
                  <a:lnTo>
                    <a:pt x="11936" y="11329"/>
                  </a:lnTo>
                  <a:lnTo>
                    <a:pt x="11946" y="11332"/>
                  </a:lnTo>
                  <a:lnTo>
                    <a:pt x="11956" y="11341"/>
                  </a:lnTo>
                  <a:lnTo>
                    <a:pt x="11965" y="11356"/>
                  </a:lnTo>
                  <a:lnTo>
                    <a:pt x="11972" y="11369"/>
                  </a:lnTo>
                  <a:lnTo>
                    <a:pt x="11969" y="11358"/>
                  </a:lnTo>
                  <a:lnTo>
                    <a:pt x="11965" y="11350"/>
                  </a:lnTo>
                  <a:lnTo>
                    <a:pt x="11967" y="11346"/>
                  </a:lnTo>
                  <a:lnTo>
                    <a:pt x="11970" y="11342"/>
                  </a:lnTo>
                  <a:lnTo>
                    <a:pt x="11977" y="11339"/>
                  </a:lnTo>
                  <a:lnTo>
                    <a:pt x="11980" y="11335"/>
                  </a:lnTo>
                  <a:lnTo>
                    <a:pt x="11984" y="11322"/>
                  </a:lnTo>
                  <a:lnTo>
                    <a:pt x="12007" y="11299"/>
                  </a:lnTo>
                  <a:lnTo>
                    <a:pt x="12010" y="11306"/>
                  </a:lnTo>
                  <a:lnTo>
                    <a:pt x="12009" y="11313"/>
                  </a:lnTo>
                  <a:lnTo>
                    <a:pt x="12004" y="11322"/>
                  </a:lnTo>
                  <a:lnTo>
                    <a:pt x="12002" y="11329"/>
                  </a:lnTo>
                  <a:lnTo>
                    <a:pt x="12001" y="11342"/>
                  </a:lnTo>
                  <a:lnTo>
                    <a:pt x="12001" y="11346"/>
                  </a:lnTo>
                  <a:lnTo>
                    <a:pt x="12003" y="11356"/>
                  </a:lnTo>
                  <a:lnTo>
                    <a:pt x="12001" y="11371"/>
                  </a:lnTo>
                  <a:lnTo>
                    <a:pt x="11994" y="11377"/>
                  </a:lnTo>
                  <a:lnTo>
                    <a:pt x="11978" y="11380"/>
                  </a:lnTo>
                  <a:lnTo>
                    <a:pt x="11992" y="11395"/>
                  </a:lnTo>
                  <a:lnTo>
                    <a:pt x="12020" y="11375"/>
                  </a:lnTo>
                  <a:lnTo>
                    <a:pt x="12034" y="11378"/>
                  </a:lnTo>
                  <a:lnTo>
                    <a:pt x="12031" y="11386"/>
                  </a:lnTo>
                  <a:lnTo>
                    <a:pt x="12028" y="11389"/>
                  </a:lnTo>
                  <a:lnTo>
                    <a:pt x="12021" y="11393"/>
                  </a:lnTo>
                  <a:lnTo>
                    <a:pt x="12029" y="11399"/>
                  </a:lnTo>
                  <a:lnTo>
                    <a:pt x="12037" y="11398"/>
                  </a:lnTo>
                  <a:lnTo>
                    <a:pt x="12054" y="11388"/>
                  </a:lnTo>
                  <a:lnTo>
                    <a:pt x="12057" y="11405"/>
                  </a:lnTo>
                  <a:lnTo>
                    <a:pt x="12065" y="11416"/>
                  </a:lnTo>
                  <a:lnTo>
                    <a:pt x="12082" y="11429"/>
                  </a:lnTo>
                  <a:lnTo>
                    <a:pt x="12137" y="11508"/>
                  </a:lnTo>
                  <a:lnTo>
                    <a:pt x="12149" y="11534"/>
                  </a:lnTo>
                  <a:lnTo>
                    <a:pt x="12158" y="11571"/>
                  </a:lnTo>
                  <a:lnTo>
                    <a:pt x="12159" y="11584"/>
                  </a:lnTo>
                  <a:lnTo>
                    <a:pt x="12160" y="11603"/>
                  </a:lnTo>
                  <a:lnTo>
                    <a:pt x="12161" y="11616"/>
                  </a:lnTo>
                  <a:lnTo>
                    <a:pt x="12163" y="11622"/>
                  </a:lnTo>
                  <a:lnTo>
                    <a:pt x="12166" y="11626"/>
                  </a:lnTo>
                  <a:lnTo>
                    <a:pt x="12169" y="11628"/>
                  </a:lnTo>
                  <a:lnTo>
                    <a:pt x="12172" y="11631"/>
                  </a:lnTo>
                  <a:lnTo>
                    <a:pt x="12179" y="11644"/>
                  </a:lnTo>
                  <a:lnTo>
                    <a:pt x="12223" y="11701"/>
                  </a:lnTo>
                  <a:lnTo>
                    <a:pt x="12230" y="11718"/>
                  </a:lnTo>
                  <a:lnTo>
                    <a:pt x="12234" y="11737"/>
                  </a:lnTo>
                  <a:lnTo>
                    <a:pt x="12237" y="11749"/>
                  </a:lnTo>
                  <a:lnTo>
                    <a:pt x="12243" y="11744"/>
                  </a:lnTo>
                  <a:lnTo>
                    <a:pt x="12257" y="11711"/>
                  </a:lnTo>
                  <a:lnTo>
                    <a:pt x="12263" y="11704"/>
                  </a:lnTo>
                  <a:lnTo>
                    <a:pt x="12266" y="11698"/>
                  </a:lnTo>
                  <a:lnTo>
                    <a:pt x="12270" y="11680"/>
                  </a:lnTo>
                  <a:lnTo>
                    <a:pt x="12274" y="11676"/>
                  </a:lnTo>
                  <a:lnTo>
                    <a:pt x="12276" y="11678"/>
                  </a:lnTo>
                  <a:lnTo>
                    <a:pt x="12280" y="11683"/>
                  </a:lnTo>
                  <a:lnTo>
                    <a:pt x="12286" y="11697"/>
                  </a:lnTo>
                  <a:lnTo>
                    <a:pt x="12283" y="11704"/>
                  </a:lnTo>
                  <a:lnTo>
                    <a:pt x="12276" y="11709"/>
                  </a:lnTo>
                  <a:lnTo>
                    <a:pt x="12273" y="11712"/>
                  </a:lnTo>
                  <a:lnTo>
                    <a:pt x="12270" y="11720"/>
                  </a:lnTo>
                  <a:lnTo>
                    <a:pt x="12264" y="11746"/>
                  </a:lnTo>
                  <a:lnTo>
                    <a:pt x="12261" y="11751"/>
                  </a:lnTo>
                  <a:lnTo>
                    <a:pt x="12252" y="11756"/>
                  </a:lnTo>
                  <a:lnTo>
                    <a:pt x="12249" y="11761"/>
                  </a:lnTo>
                  <a:lnTo>
                    <a:pt x="12248" y="11770"/>
                  </a:lnTo>
                  <a:lnTo>
                    <a:pt x="12251" y="11772"/>
                  </a:lnTo>
                  <a:lnTo>
                    <a:pt x="12258" y="11770"/>
                  </a:lnTo>
                  <a:lnTo>
                    <a:pt x="12265" y="11776"/>
                  </a:lnTo>
                  <a:lnTo>
                    <a:pt x="12278" y="11796"/>
                  </a:lnTo>
                  <a:lnTo>
                    <a:pt x="12289" y="11800"/>
                  </a:lnTo>
                  <a:lnTo>
                    <a:pt x="12319" y="11839"/>
                  </a:lnTo>
                  <a:lnTo>
                    <a:pt x="12323" y="11839"/>
                  </a:lnTo>
                  <a:lnTo>
                    <a:pt x="12325" y="11841"/>
                  </a:lnTo>
                  <a:lnTo>
                    <a:pt x="12331" y="11853"/>
                  </a:lnTo>
                  <a:lnTo>
                    <a:pt x="12336" y="11856"/>
                  </a:lnTo>
                  <a:lnTo>
                    <a:pt x="12347" y="11868"/>
                  </a:lnTo>
                  <a:lnTo>
                    <a:pt x="12362" y="11873"/>
                  </a:lnTo>
                  <a:lnTo>
                    <a:pt x="12382" y="11905"/>
                  </a:lnTo>
                  <a:lnTo>
                    <a:pt x="12387" y="11909"/>
                  </a:lnTo>
                  <a:lnTo>
                    <a:pt x="12394" y="11906"/>
                  </a:lnTo>
                  <a:lnTo>
                    <a:pt x="12396" y="11903"/>
                  </a:lnTo>
                  <a:lnTo>
                    <a:pt x="12405" y="11885"/>
                  </a:lnTo>
                  <a:lnTo>
                    <a:pt x="12409" y="11881"/>
                  </a:lnTo>
                  <a:lnTo>
                    <a:pt x="12415" y="11879"/>
                  </a:lnTo>
                  <a:lnTo>
                    <a:pt x="12423" y="11881"/>
                  </a:lnTo>
                  <a:lnTo>
                    <a:pt x="12430" y="11889"/>
                  </a:lnTo>
                  <a:lnTo>
                    <a:pt x="12434" y="11905"/>
                  </a:lnTo>
                  <a:lnTo>
                    <a:pt x="12438" y="11924"/>
                  </a:lnTo>
                  <a:lnTo>
                    <a:pt x="12441" y="11923"/>
                  </a:lnTo>
                  <a:lnTo>
                    <a:pt x="12442" y="11908"/>
                  </a:lnTo>
                  <a:lnTo>
                    <a:pt x="12440" y="11884"/>
                  </a:lnTo>
                  <a:lnTo>
                    <a:pt x="12444" y="11887"/>
                  </a:lnTo>
                  <a:lnTo>
                    <a:pt x="12448" y="11895"/>
                  </a:lnTo>
                  <a:lnTo>
                    <a:pt x="12452" y="11906"/>
                  </a:lnTo>
                  <a:lnTo>
                    <a:pt x="12455" y="11918"/>
                  </a:lnTo>
                  <a:lnTo>
                    <a:pt x="12455" y="11923"/>
                  </a:lnTo>
                  <a:lnTo>
                    <a:pt x="12454" y="11935"/>
                  </a:lnTo>
                  <a:lnTo>
                    <a:pt x="12453" y="11940"/>
                  </a:lnTo>
                  <a:lnTo>
                    <a:pt x="12459" y="11944"/>
                  </a:lnTo>
                  <a:lnTo>
                    <a:pt x="12466" y="11926"/>
                  </a:lnTo>
                  <a:lnTo>
                    <a:pt x="12470" y="11930"/>
                  </a:lnTo>
                  <a:lnTo>
                    <a:pt x="12471" y="11938"/>
                  </a:lnTo>
                  <a:lnTo>
                    <a:pt x="12470" y="11945"/>
                  </a:lnTo>
                  <a:lnTo>
                    <a:pt x="12470" y="11951"/>
                  </a:lnTo>
                  <a:lnTo>
                    <a:pt x="12473" y="11957"/>
                  </a:lnTo>
                  <a:lnTo>
                    <a:pt x="12476" y="11957"/>
                  </a:lnTo>
                  <a:lnTo>
                    <a:pt x="12478" y="11952"/>
                  </a:lnTo>
                  <a:lnTo>
                    <a:pt x="12479" y="11945"/>
                  </a:lnTo>
                  <a:lnTo>
                    <a:pt x="12480" y="11938"/>
                  </a:lnTo>
                  <a:lnTo>
                    <a:pt x="12483" y="11947"/>
                  </a:lnTo>
                  <a:lnTo>
                    <a:pt x="12487" y="11950"/>
                  </a:lnTo>
                  <a:lnTo>
                    <a:pt x="12490" y="11946"/>
                  </a:lnTo>
                  <a:lnTo>
                    <a:pt x="12493" y="11937"/>
                  </a:lnTo>
                  <a:lnTo>
                    <a:pt x="12494" y="11941"/>
                  </a:lnTo>
                  <a:lnTo>
                    <a:pt x="12497" y="11952"/>
                  </a:lnTo>
                  <a:lnTo>
                    <a:pt x="12497" y="11956"/>
                  </a:lnTo>
                  <a:lnTo>
                    <a:pt x="12491" y="11961"/>
                  </a:lnTo>
                  <a:lnTo>
                    <a:pt x="12490" y="11978"/>
                  </a:lnTo>
                  <a:lnTo>
                    <a:pt x="12493" y="11997"/>
                  </a:lnTo>
                  <a:lnTo>
                    <a:pt x="12499" y="12012"/>
                  </a:lnTo>
                  <a:lnTo>
                    <a:pt x="12502" y="12016"/>
                  </a:lnTo>
                  <a:lnTo>
                    <a:pt x="12506" y="12018"/>
                  </a:lnTo>
                  <a:lnTo>
                    <a:pt x="12509" y="12016"/>
                  </a:lnTo>
                  <a:lnTo>
                    <a:pt x="12511" y="12009"/>
                  </a:lnTo>
                  <a:lnTo>
                    <a:pt x="12512" y="12007"/>
                  </a:lnTo>
                  <a:lnTo>
                    <a:pt x="12520" y="12007"/>
                  </a:lnTo>
                  <a:lnTo>
                    <a:pt x="12521" y="12002"/>
                  </a:lnTo>
                  <a:lnTo>
                    <a:pt x="12524" y="11977"/>
                  </a:lnTo>
                  <a:lnTo>
                    <a:pt x="12525" y="11968"/>
                  </a:lnTo>
                  <a:lnTo>
                    <a:pt x="12523" y="11955"/>
                  </a:lnTo>
                  <a:lnTo>
                    <a:pt x="12521" y="11949"/>
                  </a:lnTo>
                  <a:lnTo>
                    <a:pt x="12519" y="11946"/>
                  </a:lnTo>
                  <a:lnTo>
                    <a:pt x="12494" y="11901"/>
                  </a:lnTo>
                  <a:lnTo>
                    <a:pt x="12501" y="11883"/>
                  </a:lnTo>
                  <a:lnTo>
                    <a:pt x="12505" y="11875"/>
                  </a:lnTo>
                  <a:lnTo>
                    <a:pt x="12508" y="11875"/>
                  </a:lnTo>
                  <a:lnTo>
                    <a:pt x="12512" y="11881"/>
                  </a:lnTo>
                  <a:lnTo>
                    <a:pt x="12515" y="11885"/>
                  </a:lnTo>
                  <a:lnTo>
                    <a:pt x="12518" y="11886"/>
                  </a:lnTo>
                  <a:lnTo>
                    <a:pt x="12521" y="11885"/>
                  </a:lnTo>
                  <a:lnTo>
                    <a:pt x="12523" y="11886"/>
                  </a:lnTo>
                  <a:lnTo>
                    <a:pt x="12525" y="11891"/>
                  </a:lnTo>
                  <a:lnTo>
                    <a:pt x="12527" y="11898"/>
                  </a:lnTo>
                  <a:lnTo>
                    <a:pt x="12529" y="11902"/>
                  </a:lnTo>
                  <a:lnTo>
                    <a:pt x="12533" y="11904"/>
                  </a:lnTo>
                  <a:lnTo>
                    <a:pt x="12546" y="11891"/>
                  </a:lnTo>
                  <a:lnTo>
                    <a:pt x="12557" y="11901"/>
                  </a:lnTo>
                  <a:lnTo>
                    <a:pt x="12563" y="11901"/>
                  </a:lnTo>
                  <a:lnTo>
                    <a:pt x="12563" y="11884"/>
                  </a:lnTo>
                  <a:lnTo>
                    <a:pt x="12560" y="11860"/>
                  </a:lnTo>
                  <a:lnTo>
                    <a:pt x="12557" y="11849"/>
                  </a:lnTo>
                  <a:lnTo>
                    <a:pt x="12554" y="11844"/>
                  </a:lnTo>
                  <a:lnTo>
                    <a:pt x="12547" y="11840"/>
                  </a:lnTo>
                  <a:lnTo>
                    <a:pt x="12547" y="11837"/>
                  </a:lnTo>
                  <a:lnTo>
                    <a:pt x="12546" y="11833"/>
                  </a:lnTo>
                  <a:lnTo>
                    <a:pt x="12545" y="11829"/>
                  </a:lnTo>
                  <a:lnTo>
                    <a:pt x="12543" y="11828"/>
                  </a:lnTo>
                  <a:lnTo>
                    <a:pt x="12537" y="11832"/>
                  </a:lnTo>
                  <a:lnTo>
                    <a:pt x="12531" y="11830"/>
                  </a:lnTo>
                  <a:lnTo>
                    <a:pt x="12530" y="11832"/>
                  </a:lnTo>
                  <a:lnTo>
                    <a:pt x="12529" y="11841"/>
                  </a:lnTo>
                  <a:lnTo>
                    <a:pt x="12529" y="11856"/>
                  </a:lnTo>
                  <a:lnTo>
                    <a:pt x="12532" y="11865"/>
                  </a:lnTo>
                  <a:lnTo>
                    <a:pt x="12533" y="11870"/>
                  </a:lnTo>
                  <a:lnTo>
                    <a:pt x="12528" y="11873"/>
                  </a:lnTo>
                  <a:lnTo>
                    <a:pt x="12526" y="11872"/>
                  </a:lnTo>
                  <a:lnTo>
                    <a:pt x="12521" y="11865"/>
                  </a:lnTo>
                  <a:lnTo>
                    <a:pt x="12519" y="11865"/>
                  </a:lnTo>
                  <a:lnTo>
                    <a:pt x="12517" y="11864"/>
                  </a:lnTo>
                  <a:lnTo>
                    <a:pt x="12516" y="11860"/>
                  </a:lnTo>
                  <a:lnTo>
                    <a:pt x="12514" y="11857"/>
                  </a:lnTo>
                  <a:lnTo>
                    <a:pt x="12512" y="11855"/>
                  </a:lnTo>
                  <a:lnTo>
                    <a:pt x="12516" y="11844"/>
                  </a:lnTo>
                  <a:lnTo>
                    <a:pt x="12521" y="11843"/>
                  </a:lnTo>
                  <a:lnTo>
                    <a:pt x="12524" y="11836"/>
                  </a:lnTo>
                  <a:lnTo>
                    <a:pt x="12521" y="11807"/>
                  </a:lnTo>
                  <a:lnTo>
                    <a:pt x="12517" y="11796"/>
                  </a:lnTo>
                  <a:lnTo>
                    <a:pt x="12515" y="11788"/>
                  </a:lnTo>
                  <a:lnTo>
                    <a:pt x="12516" y="11781"/>
                  </a:lnTo>
                  <a:lnTo>
                    <a:pt x="12518" y="11781"/>
                  </a:lnTo>
                  <a:lnTo>
                    <a:pt x="12521" y="11795"/>
                  </a:lnTo>
                  <a:lnTo>
                    <a:pt x="12524" y="11797"/>
                  </a:lnTo>
                  <a:lnTo>
                    <a:pt x="12529" y="11799"/>
                  </a:lnTo>
                  <a:lnTo>
                    <a:pt x="12543" y="11815"/>
                  </a:lnTo>
                  <a:lnTo>
                    <a:pt x="12560" y="11823"/>
                  </a:lnTo>
                  <a:lnTo>
                    <a:pt x="12562" y="11817"/>
                  </a:lnTo>
                  <a:lnTo>
                    <a:pt x="12559" y="11790"/>
                  </a:lnTo>
                  <a:lnTo>
                    <a:pt x="12577" y="11829"/>
                  </a:lnTo>
                  <a:lnTo>
                    <a:pt x="12580" y="11841"/>
                  </a:lnTo>
                  <a:lnTo>
                    <a:pt x="12579" y="11847"/>
                  </a:lnTo>
                  <a:lnTo>
                    <a:pt x="12578" y="11860"/>
                  </a:lnTo>
                  <a:lnTo>
                    <a:pt x="12579" y="11872"/>
                  </a:lnTo>
                  <a:lnTo>
                    <a:pt x="12583" y="11875"/>
                  </a:lnTo>
                  <a:lnTo>
                    <a:pt x="12601" y="11854"/>
                  </a:lnTo>
                  <a:lnTo>
                    <a:pt x="12612" y="11831"/>
                  </a:lnTo>
                  <a:lnTo>
                    <a:pt x="12618" y="11825"/>
                  </a:lnTo>
                  <a:lnTo>
                    <a:pt x="12623" y="11816"/>
                  </a:lnTo>
                  <a:lnTo>
                    <a:pt x="12625" y="11799"/>
                  </a:lnTo>
                  <a:lnTo>
                    <a:pt x="12628" y="11767"/>
                  </a:lnTo>
                  <a:lnTo>
                    <a:pt x="12625" y="11759"/>
                  </a:lnTo>
                  <a:lnTo>
                    <a:pt x="12614" y="11713"/>
                  </a:lnTo>
                  <a:lnTo>
                    <a:pt x="12613" y="11705"/>
                  </a:lnTo>
                  <a:lnTo>
                    <a:pt x="12612" y="11696"/>
                  </a:lnTo>
                  <a:lnTo>
                    <a:pt x="12610" y="11689"/>
                  </a:lnTo>
                  <a:lnTo>
                    <a:pt x="12608" y="11687"/>
                  </a:lnTo>
                  <a:lnTo>
                    <a:pt x="12606" y="11686"/>
                  </a:lnTo>
                  <a:lnTo>
                    <a:pt x="12604" y="11682"/>
                  </a:lnTo>
                  <a:lnTo>
                    <a:pt x="12603" y="11676"/>
                  </a:lnTo>
                  <a:lnTo>
                    <a:pt x="12602" y="11670"/>
                  </a:lnTo>
                  <a:lnTo>
                    <a:pt x="12601" y="11663"/>
                  </a:lnTo>
                  <a:lnTo>
                    <a:pt x="12602" y="11656"/>
                  </a:lnTo>
                  <a:lnTo>
                    <a:pt x="12601" y="11651"/>
                  </a:lnTo>
                  <a:lnTo>
                    <a:pt x="12590" y="11655"/>
                  </a:lnTo>
                  <a:lnTo>
                    <a:pt x="12587" y="11657"/>
                  </a:lnTo>
                  <a:lnTo>
                    <a:pt x="12580" y="11673"/>
                  </a:lnTo>
                  <a:lnTo>
                    <a:pt x="12576" y="11674"/>
                  </a:lnTo>
                  <a:lnTo>
                    <a:pt x="12572" y="11661"/>
                  </a:lnTo>
                  <a:lnTo>
                    <a:pt x="12579" y="11658"/>
                  </a:lnTo>
                  <a:lnTo>
                    <a:pt x="12582" y="11653"/>
                  </a:lnTo>
                  <a:lnTo>
                    <a:pt x="12583" y="11643"/>
                  </a:lnTo>
                  <a:lnTo>
                    <a:pt x="12582" y="11629"/>
                  </a:lnTo>
                  <a:lnTo>
                    <a:pt x="12584" y="11624"/>
                  </a:lnTo>
                  <a:lnTo>
                    <a:pt x="12587" y="11623"/>
                  </a:lnTo>
                  <a:lnTo>
                    <a:pt x="12588" y="11618"/>
                  </a:lnTo>
                  <a:lnTo>
                    <a:pt x="12584" y="11605"/>
                  </a:lnTo>
                  <a:lnTo>
                    <a:pt x="12581" y="11604"/>
                  </a:lnTo>
                  <a:lnTo>
                    <a:pt x="12577" y="11608"/>
                  </a:lnTo>
                  <a:lnTo>
                    <a:pt x="12573" y="11609"/>
                  </a:lnTo>
                  <a:lnTo>
                    <a:pt x="12566" y="11592"/>
                  </a:lnTo>
                  <a:lnTo>
                    <a:pt x="12563" y="11587"/>
                  </a:lnTo>
                  <a:lnTo>
                    <a:pt x="12565" y="11581"/>
                  </a:lnTo>
                  <a:lnTo>
                    <a:pt x="12566" y="11578"/>
                  </a:lnTo>
                  <a:lnTo>
                    <a:pt x="12568" y="11577"/>
                  </a:lnTo>
                  <a:lnTo>
                    <a:pt x="12567" y="11570"/>
                  </a:lnTo>
                  <a:lnTo>
                    <a:pt x="12541" y="11539"/>
                  </a:lnTo>
                  <a:lnTo>
                    <a:pt x="12537" y="11532"/>
                  </a:lnTo>
                  <a:lnTo>
                    <a:pt x="12537" y="11543"/>
                  </a:lnTo>
                  <a:lnTo>
                    <a:pt x="12538" y="11554"/>
                  </a:lnTo>
                  <a:lnTo>
                    <a:pt x="12541" y="11565"/>
                  </a:lnTo>
                  <a:lnTo>
                    <a:pt x="12540" y="11572"/>
                  </a:lnTo>
                  <a:lnTo>
                    <a:pt x="12538" y="11571"/>
                  </a:lnTo>
                  <a:lnTo>
                    <a:pt x="12535" y="11566"/>
                  </a:lnTo>
                  <a:lnTo>
                    <a:pt x="12532" y="11564"/>
                  </a:lnTo>
                  <a:lnTo>
                    <a:pt x="12531" y="11564"/>
                  </a:lnTo>
                  <a:lnTo>
                    <a:pt x="12529" y="11565"/>
                  </a:lnTo>
                  <a:lnTo>
                    <a:pt x="12527" y="11570"/>
                  </a:lnTo>
                  <a:lnTo>
                    <a:pt x="12528" y="11580"/>
                  </a:lnTo>
                  <a:lnTo>
                    <a:pt x="12529" y="11587"/>
                  </a:lnTo>
                  <a:lnTo>
                    <a:pt x="12535" y="11597"/>
                  </a:lnTo>
                  <a:lnTo>
                    <a:pt x="12537" y="11604"/>
                  </a:lnTo>
                  <a:lnTo>
                    <a:pt x="12531" y="11602"/>
                  </a:lnTo>
                  <a:lnTo>
                    <a:pt x="12524" y="11593"/>
                  </a:lnTo>
                  <a:lnTo>
                    <a:pt x="12518" y="11589"/>
                  </a:lnTo>
                  <a:lnTo>
                    <a:pt x="12512" y="11598"/>
                  </a:lnTo>
                  <a:lnTo>
                    <a:pt x="12507" y="11626"/>
                  </a:lnTo>
                  <a:lnTo>
                    <a:pt x="12506" y="11631"/>
                  </a:lnTo>
                  <a:lnTo>
                    <a:pt x="12502" y="11630"/>
                  </a:lnTo>
                  <a:lnTo>
                    <a:pt x="12492" y="11617"/>
                  </a:lnTo>
                  <a:lnTo>
                    <a:pt x="12492" y="11610"/>
                  </a:lnTo>
                  <a:lnTo>
                    <a:pt x="12500" y="11613"/>
                  </a:lnTo>
                  <a:lnTo>
                    <a:pt x="12506" y="11599"/>
                  </a:lnTo>
                  <a:lnTo>
                    <a:pt x="12516" y="11559"/>
                  </a:lnTo>
                  <a:lnTo>
                    <a:pt x="12523" y="11538"/>
                  </a:lnTo>
                  <a:lnTo>
                    <a:pt x="12524" y="11529"/>
                  </a:lnTo>
                  <a:lnTo>
                    <a:pt x="12523" y="11517"/>
                  </a:lnTo>
                  <a:lnTo>
                    <a:pt x="12520" y="11509"/>
                  </a:lnTo>
                  <a:lnTo>
                    <a:pt x="12515" y="11502"/>
                  </a:lnTo>
                  <a:lnTo>
                    <a:pt x="12513" y="11494"/>
                  </a:lnTo>
                  <a:lnTo>
                    <a:pt x="12510" y="11490"/>
                  </a:lnTo>
                  <a:lnTo>
                    <a:pt x="12484" y="11482"/>
                  </a:lnTo>
                  <a:lnTo>
                    <a:pt x="12482" y="11484"/>
                  </a:lnTo>
                  <a:lnTo>
                    <a:pt x="12487" y="11509"/>
                  </a:lnTo>
                  <a:lnTo>
                    <a:pt x="12493" y="11523"/>
                  </a:lnTo>
                  <a:lnTo>
                    <a:pt x="12499" y="11534"/>
                  </a:lnTo>
                  <a:lnTo>
                    <a:pt x="12505" y="11552"/>
                  </a:lnTo>
                  <a:lnTo>
                    <a:pt x="12501" y="11550"/>
                  </a:lnTo>
                  <a:lnTo>
                    <a:pt x="12494" y="11535"/>
                  </a:lnTo>
                  <a:lnTo>
                    <a:pt x="12491" y="11532"/>
                  </a:lnTo>
                  <a:lnTo>
                    <a:pt x="12486" y="11533"/>
                  </a:lnTo>
                  <a:lnTo>
                    <a:pt x="12484" y="11530"/>
                  </a:lnTo>
                  <a:lnTo>
                    <a:pt x="12482" y="11523"/>
                  </a:lnTo>
                  <a:lnTo>
                    <a:pt x="12479" y="11511"/>
                  </a:lnTo>
                  <a:lnTo>
                    <a:pt x="12478" y="11504"/>
                  </a:lnTo>
                  <a:lnTo>
                    <a:pt x="12479" y="11499"/>
                  </a:lnTo>
                  <a:lnTo>
                    <a:pt x="12479" y="11493"/>
                  </a:lnTo>
                  <a:lnTo>
                    <a:pt x="12477" y="11487"/>
                  </a:lnTo>
                  <a:lnTo>
                    <a:pt x="12475" y="11485"/>
                  </a:lnTo>
                  <a:lnTo>
                    <a:pt x="12472" y="11486"/>
                  </a:lnTo>
                  <a:lnTo>
                    <a:pt x="12467" y="11480"/>
                  </a:lnTo>
                  <a:lnTo>
                    <a:pt x="12454" y="11476"/>
                  </a:lnTo>
                  <a:lnTo>
                    <a:pt x="12457" y="11476"/>
                  </a:lnTo>
                  <a:lnTo>
                    <a:pt x="12459" y="11474"/>
                  </a:lnTo>
                  <a:lnTo>
                    <a:pt x="12461" y="11470"/>
                  </a:lnTo>
                  <a:lnTo>
                    <a:pt x="12462" y="11463"/>
                  </a:lnTo>
                  <a:lnTo>
                    <a:pt x="12447" y="11445"/>
                  </a:lnTo>
                  <a:lnTo>
                    <a:pt x="12444" y="11446"/>
                  </a:lnTo>
                  <a:lnTo>
                    <a:pt x="12441" y="11434"/>
                  </a:lnTo>
                  <a:lnTo>
                    <a:pt x="12448" y="11424"/>
                  </a:lnTo>
                  <a:lnTo>
                    <a:pt x="12456" y="11436"/>
                  </a:lnTo>
                  <a:lnTo>
                    <a:pt x="12463" y="11455"/>
                  </a:lnTo>
                  <a:lnTo>
                    <a:pt x="12471" y="11466"/>
                  </a:lnTo>
                  <a:lnTo>
                    <a:pt x="12468" y="11460"/>
                  </a:lnTo>
                  <a:lnTo>
                    <a:pt x="12472" y="11456"/>
                  </a:lnTo>
                  <a:lnTo>
                    <a:pt x="12476" y="11454"/>
                  </a:lnTo>
                  <a:lnTo>
                    <a:pt x="12479" y="11447"/>
                  </a:lnTo>
                  <a:lnTo>
                    <a:pt x="12480" y="11432"/>
                  </a:lnTo>
                  <a:lnTo>
                    <a:pt x="12464" y="11410"/>
                  </a:lnTo>
                  <a:lnTo>
                    <a:pt x="12460" y="11409"/>
                  </a:lnTo>
                  <a:lnTo>
                    <a:pt x="12457" y="11406"/>
                  </a:lnTo>
                  <a:lnTo>
                    <a:pt x="12454" y="11401"/>
                  </a:lnTo>
                  <a:lnTo>
                    <a:pt x="12451" y="11398"/>
                  </a:lnTo>
                  <a:lnTo>
                    <a:pt x="12448" y="11409"/>
                  </a:lnTo>
                  <a:lnTo>
                    <a:pt x="12444" y="11413"/>
                  </a:lnTo>
                  <a:lnTo>
                    <a:pt x="12440" y="11414"/>
                  </a:lnTo>
                  <a:lnTo>
                    <a:pt x="12438" y="11411"/>
                  </a:lnTo>
                  <a:lnTo>
                    <a:pt x="12434" y="11405"/>
                  </a:lnTo>
                  <a:lnTo>
                    <a:pt x="12432" y="11405"/>
                  </a:lnTo>
                  <a:lnTo>
                    <a:pt x="12427" y="11407"/>
                  </a:lnTo>
                  <a:lnTo>
                    <a:pt x="12418" y="11395"/>
                  </a:lnTo>
                  <a:lnTo>
                    <a:pt x="12415" y="11393"/>
                  </a:lnTo>
                  <a:lnTo>
                    <a:pt x="12411" y="11397"/>
                  </a:lnTo>
                  <a:lnTo>
                    <a:pt x="12408" y="11406"/>
                  </a:lnTo>
                  <a:lnTo>
                    <a:pt x="12406" y="11420"/>
                  </a:lnTo>
                  <a:lnTo>
                    <a:pt x="12406" y="11435"/>
                  </a:lnTo>
                  <a:lnTo>
                    <a:pt x="12403" y="11428"/>
                  </a:lnTo>
                  <a:lnTo>
                    <a:pt x="12402" y="11422"/>
                  </a:lnTo>
                  <a:lnTo>
                    <a:pt x="12401" y="11414"/>
                  </a:lnTo>
                  <a:lnTo>
                    <a:pt x="12398" y="11407"/>
                  </a:lnTo>
                  <a:lnTo>
                    <a:pt x="12395" y="11402"/>
                  </a:lnTo>
                  <a:lnTo>
                    <a:pt x="12392" y="11399"/>
                  </a:lnTo>
                  <a:lnTo>
                    <a:pt x="12379" y="11396"/>
                  </a:lnTo>
                  <a:lnTo>
                    <a:pt x="12357" y="11408"/>
                  </a:lnTo>
                  <a:lnTo>
                    <a:pt x="12353" y="11416"/>
                  </a:lnTo>
                  <a:lnTo>
                    <a:pt x="12350" y="11428"/>
                  </a:lnTo>
                  <a:lnTo>
                    <a:pt x="12346" y="11459"/>
                  </a:lnTo>
                  <a:lnTo>
                    <a:pt x="12343" y="11474"/>
                  </a:lnTo>
                  <a:lnTo>
                    <a:pt x="12339" y="11486"/>
                  </a:lnTo>
                  <a:lnTo>
                    <a:pt x="12335" y="11491"/>
                  </a:lnTo>
                  <a:lnTo>
                    <a:pt x="12334" y="11484"/>
                  </a:lnTo>
                  <a:lnTo>
                    <a:pt x="12337" y="11456"/>
                  </a:lnTo>
                  <a:lnTo>
                    <a:pt x="12340" y="11443"/>
                  </a:lnTo>
                  <a:lnTo>
                    <a:pt x="12344" y="11436"/>
                  </a:lnTo>
                  <a:lnTo>
                    <a:pt x="12347" y="11394"/>
                  </a:lnTo>
                  <a:lnTo>
                    <a:pt x="12350" y="11382"/>
                  </a:lnTo>
                  <a:lnTo>
                    <a:pt x="12371" y="11372"/>
                  </a:lnTo>
                  <a:lnTo>
                    <a:pt x="12373" y="11358"/>
                  </a:lnTo>
                  <a:lnTo>
                    <a:pt x="12369" y="11338"/>
                  </a:lnTo>
                  <a:lnTo>
                    <a:pt x="12363" y="11327"/>
                  </a:lnTo>
                  <a:lnTo>
                    <a:pt x="12351" y="11310"/>
                  </a:lnTo>
                  <a:lnTo>
                    <a:pt x="12340" y="11285"/>
                  </a:lnTo>
                  <a:lnTo>
                    <a:pt x="12334" y="11276"/>
                  </a:lnTo>
                  <a:lnTo>
                    <a:pt x="12329" y="11274"/>
                  </a:lnTo>
                  <a:lnTo>
                    <a:pt x="12325" y="11271"/>
                  </a:lnTo>
                  <a:lnTo>
                    <a:pt x="12323" y="11260"/>
                  </a:lnTo>
                  <a:lnTo>
                    <a:pt x="12323" y="11247"/>
                  </a:lnTo>
                  <a:lnTo>
                    <a:pt x="12326" y="11240"/>
                  </a:lnTo>
                  <a:lnTo>
                    <a:pt x="12328" y="11241"/>
                  </a:lnTo>
                  <a:lnTo>
                    <a:pt x="12335" y="11255"/>
                  </a:lnTo>
                  <a:lnTo>
                    <a:pt x="12353" y="11276"/>
                  </a:lnTo>
                  <a:lnTo>
                    <a:pt x="12362" y="11293"/>
                  </a:lnTo>
                  <a:lnTo>
                    <a:pt x="12373" y="11304"/>
                  </a:lnTo>
                  <a:lnTo>
                    <a:pt x="12383" y="11322"/>
                  </a:lnTo>
                  <a:lnTo>
                    <a:pt x="12387" y="11325"/>
                  </a:lnTo>
                  <a:lnTo>
                    <a:pt x="12399" y="11326"/>
                  </a:lnTo>
                  <a:lnTo>
                    <a:pt x="12406" y="11338"/>
                  </a:lnTo>
                  <a:lnTo>
                    <a:pt x="12410" y="11341"/>
                  </a:lnTo>
                  <a:lnTo>
                    <a:pt x="12414" y="11342"/>
                  </a:lnTo>
                  <a:lnTo>
                    <a:pt x="12417" y="11342"/>
                  </a:lnTo>
                  <a:lnTo>
                    <a:pt x="12423" y="11347"/>
                  </a:lnTo>
                  <a:lnTo>
                    <a:pt x="12430" y="11358"/>
                  </a:lnTo>
                  <a:lnTo>
                    <a:pt x="12436" y="11362"/>
                  </a:lnTo>
                  <a:lnTo>
                    <a:pt x="12440" y="11343"/>
                  </a:lnTo>
                  <a:lnTo>
                    <a:pt x="12404" y="11242"/>
                  </a:lnTo>
                  <a:lnTo>
                    <a:pt x="12409" y="11247"/>
                  </a:lnTo>
                  <a:lnTo>
                    <a:pt x="12415" y="11259"/>
                  </a:lnTo>
                  <a:lnTo>
                    <a:pt x="12426" y="11289"/>
                  </a:lnTo>
                  <a:lnTo>
                    <a:pt x="12447" y="11331"/>
                  </a:lnTo>
                  <a:lnTo>
                    <a:pt x="12448" y="11286"/>
                  </a:lnTo>
                  <a:lnTo>
                    <a:pt x="12451" y="11274"/>
                  </a:lnTo>
                  <a:lnTo>
                    <a:pt x="12458" y="11266"/>
                  </a:lnTo>
                  <a:lnTo>
                    <a:pt x="12459" y="11273"/>
                  </a:lnTo>
                  <a:lnTo>
                    <a:pt x="12457" y="11296"/>
                  </a:lnTo>
                  <a:lnTo>
                    <a:pt x="12462" y="11333"/>
                  </a:lnTo>
                  <a:lnTo>
                    <a:pt x="12470" y="11370"/>
                  </a:lnTo>
                  <a:lnTo>
                    <a:pt x="12477" y="11394"/>
                  </a:lnTo>
                  <a:lnTo>
                    <a:pt x="12484" y="11403"/>
                  </a:lnTo>
                  <a:lnTo>
                    <a:pt x="12490" y="11399"/>
                  </a:lnTo>
                  <a:lnTo>
                    <a:pt x="12500" y="11384"/>
                  </a:lnTo>
                  <a:lnTo>
                    <a:pt x="12520" y="11379"/>
                  </a:lnTo>
                  <a:lnTo>
                    <a:pt x="12526" y="11375"/>
                  </a:lnTo>
                  <a:lnTo>
                    <a:pt x="12523" y="11390"/>
                  </a:lnTo>
                  <a:lnTo>
                    <a:pt x="12516" y="11399"/>
                  </a:lnTo>
                  <a:lnTo>
                    <a:pt x="12500" y="11405"/>
                  </a:lnTo>
                  <a:lnTo>
                    <a:pt x="12501" y="11411"/>
                  </a:lnTo>
                  <a:lnTo>
                    <a:pt x="12531" y="11436"/>
                  </a:lnTo>
                  <a:lnTo>
                    <a:pt x="12546" y="11441"/>
                  </a:lnTo>
                  <a:lnTo>
                    <a:pt x="12555" y="11417"/>
                  </a:lnTo>
                  <a:lnTo>
                    <a:pt x="12556" y="11406"/>
                  </a:lnTo>
                  <a:lnTo>
                    <a:pt x="12557" y="11401"/>
                  </a:lnTo>
                  <a:lnTo>
                    <a:pt x="12557" y="11397"/>
                  </a:lnTo>
                  <a:lnTo>
                    <a:pt x="12556" y="11387"/>
                  </a:lnTo>
                  <a:lnTo>
                    <a:pt x="12556" y="11377"/>
                  </a:lnTo>
                  <a:lnTo>
                    <a:pt x="12558" y="11348"/>
                  </a:lnTo>
                  <a:lnTo>
                    <a:pt x="12558" y="11326"/>
                  </a:lnTo>
                  <a:lnTo>
                    <a:pt x="12555" y="11304"/>
                  </a:lnTo>
                  <a:lnTo>
                    <a:pt x="12552" y="11287"/>
                  </a:lnTo>
                  <a:lnTo>
                    <a:pt x="12547" y="11283"/>
                  </a:lnTo>
                  <a:lnTo>
                    <a:pt x="12546" y="11277"/>
                  </a:lnTo>
                  <a:lnTo>
                    <a:pt x="12547" y="11274"/>
                  </a:lnTo>
                  <a:lnTo>
                    <a:pt x="12550" y="11267"/>
                  </a:lnTo>
                  <a:lnTo>
                    <a:pt x="12544" y="11252"/>
                  </a:lnTo>
                  <a:lnTo>
                    <a:pt x="12537" y="11257"/>
                  </a:lnTo>
                  <a:lnTo>
                    <a:pt x="12522" y="11277"/>
                  </a:lnTo>
                  <a:lnTo>
                    <a:pt x="12526" y="11263"/>
                  </a:lnTo>
                  <a:lnTo>
                    <a:pt x="12533" y="11249"/>
                  </a:lnTo>
                  <a:lnTo>
                    <a:pt x="12537" y="11234"/>
                  </a:lnTo>
                  <a:lnTo>
                    <a:pt x="12532" y="11214"/>
                  </a:lnTo>
                  <a:lnTo>
                    <a:pt x="12533" y="11200"/>
                  </a:lnTo>
                  <a:lnTo>
                    <a:pt x="12530" y="11184"/>
                  </a:lnTo>
                  <a:lnTo>
                    <a:pt x="12526" y="11170"/>
                  </a:lnTo>
                  <a:lnTo>
                    <a:pt x="12521" y="11163"/>
                  </a:lnTo>
                  <a:lnTo>
                    <a:pt x="12523" y="11156"/>
                  </a:lnTo>
                  <a:lnTo>
                    <a:pt x="12527" y="11154"/>
                  </a:lnTo>
                  <a:lnTo>
                    <a:pt x="12531" y="11157"/>
                  </a:lnTo>
                  <a:lnTo>
                    <a:pt x="12534" y="11162"/>
                  </a:lnTo>
                  <a:lnTo>
                    <a:pt x="12537" y="11171"/>
                  </a:lnTo>
                  <a:lnTo>
                    <a:pt x="12539" y="11178"/>
                  </a:lnTo>
                  <a:lnTo>
                    <a:pt x="12540" y="11187"/>
                  </a:lnTo>
                  <a:lnTo>
                    <a:pt x="12542" y="11200"/>
                  </a:lnTo>
                  <a:lnTo>
                    <a:pt x="12546" y="11216"/>
                  </a:lnTo>
                  <a:lnTo>
                    <a:pt x="12552" y="11233"/>
                  </a:lnTo>
                  <a:lnTo>
                    <a:pt x="12558" y="11246"/>
                  </a:lnTo>
                  <a:lnTo>
                    <a:pt x="12564" y="11250"/>
                  </a:lnTo>
                  <a:lnTo>
                    <a:pt x="12564" y="11259"/>
                  </a:lnTo>
                  <a:lnTo>
                    <a:pt x="12563" y="11278"/>
                  </a:lnTo>
                  <a:lnTo>
                    <a:pt x="12563" y="11287"/>
                  </a:lnTo>
                  <a:lnTo>
                    <a:pt x="12565" y="11296"/>
                  </a:lnTo>
                  <a:lnTo>
                    <a:pt x="12566" y="11300"/>
                  </a:lnTo>
                  <a:lnTo>
                    <a:pt x="12567" y="11304"/>
                  </a:lnTo>
                  <a:lnTo>
                    <a:pt x="12568" y="11312"/>
                  </a:lnTo>
                  <a:lnTo>
                    <a:pt x="12573" y="11315"/>
                  </a:lnTo>
                  <a:lnTo>
                    <a:pt x="12576" y="11310"/>
                  </a:lnTo>
                  <a:lnTo>
                    <a:pt x="12587" y="11268"/>
                  </a:lnTo>
                  <a:lnTo>
                    <a:pt x="12589" y="11256"/>
                  </a:lnTo>
                  <a:lnTo>
                    <a:pt x="12584" y="11253"/>
                  </a:lnTo>
                  <a:lnTo>
                    <a:pt x="12581" y="11249"/>
                  </a:lnTo>
                  <a:lnTo>
                    <a:pt x="12579" y="11241"/>
                  </a:lnTo>
                  <a:lnTo>
                    <a:pt x="12586" y="11243"/>
                  </a:lnTo>
                  <a:lnTo>
                    <a:pt x="12616" y="11228"/>
                  </a:lnTo>
                  <a:lnTo>
                    <a:pt x="12623" y="11232"/>
                  </a:lnTo>
                  <a:lnTo>
                    <a:pt x="12628" y="11245"/>
                  </a:lnTo>
                  <a:lnTo>
                    <a:pt x="12596" y="11292"/>
                  </a:lnTo>
                  <a:lnTo>
                    <a:pt x="12592" y="11294"/>
                  </a:lnTo>
                  <a:lnTo>
                    <a:pt x="12591" y="11276"/>
                  </a:lnTo>
                  <a:lnTo>
                    <a:pt x="12589" y="11288"/>
                  </a:lnTo>
                  <a:lnTo>
                    <a:pt x="12586" y="11300"/>
                  </a:lnTo>
                  <a:lnTo>
                    <a:pt x="12569" y="11348"/>
                  </a:lnTo>
                  <a:lnTo>
                    <a:pt x="12568" y="11362"/>
                  </a:lnTo>
                  <a:lnTo>
                    <a:pt x="12573" y="11369"/>
                  </a:lnTo>
                  <a:lnTo>
                    <a:pt x="12582" y="11396"/>
                  </a:lnTo>
                  <a:lnTo>
                    <a:pt x="12585" y="11402"/>
                  </a:lnTo>
                  <a:lnTo>
                    <a:pt x="12589" y="11406"/>
                  </a:lnTo>
                  <a:lnTo>
                    <a:pt x="12594" y="11416"/>
                  </a:lnTo>
                  <a:lnTo>
                    <a:pt x="12600" y="11430"/>
                  </a:lnTo>
                  <a:lnTo>
                    <a:pt x="12604" y="11441"/>
                  </a:lnTo>
                  <a:lnTo>
                    <a:pt x="12603" y="11446"/>
                  </a:lnTo>
                  <a:lnTo>
                    <a:pt x="12603" y="11456"/>
                  </a:lnTo>
                  <a:lnTo>
                    <a:pt x="12603" y="11462"/>
                  </a:lnTo>
                  <a:lnTo>
                    <a:pt x="12608" y="11461"/>
                  </a:lnTo>
                  <a:lnTo>
                    <a:pt x="12613" y="11471"/>
                  </a:lnTo>
                  <a:lnTo>
                    <a:pt x="12633" y="11530"/>
                  </a:lnTo>
                  <a:lnTo>
                    <a:pt x="12634" y="11532"/>
                  </a:lnTo>
                  <a:lnTo>
                    <a:pt x="12636" y="11532"/>
                  </a:lnTo>
                  <a:lnTo>
                    <a:pt x="12645" y="11531"/>
                  </a:lnTo>
                  <a:lnTo>
                    <a:pt x="12649" y="11533"/>
                  </a:lnTo>
                  <a:lnTo>
                    <a:pt x="12636" y="11562"/>
                  </a:lnTo>
                  <a:lnTo>
                    <a:pt x="12637" y="11569"/>
                  </a:lnTo>
                  <a:lnTo>
                    <a:pt x="12641" y="11572"/>
                  </a:lnTo>
                  <a:lnTo>
                    <a:pt x="12646" y="11578"/>
                  </a:lnTo>
                  <a:lnTo>
                    <a:pt x="12650" y="11589"/>
                  </a:lnTo>
                  <a:lnTo>
                    <a:pt x="12653" y="11606"/>
                  </a:lnTo>
                  <a:lnTo>
                    <a:pt x="12654" y="11626"/>
                  </a:lnTo>
                  <a:lnTo>
                    <a:pt x="12653" y="11636"/>
                  </a:lnTo>
                  <a:lnTo>
                    <a:pt x="12653" y="11644"/>
                  </a:lnTo>
                  <a:lnTo>
                    <a:pt x="12658" y="11663"/>
                  </a:lnTo>
                  <a:lnTo>
                    <a:pt x="12648" y="11661"/>
                  </a:lnTo>
                  <a:lnTo>
                    <a:pt x="12645" y="11664"/>
                  </a:lnTo>
                  <a:lnTo>
                    <a:pt x="12643" y="11669"/>
                  </a:lnTo>
                  <a:lnTo>
                    <a:pt x="12641" y="11676"/>
                  </a:lnTo>
                  <a:lnTo>
                    <a:pt x="12639" y="11682"/>
                  </a:lnTo>
                  <a:lnTo>
                    <a:pt x="12636" y="11684"/>
                  </a:lnTo>
                  <a:lnTo>
                    <a:pt x="12637" y="11691"/>
                  </a:lnTo>
                  <a:lnTo>
                    <a:pt x="12649" y="11676"/>
                  </a:lnTo>
                  <a:lnTo>
                    <a:pt x="12653" y="11674"/>
                  </a:lnTo>
                  <a:lnTo>
                    <a:pt x="12652" y="11690"/>
                  </a:lnTo>
                  <a:lnTo>
                    <a:pt x="12652" y="11718"/>
                  </a:lnTo>
                  <a:lnTo>
                    <a:pt x="12654" y="11744"/>
                  </a:lnTo>
                  <a:lnTo>
                    <a:pt x="12655" y="11757"/>
                  </a:lnTo>
                  <a:lnTo>
                    <a:pt x="12661" y="11756"/>
                  </a:lnTo>
                  <a:lnTo>
                    <a:pt x="12704" y="11700"/>
                  </a:lnTo>
                  <a:lnTo>
                    <a:pt x="12708" y="11685"/>
                  </a:lnTo>
                  <a:lnTo>
                    <a:pt x="12712" y="11674"/>
                  </a:lnTo>
                  <a:lnTo>
                    <a:pt x="12721" y="11675"/>
                  </a:lnTo>
                  <a:lnTo>
                    <a:pt x="12737" y="11691"/>
                  </a:lnTo>
                  <a:lnTo>
                    <a:pt x="12744" y="11701"/>
                  </a:lnTo>
                  <a:lnTo>
                    <a:pt x="12748" y="11704"/>
                  </a:lnTo>
                  <a:lnTo>
                    <a:pt x="12752" y="11703"/>
                  </a:lnTo>
                  <a:lnTo>
                    <a:pt x="12754" y="11697"/>
                  </a:lnTo>
                  <a:lnTo>
                    <a:pt x="12754" y="11686"/>
                  </a:lnTo>
                  <a:lnTo>
                    <a:pt x="12750" y="11665"/>
                  </a:lnTo>
                  <a:lnTo>
                    <a:pt x="12746" y="11652"/>
                  </a:lnTo>
                  <a:lnTo>
                    <a:pt x="12738" y="11637"/>
                  </a:lnTo>
                  <a:lnTo>
                    <a:pt x="12733" y="11620"/>
                  </a:lnTo>
                  <a:lnTo>
                    <a:pt x="12732" y="11601"/>
                  </a:lnTo>
                  <a:lnTo>
                    <a:pt x="12737" y="11598"/>
                  </a:lnTo>
                  <a:lnTo>
                    <a:pt x="12743" y="11611"/>
                  </a:lnTo>
                  <a:lnTo>
                    <a:pt x="12748" y="11630"/>
                  </a:lnTo>
                  <a:lnTo>
                    <a:pt x="12753" y="11652"/>
                  </a:lnTo>
                  <a:lnTo>
                    <a:pt x="12763" y="11674"/>
                  </a:lnTo>
                  <a:lnTo>
                    <a:pt x="12765" y="11683"/>
                  </a:lnTo>
                  <a:lnTo>
                    <a:pt x="12771" y="11712"/>
                  </a:lnTo>
                  <a:lnTo>
                    <a:pt x="12781" y="11750"/>
                  </a:lnTo>
                  <a:lnTo>
                    <a:pt x="12792" y="11778"/>
                  </a:lnTo>
                  <a:lnTo>
                    <a:pt x="12804" y="11796"/>
                  </a:lnTo>
                  <a:lnTo>
                    <a:pt x="12838" y="11808"/>
                  </a:lnTo>
                  <a:lnTo>
                    <a:pt x="12844" y="11807"/>
                  </a:lnTo>
                  <a:lnTo>
                    <a:pt x="12846" y="11802"/>
                  </a:lnTo>
                  <a:lnTo>
                    <a:pt x="12852" y="11785"/>
                  </a:lnTo>
                  <a:lnTo>
                    <a:pt x="12853" y="11779"/>
                  </a:lnTo>
                  <a:lnTo>
                    <a:pt x="12854" y="11772"/>
                  </a:lnTo>
                  <a:lnTo>
                    <a:pt x="12853" y="11767"/>
                  </a:lnTo>
                  <a:lnTo>
                    <a:pt x="12852" y="11762"/>
                  </a:lnTo>
                  <a:lnTo>
                    <a:pt x="12850" y="11753"/>
                  </a:lnTo>
                  <a:lnTo>
                    <a:pt x="12846" y="11723"/>
                  </a:lnTo>
                  <a:lnTo>
                    <a:pt x="12846" y="11716"/>
                  </a:lnTo>
                  <a:lnTo>
                    <a:pt x="12848" y="11711"/>
                  </a:lnTo>
                  <a:lnTo>
                    <a:pt x="12851" y="11713"/>
                  </a:lnTo>
                  <a:lnTo>
                    <a:pt x="12854" y="11714"/>
                  </a:lnTo>
                  <a:lnTo>
                    <a:pt x="12854" y="11703"/>
                  </a:lnTo>
                  <a:lnTo>
                    <a:pt x="12850" y="11681"/>
                  </a:lnTo>
                  <a:lnTo>
                    <a:pt x="12847" y="11663"/>
                  </a:lnTo>
                  <a:lnTo>
                    <a:pt x="12826" y="11580"/>
                  </a:lnTo>
                  <a:lnTo>
                    <a:pt x="12822" y="11567"/>
                  </a:lnTo>
                  <a:lnTo>
                    <a:pt x="12814" y="11547"/>
                  </a:lnTo>
                  <a:lnTo>
                    <a:pt x="12811" y="11541"/>
                  </a:lnTo>
                  <a:lnTo>
                    <a:pt x="12811" y="11537"/>
                  </a:lnTo>
                  <a:lnTo>
                    <a:pt x="12810" y="11526"/>
                  </a:lnTo>
                  <a:lnTo>
                    <a:pt x="12809" y="11522"/>
                  </a:lnTo>
                  <a:lnTo>
                    <a:pt x="12808" y="11518"/>
                  </a:lnTo>
                  <a:lnTo>
                    <a:pt x="12805" y="11515"/>
                  </a:lnTo>
                  <a:lnTo>
                    <a:pt x="12799" y="11493"/>
                  </a:lnTo>
                  <a:lnTo>
                    <a:pt x="12783" y="11456"/>
                  </a:lnTo>
                  <a:lnTo>
                    <a:pt x="12778" y="11436"/>
                  </a:lnTo>
                  <a:lnTo>
                    <a:pt x="12781" y="11426"/>
                  </a:lnTo>
                  <a:lnTo>
                    <a:pt x="12786" y="11418"/>
                  </a:lnTo>
                  <a:lnTo>
                    <a:pt x="12789" y="11406"/>
                  </a:lnTo>
                  <a:lnTo>
                    <a:pt x="12786" y="11396"/>
                  </a:lnTo>
                  <a:lnTo>
                    <a:pt x="12764" y="11337"/>
                  </a:lnTo>
                  <a:lnTo>
                    <a:pt x="12760" y="11325"/>
                  </a:lnTo>
                  <a:lnTo>
                    <a:pt x="12758" y="11308"/>
                  </a:lnTo>
                  <a:lnTo>
                    <a:pt x="12757" y="11283"/>
                  </a:lnTo>
                  <a:lnTo>
                    <a:pt x="12735" y="11231"/>
                  </a:lnTo>
                  <a:lnTo>
                    <a:pt x="12723" y="11195"/>
                  </a:lnTo>
                  <a:lnTo>
                    <a:pt x="12721" y="11186"/>
                  </a:lnTo>
                  <a:lnTo>
                    <a:pt x="12721" y="11168"/>
                  </a:lnTo>
                  <a:lnTo>
                    <a:pt x="12720" y="11157"/>
                  </a:lnTo>
                  <a:lnTo>
                    <a:pt x="12718" y="11154"/>
                  </a:lnTo>
                  <a:lnTo>
                    <a:pt x="12709" y="11151"/>
                  </a:lnTo>
                  <a:lnTo>
                    <a:pt x="12705" y="11145"/>
                  </a:lnTo>
                  <a:lnTo>
                    <a:pt x="12701" y="11129"/>
                  </a:lnTo>
                  <a:lnTo>
                    <a:pt x="12699" y="11109"/>
                  </a:lnTo>
                  <a:lnTo>
                    <a:pt x="12699" y="11091"/>
                  </a:lnTo>
                  <a:lnTo>
                    <a:pt x="12696" y="11087"/>
                  </a:lnTo>
                  <a:lnTo>
                    <a:pt x="12694" y="11079"/>
                  </a:lnTo>
                  <a:lnTo>
                    <a:pt x="12694" y="11069"/>
                  </a:lnTo>
                  <a:lnTo>
                    <a:pt x="12695" y="11059"/>
                  </a:lnTo>
                  <a:lnTo>
                    <a:pt x="12690" y="11049"/>
                  </a:lnTo>
                  <a:lnTo>
                    <a:pt x="12689" y="11033"/>
                  </a:lnTo>
                  <a:lnTo>
                    <a:pt x="12689" y="11016"/>
                  </a:lnTo>
                  <a:lnTo>
                    <a:pt x="12687" y="10999"/>
                  </a:lnTo>
                  <a:lnTo>
                    <a:pt x="12684" y="10987"/>
                  </a:lnTo>
                  <a:lnTo>
                    <a:pt x="12679" y="10979"/>
                  </a:lnTo>
                  <a:lnTo>
                    <a:pt x="12669" y="10968"/>
                  </a:lnTo>
                  <a:lnTo>
                    <a:pt x="12664" y="10957"/>
                  </a:lnTo>
                  <a:lnTo>
                    <a:pt x="12656" y="10932"/>
                  </a:lnTo>
                  <a:lnTo>
                    <a:pt x="12652" y="10922"/>
                  </a:lnTo>
                  <a:lnTo>
                    <a:pt x="12636" y="10898"/>
                  </a:lnTo>
                  <a:lnTo>
                    <a:pt x="12631" y="10886"/>
                  </a:lnTo>
                  <a:lnTo>
                    <a:pt x="12638" y="10875"/>
                  </a:lnTo>
                  <a:lnTo>
                    <a:pt x="12650" y="10879"/>
                  </a:lnTo>
                  <a:lnTo>
                    <a:pt x="12663" y="10892"/>
                  </a:lnTo>
                  <a:lnTo>
                    <a:pt x="12671" y="10909"/>
                  </a:lnTo>
                  <a:lnTo>
                    <a:pt x="12674" y="10921"/>
                  </a:lnTo>
                  <a:lnTo>
                    <a:pt x="12679" y="10951"/>
                  </a:lnTo>
                  <a:lnTo>
                    <a:pt x="12682" y="10963"/>
                  </a:lnTo>
                  <a:lnTo>
                    <a:pt x="12687" y="10971"/>
                  </a:lnTo>
                  <a:lnTo>
                    <a:pt x="12698" y="10977"/>
                  </a:lnTo>
                  <a:lnTo>
                    <a:pt x="12702" y="10990"/>
                  </a:lnTo>
                  <a:lnTo>
                    <a:pt x="12701" y="10977"/>
                  </a:lnTo>
                  <a:lnTo>
                    <a:pt x="12699" y="10966"/>
                  </a:lnTo>
                  <a:lnTo>
                    <a:pt x="12697" y="10956"/>
                  </a:lnTo>
                  <a:lnTo>
                    <a:pt x="12694" y="10948"/>
                  </a:lnTo>
                  <a:lnTo>
                    <a:pt x="12689" y="10939"/>
                  </a:lnTo>
                  <a:lnTo>
                    <a:pt x="12687" y="10935"/>
                  </a:lnTo>
                  <a:lnTo>
                    <a:pt x="12687" y="10930"/>
                  </a:lnTo>
                  <a:lnTo>
                    <a:pt x="12686" y="10924"/>
                  </a:lnTo>
                  <a:lnTo>
                    <a:pt x="12686" y="10920"/>
                  </a:lnTo>
                  <a:lnTo>
                    <a:pt x="12687" y="10921"/>
                  </a:lnTo>
                  <a:lnTo>
                    <a:pt x="12679" y="10890"/>
                  </a:lnTo>
                  <a:lnTo>
                    <a:pt x="12677" y="10881"/>
                  </a:lnTo>
                  <a:lnTo>
                    <a:pt x="12675" y="10875"/>
                  </a:lnTo>
                  <a:lnTo>
                    <a:pt x="12669" y="10869"/>
                  </a:lnTo>
                  <a:lnTo>
                    <a:pt x="12665" y="10863"/>
                  </a:lnTo>
                  <a:lnTo>
                    <a:pt x="12661" y="10863"/>
                  </a:lnTo>
                  <a:lnTo>
                    <a:pt x="12659" y="10860"/>
                  </a:lnTo>
                  <a:lnTo>
                    <a:pt x="12657" y="10857"/>
                  </a:lnTo>
                  <a:lnTo>
                    <a:pt x="12656" y="10851"/>
                  </a:lnTo>
                  <a:lnTo>
                    <a:pt x="12655" y="10847"/>
                  </a:lnTo>
                  <a:lnTo>
                    <a:pt x="12645" y="10823"/>
                  </a:lnTo>
                  <a:lnTo>
                    <a:pt x="12639" y="10813"/>
                  </a:lnTo>
                  <a:lnTo>
                    <a:pt x="12626" y="10806"/>
                  </a:lnTo>
                  <a:lnTo>
                    <a:pt x="12620" y="10799"/>
                  </a:lnTo>
                  <a:lnTo>
                    <a:pt x="12626" y="10796"/>
                  </a:lnTo>
                  <a:lnTo>
                    <a:pt x="12641" y="10801"/>
                  </a:lnTo>
                  <a:lnTo>
                    <a:pt x="12647" y="10789"/>
                  </a:lnTo>
                  <a:lnTo>
                    <a:pt x="12653" y="10798"/>
                  </a:lnTo>
                  <a:lnTo>
                    <a:pt x="12653" y="10778"/>
                  </a:lnTo>
                  <a:lnTo>
                    <a:pt x="12649" y="10723"/>
                  </a:lnTo>
                  <a:lnTo>
                    <a:pt x="12646" y="10639"/>
                  </a:lnTo>
                  <a:lnTo>
                    <a:pt x="12646" y="10624"/>
                  </a:lnTo>
                  <a:lnTo>
                    <a:pt x="12652" y="10640"/>
                  </a:lnTo>
                  <a:lnTo>
                    <a:pt x="12657" y="10691"/>
                  </a:lnTo>
                  <a:lnTo>
                    <a:pt x="12661" y="10779"/>
                  </a:lnTo>
                  <a:lnTo>
                    <a:pt x="12668" y="10820"/>
                  </a:lnTo>
                  <a:lnTo>
                    <a:pt x="12678" y="10847"/>
                  </a:lnTo>
                  <a:lnTo>
                    <a:pt x="12688" y="10868"/>
                  </a:lnTo>
                  <a:lnTo>
                    <a:pt x="12698" y="10891"/>
                  </a:lnTo>
                  <a:lnTo>
                    <a:pt x="12714" y="10941"/>
                  </a:lnTo>
                  <a:lnTo>
                    <a:pt x="12718" y="10961"/>
                  </a:lnTo>
                  <a:lnTo>
                    <a:pt x="12719" y="10971"/>
                  </a:lnTo>
                  <a:lnTo>
                    <a:pt x="12725" y="10995"/>
                  </a:lnTo>
                  <a:lnTo>
                    <a:pt x="12729" y="11020"/>
                  </a:lnTo>
                  <a:lnTo>
                    <a:pt x="12731" y="11027"/>
                  </a:lnTo>
                  <a:lnTo>
                    <a:pt x="12736" y="11041"/>
                  </a:lnTo>
                  <a:lnTo>
                    <a:pt x="12740" y="11050"/>
                  </a:lnTo>
                  <a:lnTo>
                    <a:pt x="12744" y="11062"/>
                  </a:lnTo>
                  <a:lnTo>
                    <a:pt x="12748" y="11084"/>
                  </a:lnTo>
                  <a:lnTo>
                    <a:pt x="12751" y="11107"/>
                  </a:lnTo>
                  <a:lnTo>
                    <a:pt x="12755" y="11126"/>
                  </a:lnTo>
                  <a:lnTo>
                    <a:pt x="12759" y="11141"/>
                  </a:lnTo>
                  <a:lnTo>
                    <a:pt x="12764" y="11149"/>
                  </a:lnTo>
                  <a:lnTo>
                    <a:pt x="12765" y="11188"/>
                  </a:lnTo>
                  <a:lnTo>
                    <a:pt x="12766" y="11201"/>
                  </a:lnTo>
                  <a:lnTo>
                    <a:pt x="12769" y="11210"/>
                  </a:lnTo>
                  <a:lnTo>
                    <a:pt x="12780" y="11228"/>
                  </a:lnTo>
                  <a:lnTo>
                    <a:pt x="12799" y="11276"/>
                  </a:lnTo>
                  <a:lnTo>
                    <a:pt x="12806" y="11286"/>
                  </a:lnTo>
                  <a:lnTo>
                    <a:pt x="12805" y="11280"/>
                  </a:lnTo>
                  <a:lnTo>
                    <a:pt x="12803" y="11274"/>
                  </a:lnTo>
                  <a:lnTo>
                    <a:pt x="12805" y="11263"/>
                  </a:lnTo>
                  <a:lnTo>
                    <a:pt x="12803" y="11256"/>
                  </a:lnTo>
                  <a:lnTo>
                    <a:pt x="12801" y="11250"/>
                  </a:lnTo>
                  <a:lnTo>
                    <a:pt x="12799" y="11241"/>
                  </a:lnTo>
                  <a:lnTo>
                    <a:pt x="12799" y="11233"/>
                  </a:lnTo>
                  <a:lnTo>
                    <a:pt x="12802" y="11215"/>
                  </a:lnTo>
                  <a:lnTo>
                    <a:pt x="12802" y="11202"/>
                  </a:lnTo>
                  <a:lnTo>
                    <a:pt x="12805" y="11207"/>
                  </a:lnTo>
                  <a:lnTo>
                    <a:pt x="12808" y="11206"/>
                  </a:lnTo>
                  <a:lnTo>
                    <a:pt x="12811" y="11202"/>
                  </a:lnTo>
                  <a:lnTo>
                    <a:pt x="12813" y="11196"/>
                  </a:lnTo>
                  <a:lnTo>
                    <a:pt x="12816" y="11214"/>
                  </a:lnTo>
                  <a:lnTo>
                    <a:pt x="12821" y="11234"/>
                  </a:lnTo>
                  <a:lnTo>
                    <a:pt x="12826" y="11255"/>
                  </a:lnTo>
                  <a:lnTo>
                    <a:pt x="12828" y="11294"/>
                  </a:lnTo>
                  <a:lnTo>
                    <a:pt x="12831" y="11311"/>
                  </a:lnTo>
                  <a:lnTo>
                    <a:pt x="12837" y="11328"/>
                  </a:lnTo>
                  <a:lnTo>
                    <a:pt x="12841" y="11349"/>
                  </a:lnTo>
                  <a:lnTo>
                    <a:pt x="12839" y="11345"/>
                  </a:lnTo>
                  <a:lnTo>
                    <a:pt x="12837" y="11342"/>
                  </a:lnTo>
                  <a:lnTo>
                    <a:pt x="12836" y="11338"/>
                  </a:lnTo>
                  <a:lnTo>
                    <a:pt x="12833" y="11346"/>
                  </a:lnTo>
                  <a:lnTo>
                    <a:pt x="12829" y="11344"/>
                  </a:lnTo>
                  <a:lnTo>
                    <a:pt x="12821" y="11334"/>
                  </a:lnTo>
                  <a:lnTo>
                    <a:pt x="12827" y="11355"/>
                  </a:lnTo>
                  <a:lnTo>
                    <a:pt x="12840" y="11383"/>
                  </a:lnTo>
                  <a:lnTo>
                    <a:pt x="12854" y="11424"/>
                  </a:lnTo>
                  <a:lnTo>
                    <a:pt x="12862" y="11442"/>
                  </a:lnTo>
                  <a:lnTo>
                    <a:pt x="12871" y="11455"/>
                  </a:lnTo>
                  <a:lnTo>
                    <a:pt x="12879" y="11460"/>
                  </a:lnTo>
                  <a:lnTo>
                    <a:pt x="12879" y="11463"/>
                  </a:lnTo>
                  <a:lnTo>
                    <a:pt x="12878" y="11465"/>
                  </a:lnTo>
                  <a:lnTo>
                    <a:pt x="12878" y="11467"/>
                  </a:lnTo>
                  <a:lnTo>
                    <a:pt x="12877" y="11468"/>
                  </a:lnTo>
                  <a:lnTo>
                    <a:pt x="12878" y="11475"/>
                  </a:lnTo>
                  <a:lnTo>
                    <a:pt x="12885" y="11479"/>
                  </a:lnTo>
                  <a:lnTo>
                    <a:pt x="12890" y="11486"/>
                  </a:lnTo>
                  <a:lnTo>
                    <a:pt x="12894" y="11501"/>
                  </a:lnTo>
                  <a:lnTo>
                    <a:pt x="12901" y="11551"/>
                  </a:lnTo>
                  <a:lnTo>
                    <a:pt x="12905" y="11573"/>
                  </a:lnTo>
                  <a:lnTo>
                    <a:pt x="12910" y="11590"/>
                  </a:lnTo>
                  <a:lnTo>
                    <a:pt x="12916" y="11594"/>
                  </a:lnTo>
                  <a:lnTo>
                    <a:pt x="12919" y="11591"/>
                  </a:lnTo>
                  <a:lnTo>
                    <a:pt x="12926" y="11581"/>
                  </a:lnTo>
                  <a:lnTo>
                    <a:pt x="12929" y="11573"/>
                  </a:lnTo>
                  <a:lnTo>
                    <a:pt x="12932" y="11570"/>
                  </a:lnTo>
                  <a:lnTo>
                    <a:pt x="12935" y="11579"/>
                  </a:lnTo>
                  <a:lnTo>
                    <a:pt x="12937" y="11591"/>
                  </a:lnTo>
                  <a:lnTo>
                    <a:pt x="12939" y="11599"/>
                  </a:lnTo>
                  <a:lnTo>
                    <a:pt x="12942" y="11600"/>
                  </a:lnTo>
                  <a:lnTo>
                    <a:pt x="12942" y="11594"/>
                  </a:lnTo>
                  <a:lnTo>
                    <a:pt x="12942" y="11586"/>
                  </a:lnTo>
                  <a:lnTo>
                    <a:pt x="12944" y="11581"/>
                  </a:lnTo>
                  <a:lnTo>
                    <a:pt x="12947" y="11581"/>
                  </a:lnTo>
                  <a:lnTo>
                    <a:pt x="12954" y="11586"/>
                  </a:lnTo>
                  <a:lnTo>
                    <a:pt x="12958" y="11586"/>
                  </a:lnTo>
                  <a:lnTo>
                    <a:pt x="12970" y="11577"/>
                  </a:lnTo>
                  <a:lnTo>
                    <a:pt x="12973" y="11580"/>
                  </a:lnTo>
                  <a:lnTo>
                    <a:pt x="12979" y="11595"/>
                  </a:lnTo>
                  <a:lnTo>
                    <a:pt x="12982" y="11598"/>
                  </a:lnTo>
                  <a:lnTo>
                    <a:pt x="12987" y="11600"/>
                  </a:lnTo>
                  <a:lnTo>
                    <a:pt x="13045" y="11672"/>
                  </a:lnTo>
                  <a:lnTo>
                    <a:pt x="13058" y="11675"/>
                  </a:lnTo>
                  <a:lnTo>
                    <a:pt x="13062" y="11673"/>
                  </a:lnTo>
                  <a:lnTo>
                    <a:pt x="13065" y="11669"/>
                  </a:lnTo>
                  <a:lnTo>
                    <a:pt x="13067" y="11661"/>
                  </a:lnTo>
                  <a:lnTo>
                    <a:pt x="13071" y="11635"/>
                  </a:lnTo>
                  <a:lnTo>
                    <a:pt x="13072" y="11627"/>
                  </a:lnTo>
                  <a:lnTo>
                    <a:pt x="13072" y="11618"/>
                  </a:lnTo>
                  <a:lnTo>
                    <a:pt x="13067" y="11605"/>
                  </a:lnTo>
                  <a:lnTo>
                    <a:pt x="13062" y="11599"/>
                  </a:lnTo>
                  <a:lnTo>
                    <a:pt x="13057" y="11590"/>
                  </a:lnTo>
                  <a:lnTo>
                    <a:pt x="13055" y="11569"/>
                  </a:lnTo>
                  <a:lnTo>
                    <a:pt x="13057" y="11554"/>
                  </a:lnTo>
                  <a:lnTo>
                    <a:pt x="13064" y="11529"/>
                  </a:lnTo>
                  <a:lnTo>
                    <a:pt x="13067" y="11514"/>
                  </a:lnTo>
                  <a:lnTo>
                    <a:pt x="13067" y="11496"/>
                  </a:lnTo>
                  <a:lnTo>
                    <a:pt x="13065" y="11474"/>
                  </a:lnTo>
                  <a:lnTo>
                    <a:pt x="13062" y="11456"/>
                  </a:lnTo>
                  <a:lnTo>
                    <a:pt x="13056" y="11453"/>
                  </a:lnTo>
                  <a:lnTo>
                    <a:pt x="13055" y="11446"/>
                  </a:lnTo>
                  <a:lnTo>
                    <a:pt x="13060" y="11439"/>
                  </a:lnTo>
                  <a:lnTo>
                    <a:pt x="13067" y="11420"/>
                  </a:lnTo>
                  <a:lnTo>
                    <a:pt x="13071" y="11413"/>
                  </a:lnTo>
                  <a:lnTo>
                    <a:pt x="13073" y="11405"/>
                  </a:lnTo>
                  <a:lnTo>
                    <a:pt x="13066" y="11369"/>
                  </a:lnTo>
                  <a:lnTo>
                    <a:pt x="13065" y="11352"/>
                  </a:lnTo>
                  <a:lnTo>
                    <a:pt x="13068" y="11342"/>
                  </a:lnTo>
                  <a:lnTo>
                    <a:pt x="13073" y="11332"/>
                  </a:lnTo>
                  <a:lnTo>
                    <a:pt x="13082" y="11319"/>
                  </a:lnTo>
                  <a:lnTo>
                    <a:pt x="13108" y="11301"/>
                  </a:lnTo>
                  <a:lnTo>
                    <a:pt x="13108" y="11307"/>
                  </a:lnTo>
                  <a:lnTo>
                    <a:pt x="13087" y="11331"/>
                  </a:lnTo>
                  <a:lnTo>
                    <a:pt x="13079" y="11350"/>
                  </a:lnTo>
                  <a:lnTo>
                    <a:pt x="13078" y="11394"/>
                  </a:lnTo>
                  <a:lnTo>
                    <a:pt x="13079" y="11404"/>
                  </a:lnTo>
                  <a:lnTo>
                    <a:pt x="13080" y="11410"/>
                  </a:lnTo>
                  <a:lnTo>
                    <a:pt x="13080" y="11417"/>
                  </a:lnTo>
                  <a:lnTo>
                    <a:pt x="13079" y="11429"/>
                  </a:lnTo>
                  <a:lnTo>
                    <a:pt x="13078" y="11435"/>
                  </a:lnTo>
                  <a:lnTo>
                    <a:pt x="13073" y="11444"/>
                  </a:lnTo>
                  <a:lnTo>
                    <a:pt x="13072" y="11449"/>
                  </a:lnTo>
                  <a:lnTo>
                    <a:pt x="13073" y="11465"/>
                  </a:lnTo>
                  <a:lnTo>
                    <a:pt x="13076" y="11484"/>
                  </a:lnTo>
                  <a:lnTo>
                    <a:pt x="13085" y="11519"/>
                  </a:lnTo>
                  <a:lnTo>
                    <a:pt x="13087" y="11526"/>
                  </a:lnTo>
                  <a:lnTo>
                    <a:pt x="13088" y="11529"/>
                  </a:lnTo>
                  <a:lnTo>
                    <a:pt x="13089" y="11535"/>
                  </a:lnTo>
                  <a:lnTo>
                    <a:pt x="13088" y="11545"/>
                  </a:lnTo>
                  <a:lnTo>
                    <a:pt x="13085" y="11560"/>
                  </a:lnTo>
                  <a:lnTo>
                    <a:pt x="13082" y="11571"/>
                  </a:lnTo>
                  <a:lnTo>
                    <a:pt x="13075" y="11572"/>
                  </a:lnTo>
                  <a:lnTo>
                    <a:pt x="13074" y="11577"/>
                  </a:lnTo>
                  <a:lnTo>
                    <a:pt x="13075" y="11583"/>
                  </a:lnTo>
                  <a:lnTo>
                    <a:pt x="13076" y="11588"/>
                  </a:lnTo>
                  <a:lnTo>
                    <a:pt x="13078" y="11592"/>
                  </a:lnTo>
                  <a:lnTo>
                    <a:pt x="13078" y="11596"/>
                  </a:lnTo>
                  <a:lnTo>
                    <a:pt x="13080" y="11604"/>
                  </a:lnTo>
                  <a:lnTo>
                    <a:pt x="13081" y="11611"/>
                  </a:lnTo>
                  <a:lnTo>
                    <a:pt x="13082" y="11619"/>
                  </a:lnTo>
                  <a:lnTo>
                    <a:pt x="13083" y="11628"/>
                  </a:lnTo>
                  <a:lnTo>
                    <a:pt x="13083" y="11639"/>
                  </a:lnTo>
                  <a:lnTo>
                    <a:pt x="13082" y="11646"/>
                  </a:lnTo>
                  <a:lnTo>
                    <a:pt x="13081" y="11653"/>
                  </a:lnTo>
                  <a:lnTo>
                    <a:pt x="13081" y="11666"/>
                  </a:lnTo>
                  <a:lnTo>
                    <a:pt x="13083" y="11675"/>
                  </a:lnTo>
                  <a:lnTo>
                    <a:pt x="13084" y="11686"/>
                  </a:lnTo>
                  <a:lnTo>
                    <a:pt x="13086" y="11696"/>
                  </a:lnTo>
                  <a:lnTo>
                    <a:pt x="13088" y="11704"/>
                  </a:lnTo>
                  <a:lnTo>
                    <a:pt x="13091" y="11711"/>
                  </a:lnTo>
                  <a:lnTo>
                    <a:pt x="13097" y="11719"/>
                  </a:lnTo>
                  <a:lnTo>
                    <a:pt x="13100" y="11725"/>
                  </a:lnTo>
                  <a:lnTo>
                    <a:pt x="13101" y="11732"/>
                  </a:lnTo>
                  <a:lnTo>
                    <a:pt x="13101" y="11738"/>
                  </a:lnTo>
                  <a:lnTo>
                    <a:pt x="13099" y="11743"/>
                  </a:lnTo>
                  <a:lnTo>
                    <a:pt x="13095" y="11743"/>
                  </a:lnTo>
                  <a:lnTo>
                    <a:pt x="13102" y="11774"/>
                  </a:lnTo>
                  <a:lnTo>
                    <a:pt x="13104" y="11780"/>
                  </a:lnTo>
                  <a:lnTo>
                    <a:pt x="13106" y="11780"/>
                  </a:lnTo>
                  <a:lnTo>
                    <a:pt x="13109" y="11776"/>
                  </a:lnTo>
                  <a:lnTo>
                    <a:pt x="13112" y="11775"/>
                  </a:lnTo>
                  <a:lnTo>
                    <a:pt x="13114" y="11783"/>
                  </a:lnTo>
                  <a:lnTo>
                    <a:pt x="13116" y="11795"/>
                  </a:lnTo>
                  <a:lnTo>
                    <a:pt x="13118" y="11801"/>
                  </a:lnTo>
                  <a:lnTo>
                    <a:pt x="13121" y="11803"/>
                  </a:lnTo>
                  <a:lnTo>
                    <a:pt x="13124" y="11801"/>
                  </a:lnTo>
                  <a:lnTo>
                    <a:pt x="13126" y="11802"/>
                  </a:lnTo>
                  <a:lnTo>
                    <a:pt x="13128" y="11809"/>
                  </a:lnTo>
                  <a:lnTo>
                    <a:pt x="13129" y="11817"/>
                  </a:lnTo>
                  <a:lnTo>
                    <a:pt x="13131" y="11825"/>
                  </a:lnTo>
                  <a:lnTo>
                    <a:pt x="13133" y="11826"/>
                  </a:lnTo>
                  <a:lnTo>
                    <a:pt x="13137" y="11827"/>
                  </a:lnTo>
                  <a:lnTo>
                    <a:pt x="13138" y="11827"/>
                  </a:lnTo>
                  <a:lnTo>
                    <a:pt x="13140" y="11830"/>
                  </a:lnTo>
                  <a:lnTo>
                    <a:pt x="13142" y="11836"/>
                  </a:lnTo>
                  <a:lnTo>
                    <a:pt x="13143" y="11838"/>
                  </a:lnTo>
                  <a:lnTo>
                    <a:pt x="13146" y="11841"/>
                  </a:lnTo>
                  <a:lnTo>
                    <a:pt x="13149" y="11841"/>
                  </a:lnTo>
                  <a:lnTo>
                    <a:pt x="13154" y="11837"/>
                  </a:lnTo>
                  <a:lnTo>
                    <a:pt x="13158" y="11831"/>
                  </a:lnTo>
                  <a:lnTo>
                    <a:pt x="13169" y="11798"/>
                  </a:lnTo>
                  <a:lnTo>
                    <a:pt x="13164" y="11783"/>
                  </a:lnTo>
                  <a:lnTo>
                    <a:pt x="13163" y="11767"/>
                  </a:lnTo>
                  <a:lnTo>
                    <a:pt x="13168" y="11699"/>
                  </a:lnTo>
                  <a:lnTo>
                    <a:pt x="13168" y="11685"/>
                  </a:lnTo>
                  <a:lnTo>
                    <a:pt x="13163" y="11680"/>
                  </a:lnTo>
                  <a:lnTo>
                    <a:pt x="13162" y="11673"/>
                  </a:lnTo>
                  <a:lnTo>
                    <a:pt x="13173" y="11650"/>
                  </a:lnTo>
                  <a:lnTo>
                    <a:pt x="13176" y="11641"/>
                  </a:lnTo>
                  <a:lnTo>
                    <a:pt x="13179" y="11647"/>
                  </a:lnTo>
                  <a:lnTo>
                    <a:pt x="13177" y="11653"/>
                  </a:lnTo>
                  <a:lnTo>
                    <a:pt x="13175" y="11659"/>
                  </a:lnTo>
                  <a:lnTo>
                    <a:pt x="13171" y="11666"/>
                  </a:lnTo>
                  <a:lnTo>
                    <a:pt x="13172" y="11673"/>
                  </a:lnTo>
                  <a:lnTo>
                    <a:pt x="13178" y="11681"/>
                  </a:lnTo>
                  <a:lnTo>
                    <a:pt x="13176" y="11702"/>
                  </a:lnTo>
                  <a:lnTo>
                    <a:pt x="13172" y="11726"/>
                  </a:lnTo>
                  <a:lnTo>
                    <a:pt x="13170" y="11743"/>
                  </a:lnTo>
                  <a:lnTo>
                    <a:pt x="13177" y="11773"/>
                  </a:lnTo>
                  <a:lnTo>
                    <a:pt x="13183" y="11779"/>
                  </a:lnTo>
                  <a:lnTo>
                    <a:pt x="13197" y="11771"/>
                  </a:lnTo>
                  <a:lnTo>
                    <a:pt x="13198" y="11777"/>
                  </a:lnTo>
                  <a:lnTo>
                    <a:pt x="13194" y="11790"/>
                  </a:lnTo>
                  <a:lnTo>
                    <a:pt x="13195" y="11802"/>
                  </a:lnTo>
                  <a:lnTo>
                    <a:pt x="13201" y="11833"/>
                  </a:lnTo>
                  <a:lnTo>
                    <a:pt x="13202" y="11847"/>
                  </a:lnTo>
                  <a:lnTo>
                    <a:pt x="13200" y="11851"/>
                  </a:lnTo>
                  <a:lnTo>
                    <a:pt x="13196" y="11847"/>
                  </a:lnTo>
                  <a:lnTo>
                    <a:pt x="13190" y="11840"/>
                  </a:lnTo>
                  <a:lnTo>
                    <a:pt x="13185" y="11831"/>
                  </a:lnTo>
                  <a:lnTo>
                    <a:pt x="13181" y="11821"/>
                  </a:lnTo>
                  <a:lnTo>
                    <a:pt x="13178" y="11815"/>
                  </a:lnTo>
                  <a:lnTo>
                    <a:pt x="13174" y="11817"/>
                  </a:lnTo>
                  <a:lnTo>
                    <a:pt x="13170" y="11824"/>
                  </a:lnTo>
                  <a:lnTo>
                    <a:pt x="13163" y="11860"/>
                  </a:lnTo>
                  <a:lnTo>
                    <a:pt x="13175" y="11876"/>
                  </a:lnTo>
                  <a:lnTo>
                    <a:pt x="13178" y="11883"/>
                  </a:lnTo>
                  <a:lnTo>
                    <a:pt x="13180" y="11894"/>
                  </a:lnTo>
                  <a:lnTo>
                    <a:pt x="13181" y="11901"/>
                  </a:lnTo>
                  <a:lnTo>
                    <a:pt x="13183" y="11906"/>
                  </a:lnTo>
                  <a:lnTo>
                    <a:pt x="13204" y="11948"/>
                  </a:lnTo>
                  <a:lnTo>
                    <a:pt x="13216" y="11978"/>
                  </a:lnTo>
                  <a:lnTo>
                    <a:pt x="13224" y="11991"/>
                  </a:lnTo>
                  <a:lnTo>
                    <a:pt x="13230" y="11991"/>
                  </a:lnTo>
                  <a:lnTo>
                    <a:pt x="13233" y="11969"/>
                  </a:lnTo>
                  <a:lnTo>
                    <a:pt x="13232" y="11945"/>
                  </a:lnTo>
                  <a:lnTo>
                    <a:pt x="13224" y="11910"/>
                  </a:lnTo>
                  <a:lnTo>
                    <a:pt x="13222" y="11890"/>
                  </a:lnTo>
                  <a:lnTo>
                    <a:pt x="13225" y="11896"/>
                  </a:lnTo>
                  <a:lnTo>
                    <a:pt x="13230" y="11903"/>
                  </a:lnTo>
                  <a:lnTo>
                    <a:pt x="13232" y="11907"/>
                  </a:lnTo>
                  <a:lnTo>
                    <a:pt x="13236" y="11912"/>
                  </a:lnTo>
                  <a:lnTo>
                    <a:pt x="13235" y="11902"/>
                  </a:lnTo>
                  <a:lnTo>
                    <a:pt x="13233" y="11889"/>
                  </a:lnTo>
                  <a:lnTo>
                    <a:pt x="13231" y="11883"/>
                  </a:lnTo>
                  <a:lnTo>
                    <a:pt x="13230" y="11860"/>
                  </a:lnTo>
                  <a:lnTo>
                    <a:pt x="13231" y="11845"/>
                  </a:lnTo>
                  <a:lnTo>
                    <a:pt x="13234" y="11837"/>
                  </a:lnTo>
                  <a:lnTo>
                    <a:pt x="13316" y="11814"/>
                  </a:lnTo>
                  <a:lnTo>
                    <a:pt x="13322" y="11815"/>
                  </a:lnTo>
                  <a:lnTo>
                    <a:pt x="13337" y="11830"/>
                  </a:lnTo>
                  <a:lnTo>
                    <a:pt x="13340" y="11836"/>
                  </a:lnTo>
                  <a:lnTo>
                    <a:pt x="13336" y="11841"/>
                  </a:lnTo>
                  <a:lnTo>
                    <a:pt x="13311" y="11838"/>
                  </a:lnTo>
                  <a:lnTo>
                    <a:pt x="13304" y="11833"/>
                  </a:lnTo>
                  <a:lnTo>
                    <a:pt x="13301" y="11832"/>
                  </a:lnTo>
                  <a:lnTo>
                    <a:pt x="13299" y="11834"/>
                  </a:lnTo>
                  <a:lnTo>
                    <a:pt x="13296" y="11842"/>
                  </a:lnTo>
                  <a:lnTo>
                    <a:pt x="13295" y="11845"/>
                  </a:lnTo>
                  <a:lnTo>
                    <a:pt x="13287" y="11846"/>
                  </a:lnTo>
                  <a:lnTo>
                    <a:pt x="13273" y="11836"/>
                  </a:lnTo>
                  <a:lnTo>
                    <a:pt x="13265" y="11837"/>
                  </a:lnTo>
                  <a:lnTo>
                    <a:pt x="13251" y="11847"/>
                  </a:lnTo>
                  <a:lnTo>
                    <a:pt x="13239" y="11846"/>
                  </a:lnTo>
                  <a:lnTo>
                    <a:pt x="13237" y="11850"/>
                  </a:lnTo>
                  <a:lnTo>
                    <a:pt x="13239" y="11876"/>
                  </a:lnTo>
                  <a:lnTo>
                    <a:pt x="13253" y="11968"/>
                  </a:lnTo>
                  <a:lnTo>
                    <a:pt x="13259" y="11994"/>
                  </a:lnTo>
                  <a:lnTo>
                    <a:pt x="13264" y="12004"/>
                  </a:lnTo>
                  <a:lnTo>
                    <a:pt x="13272" y="12012"/>
                  </a:lnTo>
                  <a:lnTo>
                    <a:pt x="13281" y="12017"/>
                  </a:lnTo>
                  <a:lnTo>
                    <a:pt x="13293" y="12016"/>
                  </a:lnTo>
                  <a:lnTo>
                    <a:pt x="13299" y="12022"/>
                  </a:lnTo>
                  <a:lnTo>
                    <a:pt x="13311" y="12042"/>
                  </a:lnTo>
                  <a:lnTo>
                    <a:pt x="13340" y="12053"/>
                  </a:lnTo>
                  <a:lnTo>
                    <a:pt x="13344" y="12066"/>
                  </a:lnTo>
                  <a:lnTo>
                    <a:pt x="13351" y="12071"/>
                  </a:lnTo>
                  <a:lnTo>
                    <a:pt x="13358" y="12069"/>
                  </a:lnTo>
                  <a:lnTo>
                    <a:pt x="13363" y="12062"/>
                  </a:lnTo>
                  <a:lnTo>
                    <a:pt x="13364" y="12077"/>
                  </a:lnTo>
                  <a:lnTo>
                    <a:pt x="13368" y="12087"/>
                  </a:lnTo>
                  <a:lnTo>
                    <a:pt x="13377" y="12102"/>
                  </a:lnTo>
                  <a:lnTo>
                    <a:pt x="13387" y="12125"/>
                  </a:lnTo>
                  <a:lnTo>
                    <a:pt x="13393" y="12135"/>
                  </a:lnTo>
                  <a:lnTo>
                    <a:pt x="13411" y="12138"/>
                  </a:lnTo>
                  <a:lnTo>
                    <a:pt x="13413" y="12140"/>
                  </a:lnTo>
                  <a:lnTo>
                    <a:pt x="13413" y="12147"/>
                  </a:lnTo>
                  <a:lnTo>
                    <a:pt x="13411" y="12153"/>
                  </a:lnTo>
                  <a:lnTo>
                    <a:pt x="13408" y="12158"/>
                  </a:lnTo>
                  <a:lnTo>
                    <a:pt x="13406" y="12161"/>
                  </a:lnTo>
                  <a:lnTo>
                    <a:pt x="13399" y="12156"/>
                  </a:lnTo>
                  <a:lnTo>
                    <a:pt x="13385" y="12132"/>
                  </a:lnTo>
                  <a:lnTo>
                    <a:pt x="13380" y="12129"/>
                  </a:lnTo>
                  <a:lnTo>
                    <a:pt x="13378" y="12127"/>
                  </a:lnTo>
                  <a:lnTo>
                    <a:pt x="13371" y="12113"/>
                  </a:lnTo>
                  <a:lnTo>
                    <a:pt x="13368" y="12109"/>
                  </a:lnTo>
                  <a:lnTo>
                    <a:pt x="13357" y="12107"/>
                  </a:lnTo>
                  <a:lnTo>
                    <a:pt x="13294" y="12069"/>
                  </a:lnTo>
                  <a:lnTo>
                    <a:pt x="13282" y="12074"/>
                  </a:lnTo>
                  <a:lnTo>
                    <a:pt x="13278" y="12069"/>
                  </a:lnTo>
                  <a:lnTo>
                    <a:pt x="13273" y="12058"/>
                  </a:lnTo>
                  <a:lnTo>
                    <a:pt x="13270" y="12053"/>
                  </a:lnTo>
                  <a:lnTo>
                    <a:pt x="13266" y="12051"/>
                  </a:lnTo>
                  <a:lnTo>
                    <a:pt x="13262" y="12044"/>
                  </a:lnTo>
                  <a:lnTo>
                    <a:pt x="13260" y="12043"/>
                  </a:lnTo>
                  <a:lnTo>
                    <a:pt x="13259" y="12044"/>
                  </a:lnTo>
                  <a:lnTo>
                    <a:pt x="13257" y="12051"/>
                  </a:lnTo>
                  <a:lnTo>
                    <a:pt x="13255" y="12054"/>
                  </a:lnTo>
                  <a:lnTo>
                    <a:pt x="13249" y="12058"/>
                  </a:lnTo>
                  <a:lnTo>
                    <a:pt x="13246" y="12062"/>
                  </a:lnTo>
                  <a:lnTo>
                    <a:pt x="13244" y="12069"/>
                  </a:lnTo>
                  <a:lnTo>
                    <a:pt x="13246" y="12084"/>
                  </a:lnTo>
                  <a:lnTo>
                    <a:pt x="13251" y="12138"/>
                  </a:lnTo>
                  <a:lnTo>
                    <a:pt x="13252" y="12149"/>
                  </a:lnTo>
                  <a:lnTo>
                    <a:pt x="13255" y="12151"/>
                  </a:lnTo>
                  <a:lnTo>
                    <a:pt x="13270" y="12181"/>
                  </a:lnTo>
                  <a:lnTo>
                    <a:pt x="13274" y="12183"/>
                  </a:lnTo>
                  <a:lnTo>
                    <a:pt x="13287" y="12175"/>
                  </a:lnTo>
                  <a:lnTo>
                    <a:pt x="13302" y="12157"/>
                  </a:lnTo>
                  <a:lnTo>
                    <a:pt x="13306" y="12144"/>
                  </a:lnTo>
                  <a:lnTo>
                    <a:pt x="13310" y="12135"/>
                  </a:lnTo>
                  <a:lnTo>
                    <a:pt x="13328" y="12120"/>
                  </a:lnTo>
                  <a:lnTo>
                    <a:pt x="13333" y="12120"/>
                  </a:lnTo>
                  <a:lnTo>
                    <a:pt x="13328" y="12142"/>
                  </a:lnTo>
                  <a:lnTo>
                    <a:pt x="13308" y="12163"/>
                  </a:lnTo>
                  <a:lnTo>
                    <a:pt x="13302" y="12186"/>
                  </a:lnTo>
                  <a:lnTo>
                    <a:pt x="13301" y="12201"/>
                  </a:lnTo>
                  <a:lnTo>
                    <a:pt x="13300" y="12209"/>
                  </a:lnTo>
                  <a:lnTo>
                    <a:pt x="13303" y="12237"/>
                  </a:lnTo>
                  <a:lnTo>
                    <a:pt x="13305" y="12253"/>
                  </a:lnTo>
                  <a:lnTo>
                    <a:pt x="13307" y="12262"/>
                  </a:lnTo>
                  <a:lnTo>
                    <a:pt x="13318" y="12288"/>
                  </a:lnTo>
                  <a:lnTo>
                    <a:pt x="13324" y="12297"/>
                  </a:lnTo>
                  <a:lnTo>
                    <a:pt x="13328" y="12302"/>
                  </a:lnTo>
                  <a:lnTo>
                    <a:pt x="13331" y="12299"/>
                  </a:lnTo>
                  <a:lnTo>
                    <a:pt x="13332" y="12290"/>
                  </a:lnTo>
                  <a:lnTo>
                    <a:pt x="13335" y="12288"/>
                  </a:lnTo>
                  <a:lnTo>
                    <a:pt x="13341" y="12288"/>
                  </a:lnTo>
                  <a:lnTo>
                    <a:pt x="13343" y="12284"/>
                  </a:lnTo>
                  <a:lnTo>
                    <a:pt x="13345" y="12272"/>
                  </a:lnTo>
                  <a:lnTo>
                    <a:pt x="13347" y="12269"/>
                  </a:lnTo>
                  <a:lnTo>
                    <a:pt x="13349" y="12272"/>
                  </a:lnTo>
                  <a:lnTo>
                    <a:pt x="13351" y="12280"/>
                  </a:lnTo>
                  <a:lnTo>
                    <a:pt x="13352" y="12298"/>
                  </a:lnTo>
                  <a:lnTo>
                    <a:pt x="13352" y="12304"/>
                  </a:lnTo>
                  <a:lnTo>
                    <a:pt x="13349" y="12309"/>
                  </a:lnTo>
                  <a:lnTo>
                    <a:pt x="13339" y="12320"/>
                  </a:lnTo>
                  <a:lnTo>
                    <a:pt x="13336" y="12327"/>
                  </a:lnTo>
                  <a:lnTo>
                    <a:pt x="13330" y="12347"/>
                  </a:lnTo>
                  <a:lnTo>
                    <a:pt x="13336" y="12365"/>
                  </a:lnTo>
                  <a:lnTo>
                    <a:pt x="13343" y="12376"/>
                  </a:lnTo>
                  <a:lnTo>
                    <a:pt x="13351" y="12379"/>
                  </a:lnTo>
                  <a:lnTo>
                    <a:pt x="13374" y="12365"/>
                  </a:lnTo>
                  <a:lnTo>
                    <a:pt x="13378" y="12365"/>
                  </a:lnTo>
                  <a:lnTo>
                    <a:pt x="13387" y="12369"/>
                  </a:lnTo>
                  <a:lnTo>
                    <a:pt x="13391" y="12367"/>
                  </a:lnTo>
                  <a:lnTo>
                    <a:pt x="13393" y="12362"/>
                  </a:lnTo>
                  <a:lnTo>
                    <a:pt x="13397" y="12350"/>
                  </a:lnTo>
                  <a:lnTo>
                    <a:pt x="13399" y="12347"/>
                  </a:lnTo>
                  <a:lnTo>
                    <a:pt x="13412" y="12337"/>
                  </a:lnTo>
                  <a:lnTo>
                    <a:pt x="13416" y="12327"/>
                  </a:lnTo>
                  <a:lnTo>
                    <a:pt x="13423" y="12293"/>
                  </a:lnTo>
                  <a:lnTo>
                    <a:pt x="13426" y="12290"/>
                  </a:lnTo>
                  <a:lnTo>
                    <a:pt x="13429" y="12309"/>
                  </a:lnTo>
                  <a:lnTo>
                    <a:pt x="13426" y="12327"/>
                  </a:lnTo>
                  <a:lnTo>
                    <a:pt x="13421" y="12341"/>
                  </a:lnTo>
                  <a:lnTo>
                    <a:pt x="13417" y="12348"/>
                  </a:lnTo>
                  <a:lnTo>
                    <a:pt x="13404" y="12356"/>
                  </a:lnTo>
                  <a:lnTo>
                    <a:pt x="13403" y="12361"/>
                  </a:lnTo>
                  <a:lnTo>
                    <a:pt x="13403" y="12369"/>
                  </a:lnTo>
                  <a:lnTo>
                    <a:pt x="13402" y="12373"/>
                  </a:lnTo>
                  <a:lnTo>
                    <a:pt x="13389" y="12409"/>
                  </a:lnTo>
                  <a:lnTo>
                    <a:pt x="13346" y="12436"/>
                  </a:lnTo>
                  <a:lnTo>
                    <a:pt x="13340" y="12444"/>
                  </a:lnTo>
                  <a:lnTo>
                    <a:pt x="13337" y="12451"/>
                  </a:lnTo>
                  <a:lnTo>
                    <a:pt x="13337" y="12460"/>
                  </a:lnTo>
                  <a:lnTo>
                    <a:pt x="13338" y="12472"/>
                  </a:lnTo>
                  <a:lnTo>
                    <a:pt x="13336" y="12476"/>
                  </a:lnTo>
                  <a:lnTo>
                    <a:pt x="13336" y="12478"/>
                  </a:lnTo>
                  <a:lnTo>
                    <a:pt x="13340" y="12488"/>
                  </a:lnTo>
                  <a:lnTo>
                    <a:pt x="13344" y="12505"/>
                  </a:lnTo>
                  <a:lnTo>
                    <a:pt x="13343" y="12524"/>
                  </a:lnTo>
                  <a:lnTo>
                    <a:pt x="13339" y="12540"/>
                  </a:lnTo>
                  <a:lnTo>
                    <a:pt x="13334" y="12546"/>
                  </a:lnTo>
                  <a:lnTo>
                    <a:pt x="13335" y="12553"/>
                  </a:lnTo>
                  <a:lnTo>
                    <a:pt x="13339" y="12555"/>
                  </a:lnTo>
                  <a:lnTo>
                    <a:pt x="13343" y="12556"/>
                  </a:lnTo>
                  <a:lnTo>
                    <a:pt x="13351" y="12555"/>
                  </a:lnTo>
                  <a:lnTo>
                    <a:pt x="13354" y="12556"/>
                  </a:lnTo>
                  <a:lnTo>
                    <a:pt x="13361" y="12566"/>
                  </a:lnTo>
                  <a:lnTo>
                    <a:pt x="13363" y="12567"/>
                  </a:lnTo>
                  <a:lnTo>
                    <a:pt x="13369" y="12566"/>
                  </a:lnTo>
                  <a:lnTo>
                    <a:pt x="13385" y="12573"/>
                  </a:lnTo>
                  <a:lnTo>
                    <a:pt x="13399" y="12589"/>
                  </a:lnTo>
                  <a:lnTo>
                    <a:pt x="13405" y="12586"/>
                  </a:lnTo>
                  <a:lnTo>
                    <a:pt x="13409" y="12571"/>
                  </a:lnTo>
                  <a:lnTo>
                    <a:pt x="13410" y="12548"/>
                  </a:lnTo>
                  <a:lnTo>
                    <a:pt x="13406" y="12514"/>
                  </a:lnTo>
                  <a:lnTo>
                    <a:pt x="13408" y="12508"/>
                  </a:lnTo>
                  <a:lnTo>
                    <a:pt x="13410" y="12505"/>
                  </a:lnTo>
                  <a:lnTo>
                    <a:pt x="13412" y="12507"/>
                  </a:lnTo>
                  <a:lnTo>
                    <a:pt x="13415" y="12516"/>
                  </a:lnTo>
                  <a:lnTo>
                    <a:pt x="13415" y="12530"/>
                  </a:lnTo>
                  <a:lnTo>
                    <a:pt x="13417" y="12534"/>
                  </a:lnTo>
                  <a:lnTo>
                    <a:pt x="13426" y="12529"/>
                  </a:lnTo>
                  <a:lnTo>
                    <a:pt x="13425" y="12522"/>
                  </a:lnTo>
                  <a:lnTo>
                    <a:pt x="13422" y="12525"/>
                  </a:lnTo>
                  <a:lnTo>
                    <a:pt x="13424" y="12500"/>
                  </a:lnTo>
                  <a:lnTo>
                    <a:pt x="13432" y="12503"/>
                  </a:lnTo>
                  <a:lnTo>
                    <a:pt x="13438" y="12517"/>
                  </a:lnTo>
                  <a:lnTo>
                    <a:pt x="13432" y="12524"/>
                  </a:lnTo>
                  <a:lnTo>
                    <a:pt x="13435" y="12534"/>
                  </a:lnTo>
                  <a:lnTo>
                    <a:pt x="13435" y="12541"/>
                  </a:lnTo>
                  <a:lnTo>
                    <a:pt x="13435" y="12548"/>
                  </a:lnTo>
                  <a:lnTo>
                    <a:pt x="13435" y="12559"/>
                  </a:lnTo>
                  <a:lnTo>
                    <a:pt x="13434" y="12564"/>
                  </a:lnTo>
                  <a:lnTo>
                    <a:pt x="13434" y="12570"/>
                  </a:lnTo>
                  <a:lnTo>
                    <a:pt x="13434" y="12577"/>
                  </a:lnTo>
                  <a:lnTo>
                    <a:pt x="13435" y="12580"/>
                  </a:lnTo>
                  <a:lnTo>
                    <a:pt x="13438" y="12581"/>
                  </a:lnTo>
                  <a:lnTo>
                    <a:pt x="13440" y="12581"/>
                  </a:lnTo>
                  <a:lnTo>
                    <a:pt x="13441" y="12579"/>
                  </a:lnTo>
                  <a:lnTo>
                    <a:pt x="13443" y="12573"/>
                  </a:lnTo>
                  <a:lnTo>
                    <a:pt x="13447" y="12569"/>
                  </a:lnTo>
                  <a:lnTo>
                    <a:pt x="13452" y="12567"/>
                  </a:lnTo>
                  <a:lnTo>
                    <a:pt x="13455" y="12569"/>
                  </a:lnTo>
                  <a:lnTo>
                    <a:pt x="13459" y="12572"/>
                  </a:lnTo>
                  <a:lnTo>
                    <a:pt x="13466" y="12575"/>
                  </a:lnTo>
                  <a:lnTo>
                    <a:pt x="13480" y="12587"/>
                  </a:lnTo>
                  <a:lnTo>
                    <a:pt x="13482" y="12589"/>
                  </a:lnTo>
                  <a:lnTo>
                    <a:pt x="13491" y="12580"/>
                  </a:lnTo>
                  <a:lnTo>
                    <a:pt x="13497" y="12580"/>
                  </a:lnTo>
                  <a:lnTo>
                    <a:pt x="13504" y="12590"/>
                  </a:lnTo>
                  <a:lnTo>
                    <a:pt x="13510" y="12593"/>
                  </a:lnTo>
                  <a:lnTo>
                    <a:pt x="13511" y="12576"/>
                  </a:lnTo>
                  <a:lnTo>
                    <a:pt x="13511" y="12537"/>
                  </a:lnTo>
                  <a:lnTo>
                    <a:pt x="13512" y="12530"/>
                  </a:lnTo>
                  <a:lnTo>
                    <a:pt x="13516" y="12515"/>
                  </a:lnTo>
                  <a:lnTo>
                    <a:pt x="13518" y="12511"/>
                  </a:lnTo>
                  <a:lnTo>
                    <a:pt x="13520" y="12514"/>
                  </a:lnTo>
                  <a:lnTo>
                    <a:pt x="13521" y="12523"/>
                  </a:lnTo>
                  <a:lnTo>
                    <a:pt x="13521" y="12534"/>
                  </a:lnTo>
                  <a:lnTo>
                    <a:pt x="13519" y="12539"/>
                  </a:lnTo>
                  <a:lnTo>
                    <a:pt x="13520" y="12548"/>
                  </a:lnTo>
                  <a:lnTo>
                    <a:pt x="13537" y="12598"/>
                  </a:lnTo>
                  <a:lnTo>
                    <a:pt x="13542" y="12623"/>
                  </a:lnTo>
                  <a:lnTo>
                    <a:pt x="13538" y="12629"/>
                  </a:lnTo>
                  <a:lnTo>
                    <a:pt x="13531" y="12626"/>
                  </a:lnTo>
                  <a:lnTo>
                    <a:pt x="13527" y="12631"/>
                  </a:lnTo>
                  <a:lnTo>
                    <a:pt x="13525" y="12638"/>
                  </a:lnTo>
                  <a:lnTo>
                    <a:pt x="13522" y="12634"/>
                  </a:lnTo>
                  <a:lnTo>
                    <a:pt x="13516" y="12621"/>
                  </a:lnTo>
                  <a:lnTo>
                    <a:pt x="13513" y="12622"/>
                  </a:lnTo>
                  <a:lnTo>
                    <a:pt x="13510" y="12626"/>
                  </a:lnTo>
                  <a:lnTo>
                    <a:pt x="13505" y="12637"/>
                  </a:lnTo>
                  <a:lnTo>
                    <a:pt x="13508" y="12646"/>
                  </a:lnTo>
                  <a:lnTo>
                    <a:pt x="13514" y="12656"/>
                  </a:lnTo>
                  <a:lnTo>
                    <a:pt x="13520" y="12664"/>
                  </a:lnTo>
                  <a:lnTo>
                    <a:pt x="13524" y="12666"/>
                  </a:lnTo>
                  <a:lnTo>
                    <a:pt x="13525" y="12670"/>
                  </a:lnTo>
                  <a:lnTo>
                    <a:pt x="13528" y="12688"/>
                  </a:lnTo>
                  <a:lnTo>
                    <a:pt x="13529" y="12691"/>
                  </a:lnTo>
                  <a:lnTo>
                    <a:pt x="13532" y="12690"/>
                  </a:lnTo>
                  <a:lnTo>
                    <a:pt x="13548" y="12708"/>
                  </a:lnTo>
                  <a:lnTo>
                    <a:pt x="13550" y="12712"/>
                  </a:lnTo>
                  <a:lnTo>
                    <a:pt x="13551" y="12716"/>
                  </a:lnTo>
                  <a:lnTo>
                    <a:pt x="13554" y="12728"/>
                  </a:lnTo>
                  <a:lnTo>
                    <a:pt x="13556" y="12732"/>
                  </a:lnTo>
                  <a:lnTo>
                    <a:pt x="13560" y="12740"/>
                  </a:lnTo>
                  <a:lnTo>
                    <a:pt x="13586" y="12766"/>
                  </a:lnTo>
                  <a:lnTo>
                    <a:pt x="13624" y="12785"/>
                  </a:lnTo>
                  <a:lnTo>
                    <a:pt x="13629" y="12784"/>
                  </a:lnTo>
                  <a:lnTo>
                    <a:pt x="13632" y="12775"/>
                  </a:lnTo>
                  <a:lnTo>
                    <a:pt x="13631" y="12755"/>
                  </a:lnTo>
                  <a:lnTo>
                    <a:pt x="13633" y="12749"/>
                  </a:lnTo>
                  <a:lnTo>
                    <a:pt x="13639" y="12742"/>
                  </a:lnTo>
                  <a:lnTo>
                    <a:pt x="13643" y="12733"/>
                  </a:lnTo>
                  <a:lnTo>
                    <a:pt x="13640" y="12722"/>
                  </a:lnTo>
                  <a:lnTo>
                    <a:pt x="13643" y="12708"/>
                  </a:lnTo>
                  <a:lnTo>
                    <a:pt x="13646" y="12697"/>
                  </a:lnTo>
                  <a:lnTo>
                    <a:pt x="13650" y="12692"/>
                  </a:lnTo>
                  <a:lnTo>
                    <a:pt x="13656" y="12697"/>
                  </a:lnTo>
                  <a:lnTo>
                    <a:pt x="13654" y="12702"/>
                  </a:lnTo>
                  <a:lnTo>
                    <a:pt x="13652" y="12706"/>
                  </a:lnTo>
                  <a:lnTo>
                    <a:pt x="13647" y="12710"/>
                  </a:lnTo>
                  <a:lnTo>
                    <a:pt x="13645" y="12715"/>
                  </a:lnTo>
                  <a:lnTo>
                    <a:pt x="13646" y="12722"/>
                  </a:lnTo>
                  <a:lnTo>
                    <a:pt x="13647" y="12731"/>
                  </a:lnTo>
                  <a:lnTo>
                    <a:pt x="13648" y="12738"/>
                  </a:lnTo>
                  <a:lnTo>
                    <a:pt x="13640" y="12765"/>
                  </a:lnTo>
                  <a:lnTo>
                    <a:pt x="13641" y="12773"/>
                  </a:lnTo>
                  <a:lnTo>
                    <a:pt x="13639" y="12790"/>
                  </a:lnTo>
                  <a:lnTo>
                    <a:pt x="13632" y="12831"/>
                  </a:lnTo>
                  <a:lnTo>
                    <a:pt x="13638" y="12833"/>
                  </a:lnTo>
                  <a:lnTo>
                    <a:pt x="13643" y="12833"/>
                  </a:lnTo>
                  <a:lnTo>
                    <a:pt x="13648" y="12836"/>
                  </a:lnTo>
                  <a:lnTo>
                    <a:pt x="13654" y="12850"/>
                  </a:lnTo>
                  <a:lnTo>
                    <a:pt x="13643" y="12855"/>
                  </a:lnTo>
                  <a:lnTo>
                    <a:pt x="13639" y="12862"/>
                  </a:lnTo>
                  <a:lnTo>
                    <a:pt x="13637" y="12877"/>
                  </a:lnTo>
                  <a:lnTo>
                    <a:pt x="13637" y="12901"/>
                  </a:lnTo>
                  <a:lnTo>
                    <a:pt x="13641" y="12906"/>
                  </a:lnTo>
                  <a:lnTo>
                    <a:pt x="13646" y="12906"/>
                  </a:lnTo>
                  <a:lnTo>
                    <a:pt x="13659" y="12921"/>
                  </a:lnTo>
                  <a:lnTo>
                    <a:pt x="13665" y="12913"/>
                  </a:lnTo>
                  <a:lnTo>
                    <a:pt x="13680" y="12883"/>
                  </a:lnTo>
                  <a:lnTo>
                    <a:pt x="13688" y="12862"/>
                  </a:lnTo>
                  <a:lnTo>
                    <a:pt x="13693" y="12856"/>
                  </a:lnTo>
                  <a:lnTo>
                    <a:pt x="13691" y="12899"/>
                  </a:lnTo>
                  <a:lnTo>
                    <a:pt x="13692" y="12922"/>
                  </a:lnTo>
                  <a:lnTo>
                    <a:pt x="13695" y="12949"/>
                  </a:lnTo>
                  <a:lnTo>
                    <a:pt x="13698" y="12962"/>
                  </a:lnTo>
                  <a:lnTo>
                    <a:pt x="13700" y="12969"/>
                  </a:lnTo>
                  <a:lnTo>
                    <a:pt x="13702" y="12973"/>
                  </a:lnTo>
                  <a:lnTo>
                    <a:pt x="13717" y="12988"/>
                  </a:lnTo>
                  <a:lnTo>
                    <a:pt x="13719" y="12992"/>
                  </a:lnTo>
                  <a:lnTo>
                    <a:pt x="13731" y="12994"/>
                  </a:lnTo>
                  <a:lnTo>
                    <a:pt x="13740" y="12999"/>
                  </a:lnTo>
                  <a:lnTo>
                    <a:pt x="13747" y="13015"/>
                  </a:lnTo>
                  <a:lnTo>
                    <a:pt x="13751" y="13036"/>
                  </a:lnTo>
                  <a:lnTo>
                    <a:pt x="13763" y="13078"/>
                  </a:lnTo>
                  <a:lnTo>
                    <a:pt x="13765" y="13077"/>
                  </a:lnTo>
                  <a:lnTo>
                    <a:pt x="13766" y="13067"/>
                  </a:lnTo>
                  <a:lnTo>
                    <a:pt x="13777" y="13074"/>
                  </a:lnTo>
                  <a:lnTo>
                    <a:pt x="13780" y="13068"/>
                  </a:lnTo>
                  <a:lnTo>
                    <a:pt x="13782" y="13061"/>
                  </a:lnTo>
                  <a:lnTo>
                    <a:pt x="13786" y="13059"/>
                  </a:lnTo>
                  <a:lnTo>
                    <a:pt x="13801" y="13063"/>
                  </a:lnTo>
                  <a:lnTo>
                    <a:pt x="13807" y="13059"/>
                  </a:lnTo>
                  <a:lnTo>
                    <a:pt x="13810" y="13066"/>
                  </a:lnTo>
                  <a:lnTo>
                    <a:pt x="13818" y="13108"/>
                  </a:lnTo>
                  <a:lnTo>
                    <a:pt x="13822" y="13123"/>
                  </a:lnTo>
                  <a:lnTo>
                    <a:pt x="13843" y="13172"/>
                  </a:lnTo>
                  <a:lnTo>
                    <a:pt x="13851" y="13176"/>
                  </a:lnTo>
                  <a:lnTo>
                    <a:pt x="13895" y="13148"/>
                  </a:lnTo>
                  <a:lnTo>
                    <a:pt x="13909" y="13148"/>
                  </a:lnTo>
                  <a:lnTo>
                    <a:pt x="13914" y="13144"/>
                  </a:lnTo>
                  <a:lnTo>
                    <a:pt x="13920" y="13136"/>
                  </a:lnTo>
                  <a:lnTo>
                    <a:pt x="13929" y="13111"/>
                  </a:lnTo>
                  <a:lnTo>
                    <a:pt x="13934" y="13103"/>
                  </a:lnTo>
                  <a:lnTo>
                    <a:pt x="13940" y="13105"/>
                  </a:lnTo>
                  <a:lnTo>
                    <a:pt x="13935" y="13110"/>
                  </a:lnTo>
                  <a:lnTo>
                    <a:pt x="13933" y="13120"/>
                  </a:lnTo>
                  <a:lnTo>
                    <a:pt x="13930" y="13150"/>
                  </a:lnTo>
                  <a:lnTo>
                    <a:pt x="13926" y="13163"/>
                  </a:lnTo>
                  <a:lnTo>
                    <a:pt x="13922" y="13167"/>
                  </a:lnTo>
                  <a:lnTo>
                    <a:pt x="13896" y="13168"/>
                  </a:lnTo>
                  <a:lnTo>
                    <a:pt x="13870" y="13190"/>
                  </a:lnTo>
                  <a:lnTo>
                    <a:pt x="13854" y="13215"/>
                  </a:lnTo>
                  <a:lnTo>
                    <a:pt x="13842" y="13242"/>
                  </a:lnTo>
                  <a:lnTo>
                    <a:pt x="13841" y="13253"/>
                  </a:lnTo>
                  <a:lnTo>
                    <a:pt x="13853" y="13335"/>
                  </a:lnTo>
                  <a:lnTo>
                    <a:pt x="13867" y="13393"/>
                  </a:lnTo>
                  <a:lnTo>
                    <a:pt x="13868" y="13403"/>
                  </a:lnTo>
                  <a:lnTo>
                    <a:pt x="13866" y="13408"/>
                  </a:lnTo>
                  <a:lnTo>
                    <a:pt x="13870" y="13427"/>
                  </a:lnTo>
                  <a:lnTo>
                    <a:pt x="13870" y="13438"/>
                  </a:lnTo>
                  <a:lnTo>
                    <a:pt x="13868" y="13443"/>
                  </a:lnTo>
                  <a:lnTo>
                    <a:pt x="13856" y="13449"/>
                  </a:lnTo>
                  <a:lnTo>
                    <a:pt x="13851" y="13461"/>
                  </a:lnTo>
                  <a:lnTo>
                    <a:pt x="13849" y="13473"/>
                  </a:lnTo>
                  <a:lnTo>
                    <a:pt x="13851" y="13486"/>
                  </a:lnTo>
                  <a:lnTo>
                    <a:pt x="13858" y="13502"/>
                  </a:lnTo>
                  <a:lnTo>
                    <a:pt x="13861" y="13517"/>
                  </a:lnTo>
                  <a:lnTo>
                    <a:pt x="13860" y="13534"/>
                  </a:lnTo>
                  <a:lnTo>
                    <a:pt x="13858" y="13552"/>
                  </a:lnTo>
                  <a:lnTo>
                    <a:pt x="13857" y="13572"/>
                  </a:lnTo>
                  <a:lnTo>
                    <a:pt x="13867" y="13582"/>
                  </a:lnTo>
                  <a:lnTo>
                    <a:pt x="13870" y="13591"/>
                  </a:lnTo>
                  <a:lnTo>
                    <a:pt x="13869" y="13606"/>
                  </a:lnTo>
                  <a:lnTo>
                    <a:pt x="13866" y="13610"/>
                  </a:lnTo>
                  <a:lnTo>
                    <a:pt x="13850" y="13620"/>
                  </a:lnTo>
                  <a:lnTo>
                    <a:pt x="13843" y="13628"/>
                  </a:lnTo>
                  <a:lnTo>
                    <a:pt x="13843" y="13637"/>
                  </a:lnTo>
                  <a:lnTo>
                    <a:pt x="13844" y="13654"/>
                  </a:lnTo>
                  <a:lnTo>
                    <a:pt x="13849" y="13677"/>
                  </a:lnTo>
                  <a:lnTo>
                    <a:pt x="13855" y="13703"/>
                  </a:lnTo>
                  <a:lnTo>
                    <a:pt x="13849" y="13700"/>
                  </a:lnTo>
                  <a:lnTo>
                    <a:pt x="13836" y="13681"/>
                  </a:lnTo>
                  <a:lnTo>
                    <a:pt x="13831" y="13678"/>
                  </a:lnTo>
                  <a:lnTo>
                    <a:pt x="13827" y="13689"/>
                  </a:lnTo>
                  <a:lnTo>
                    <a:pt x="13831" y="13704"/>
                  </a:lnTo>
                  <a:lnTo>
                    <a:pt x="13837" y="13717"/>
                  </a:lnTo>
                  <a:lnTo>
                    <a:pt x="13842" y="13721"/>
                  </a:lnTo>
                  <a:lnTo>
                    <a:pt x="13848" y="13735"/>
                  </a:lnTo>
                  <a:lnTo>
                    <a:pt x="13866" y="13808"/>
                  </a:lnTo>
                  <a:lnTo>
                    <a:pt x="13873" y="13831"/>
                  </a:lnTo>
                  <a:lnTo>
                    <a:pt x="13885" y="13847"/>
                  </a:lnTo>
                  <a:lnTo>
                    <a:pt x="13924" y="13867"/>
                  </a:lnTo>
                  <a:lnTo>
                    <a:pt x="13931" y="13874"/>
                  </a:lnTo>
                  <a:lnTo>
                    <a:pt x="13935" y="13875"/>
                  </a:lnTo>
                  <a:lnTo>
                    <a:pt x="13936" y="13870"/>
                  </a:lnTo>
                  <a:lnTo>
                    <a:pt x="13935" y="13858"/>
                  </a:lnTo>
                  <a:lnTo>
                    <a:pt x="13936" y="13851"/>
                  </a:lnTo>
                  <a:lnTo>
                    <a:pt x="13938" y="13846"/>
                  </a:lnTo>
                  <a:lnTo>
                    <a:pt x="13939" y="13841"/>
                  </a:lnTo>
                  <a:lnTo>
                    <a:pt x="13937" y="13825"/>
                  </a:lnTo>
                  <a:lnTo>
                    <a:pt x="13934" y="13810"/>
                  </a:lnTo>
                  <a:lnTo>
                    <a:pt x="13930" y="13799"/>
                  </a:lnTo>
                  <a:lnTo>
                    <a:pt x="13926" y="13794"/>
                  </a:lnTo>
                  <a:lnTo>
                    <a:pt x="13925" y="13787"/>
                  </a:lnTo>
                  <a:lnTo>
                    <a:pt x="13930" y="13786"/>
                  </a:lnTo>
                  <a:lnTo>
                    <a:pt x="13927" y="13779"/>
                  </a:lnTo>
                  <a:lnTo>
                    <a:pt x="13921" y="13769"/>
                  </a:lnTo>
                  <a:lnTo>
                    <a:pt x="13917" y="13760"/>
                  </a:lnTo>
                  <a:lnTo>
                    <a:pt x="13914" y="13751"/>
                  </a:lnTo>
                  <a:lnTo>
                    <a:pt x="13905" y="13734"/>
                  </a:lnTo>
                  <a:lnTo>
                    <a:pt x="13901" y="13726"/>
                  </a:lnTo>
                  <a:lnTo>
                    <a:pt x="13940" y="13768"/>
                  </a:lnTo>
                  <a:lnTo>
                    <a:pt x="13939" y="13763"/>
                  </a:lnTo>
                  <a:lnTo>
                    <a:pt x="13937" y="13755"/>
                  </a:lnTo>
                  <a:lnTo>
                    <a:pt x="13935" y="13750"/>
                  </a:lnTo>
                  <a:lnTo>
                    <a:pt x="13941" y="13721"/>
                  </a:lnTo>
                  <a:lnTo>
                    <a:pt x="13942" y="13693"/>
                  </a:lnTo>
                  <a:lnTo>
                    <a:pt x="13937" y="13666"/>
                  </a:lnTo>
                  <a:lnTo>
                    <a:pt x="13924" y="13642"/>
                  </a:lnTo>
                  <a:lnTo>
                    <a:pt x="13935" y="13638"/>
                  </a:lnTo>
                  <a:lnTo>
                    <a:pt x="13938" y="13631"/>
                  </a:lnTo>
                  <a:lnTo>
                    <a:pt x="13940" y="13615"/>
                  </a:lnTo>
                  <a:lnTo>
                    <a:pt x="13940" y="13603"/>
                  </a:lnTo>
                  <a:lnTo>
                    <a:pt x="13940" y="13586"/>
                  </a:lnTo>
                  <a:lnTo>
                    <a:pt x="13939" y="13558"/>
                  </a:lnTo>
                  <a:lnTo>
                    <a:pt x="13935" y="13540"/>
                  </a:lnTo>
                  <a:lnTo>
                    <a:pt x="13931" y="13534"/>
                  </a:lnTo>
                  <a:lnTo>
                    <a:pt x="13919" y="13537"/>
                  </a:lnTo>
                  <a:lnTo>
                    <a:pt x="13900" y="13527"/>
                  </a:lnTo>
                  <a:lnTo>
                    <a:pt x="13895" y="13527"/>
                  </a:lnTo>
                  <a:lnTo>
                    <a:pt x="13897" y="13519"/>
                  </a:lnTo>
                  <a:lnTo>
                    <a:pt x="13900" y="13515"/>
                  </a:lnTo>
                  <a:lnTo>
                    <a:pt x="13904" y="13513"/>
                  </a:lnTo>
                  <a:lnTo>
                    <a:pt x="13908" y="13509"/>
                  </a:lnTo>
                  <a:lnTo>
                    <a:pt x="13910" y="13503"/>
                  </a:lnTo>
                  <a:lnTo>
                    <a:pt x="13914" y="13487"/>
                  </a:lnTo>
                  <a:lnTo>
                    <a:pt x="13916" y="13481"/>
                  </a:lnTo>
                  <a:lnTo>
                    <a:pt x="13920" y="13477"/>
                  </a:lnTo>
                  <a:lnTo>
                    <a:pt x="13928" y="13473"/>
                  </a:lnTo>
                  <a:lnTo>
                    <a:pt x="13932" y="13468"/>
                  </a:lnTo>
                  <a:lnTo>
                    <a:pt x="13934" y="13462"/>
                  </a:lnTo>
                  <a:lnTo>
                    <a:pt x="13937" y="13446"/>
                  </a:lnTo>
                  <a:lnTo>
                    <a:pt x="13942" y="13436"/>
                  </a:lnTo>
                  <a:lnTo>
                    <a:pt x="13945" y="13417"/>
                  </a:lnTo>
                  <a:lnTo>
                    <a:pt x="13949" y="13409"/>
                  </a:lnTo>
                  <a:lnTo>
                    <a:pt x="13949" y="13405"/>
                  </a:lnTo>
                  <a:lnTo>
                    <a:pt x="13949" y="13400"/>
                  </a:lnTo>
                  <a:lnTo>
                    <a:pt x="13950" y="13396"/>
                  </a:lnTo>
                  <a:lnTo>
                    <a:pt x="13951" y="13394"/>
                  </a:lnTo>
                  <a:lnTo>
                    <a:pt x="13958" y="13389"/>
                  </a:lnTo>
                  <a:lnTo>
                    <a:pt x="13963" y="13380"/>
                  </a:lnTo>
                  <a:lnTo>
                    <a:pt x="13973" y="13326"/>
                  </a:lnTo>
                  <a:lnTo>
                    <a:pt x="13978" y="13334"/>
                  </a:lnTo>
                  <a:lnTo>
                    <a:pt x="13982" y="13324"/>
                  </a:lnTo>
                  <a:lnTo>
                    <a:pt x="13986" y="13307"/>
                  </a:lnTo>
                  <a:lnTo>
                    <a:pt x="13989" y="13292"/>
                  </a:lnTo>
                  <a:lnTo>
                    <a:pt x="13996" y="13310"/>
                  </a:lnTo>
                  <a:lnTo>
                    <a:pt x="14005" y="13323"/>
                  </a:lnTo>
                  <a:lnTo>
                    <a:pt x="14013" y="13325"/>
                  </a:lnTo>
                  <a:lnTo>
                    <a:pt x="14018" y="13309"/>
                  </a:lnTo>
                  <a:lnTo>
                    <a:pt x="14019" y="13298"/>
                  </a:lnTo>
                  <a:lnTo>
                    <a:pt x="14021" y="13289"/>
                  </a:lnTo>
                  <a:lnTo>
                    <a:pt x="14040" y="13246"/>
                  </a:lnTo>
                  <a:lnTo>
                    <a:pt x="14043" y="13223"/>
                  </a:lnTo>
                  <a:lnTo>
                    <a:pt x="14049" y="13210"/>
                  </a:lnTo>
                  <a:lnTo>
                    <a:pt x="14050" y="13199"/>
                  </a:lnTo>
                  <a:lnTo>
                    <a:pt x="14051" y="13176"/>
                  </a:lnTo>
                  <a:lnTo>
                    <a:pt x="14054" y="13158"/>
                  </a:lnTo>
                  <a:lnTo>
                    <a:pt x="14057" y="13145"/>
                  </a:lnTo>
                  <a:lnTo>
                    <a:pt x="14067" y="13119"/>
                  </a:lnTo>
                  <a:lnTo>
                    <a:pt x="14060" y="13168"/>
                  </a:lnTo>
                  <a:lnTo>
                    <a:pt x="14060" y="13183"/>
                  </a:lnTo>
                  <a:lnTo>
                    <a:pt x="14066" y="13179"/>
                  </a:lnTo>
                  <a:lnTo>
                    <a:pt x="14067" y="13177"/>
                  </a:lnTo>
                  <a:lnTo>
                    <a:pt x="14051" y="13234"/>
                  </a:lnTo>
                  <a:lnTo>
                    <a:pt x="14046" y="13271"/>
                  </a:lnTo>
                  <a:lnTo>
                    <a:pt x="14045" y="13287"/>
                  </a:lnTo>
                  <a:lnTo>
                    <a:pt x="14050" y="13285"/>
                  </a:lnTo>
                  <a:lnTo>
                    <a:pt x="14053" y="13302"/>
                  </a:lnTo>
                  <a:lnTo>
                    <a:pt x="14057" y="13311"/>
                  </a:lnTo>
                  <a:lnTo>
                    <a:pt x="14062" y="13313"/>
                  </a:lnTo>
                  <a:lnTo>
                    <a:pt x="14067" y="13309"/>
                  </a:lnTo>
                  <a:lnTo>
                    <a:pt x="14067" y="13319"/>
                  </a:lnTo>
                  <a:lnTo>
                    <a:pt x="14067" y="13323"/>
                  </a:lnTo>
                  <a:lnTo>
                    <a:pt x="14085" y="13343"/>
                  </a:lnTo>
                  <a:lnTo>
                    <a:pt x="14090" y="13351"/>
                  </a:lnTo>
                  <a:lnTo>
                    <a:pt x="14107" y="13391"/>
                  </a:lnTo>
                  <a:lnTo>
                    <a:pt x="14110" y="13397"/>
                  </a:lnTo>
                  <a:lnTo>
                    <a:pt x="14112" y="13398"/>
                  </a:lnTo>
                  <a:lnTo>
                    <a:pt x="14115" y="13401"/>
                  </a:lnTo>
                  <a:lnTo>
                    <a:pt x="14119" y="13403"/>
                  </a:lnTo>
                  <a:lnTo>
                    <a:pt x="14123" y="13401"/>
                  </a:lnTo>
                  <a:lnTo>
                    <a:pt x="14127" y="13385"/>
                  </a:lnTo>
                  <a:lnTo>
                    <a:pt x="14129" y="13382"/>
                  </a:lnTo>
                  <a:lnTo>
                    <a:pt x="14133" y="13387"/>
                  </a:lnTo>
                  <a:lnTo>
                    <a:pt x="14133" y="13398"/>
                  </a:lnTo>
                  <a:lnTo>
                    <a:pt x="14128" y="13421"/>
                  </a:lnTo>
                  <a:lnTo>
                    <a:pt x="14132" y="13430"/>
                  </a:lnTo>
                  <a:lnTo>
                    <a:pt x="14144" y="13446"/>
                  </a:lnTo>
                  <a:lnTo>
                    <a:pt x="14149" y="13462"/>
                  </a:lnTo>
                  <a:lnTo>
                    <a:pt x="14154" y="13471"/>
                  </a:lnTo>
                  <a:lnTo>
                    <a:pt x="14156" y="13476"/>
                  </a:lnTo>
                  <a:lnTo>
                    <a:pt x="14157" y="13485"/>
                  </a:lnTo>
                  <a:lnTo>
                    <a:pt x="14155" y="13497"/>
                  </a:lnTo>
                  <a:lnTo>
                    <a:pt x="14155" y="13506"/>
                  </a:lnTo>
                  <a:lnTo>
                    <a:pt x="14159" y="13520"/>
                  </a:lnTo>
                  <a:lnTo>
                    <a:pt x="14169" y="13543"/>
                  </a:lnTo>
                  <a:lnTo>
                    <a:pt x="14172" y="13555"/>
                  </a:lnTo>
                  <a:lnTo>
                    <a:pt x="14185" y="13622"/>
                  </a:lnTo>
                  <a:lnTo>
                    <a:pt x="14186" y="13638"/>
                  </a:lnTo>
                  <a:lnTo>
                    <a:pt x="14195" y="13719"/>
                  </a:lnTo>
                  <a:lnTo>
                    <a:pt x="14214" y="13819"/>
                  </a:lnTo>
                  <a:lnTo>
                    <a:pt x="14222" y="13845"/>
                  </a:lnTo>
                  <a:lnTo>
                    <a:pt x="14229" y="13847"/>
                  </a:lnTo>
                  <a:lnTo>
                    <a:pt x="14253" y="13816"/>
                  </a:lnTo>
                  <a:lnTo>
                    <a:pt x="14255" y="13808"/>
                  </a:lnTo>
                  <a:lnTo>
                    <a:pt x="14261" y="13772"/>
                  </a:lnTo>
                  <a:lnTo>
                    <a:pt x="14264" y="13767"/>
                  </a:lnTo>
                  <a:lnTo>
                    <a:pt x="14268" y="13778"/>
                  </a:lnTo>
                  <a:lnTo>
                    <a:pt x="14264" y="13792"/>
                  </a:lnTo>
                  <a:lnTo>
                    <a:pt x="14269" y="13802"/>
                  </a:lnTo>
                  <a:lnTo>
                    <a:pt x="14282" y="13810"/>
                  </a:lnTo>
                  <a:lnTo>
                    <a:pt x="14281" y="13816"/>
                  </a:lnTo>
                  <a:lnTo>
                    <a:pt x="14279" y="13820"/>
                  </a:lnTo>
                  <a:lnTo>
                    <a:pt x="14220" y="13869"/>
                  </a:lnTo>
                  <a:lnTo>
                    <a:pt x="14213" y="13871"/>
                  </a:lnTo>
                  <a:lnTo>
                    <a:pt x="14209" y="13874"/>
                  </a:lnTo>
                  <a:lnTo>
                    <a:pt x="14207" y="13883"/>
                  </a:lnTo>
                  <a:lnTo>
                    <a:pt x="14207" y="13912"/>
                  </a:lnTo>
                  <a:lnTo>
                    <a:pt x="14207" y="13917"/>
                  </a:lnTo>
                  <a:lnTo>
                    <a:pt x="14203" y="13925"/>
                  </a:lnTo>
                  <a:lnTo>
                    <a:pt x="14199" y="13940"/>
                  </a:lnTo>
                  <a:lnTo>
                    <a:pt x="14192" y="13990"/>
                  </a:lnTo>
                  <a:lnTo>
                    <a:pt x="14192" y="14003"/>
                  </a:lnTo>
                  <a:lnTo>
                    <a:pt x="14199" y="14043"/>
                  </a:lnTo>
                  <a:lnTo>
                    <a:pt x="14203" y="14058"/>
                  </a:lnTo>
                  <a:lnTo>
                    <a:pt x="14210" y="14071"/>
                  </a:lnTo>
                  <a:lnTo>
                    <a:pt x="14218" y="14081"/>
                  </a:lnTo>
                  <a:lnTo>
                    <a:pt x="14224" y="14085"/>
                  </a:lnTo>
                  <a:lnTo>
                    <a:pt x="14230" y="14080"/>
                  </a:lnTo>
                  <a:lnTo>
                    <a:pt x="14246" y="14045"/>
                  </a:lnTo>
                  <a:lnTo>
                    <a:pt x="14247" y="14041"/>
                  </a:lnTo>
                  <a:lnTo>
                    <a:pt x="14251" y="14012"/>
                  </a:lnTo>
                  <a:lnTo>
                    <a:pt x="14252" y="14006"/>
                  </a:lnTo>
                  <a:lnTo>
                    <a:pt x="14258" y="13991"/>
                  </a:lnTo>
                  <a:lnTo>
                    <a:pt x="14261" y="14000"/>
                  </a:lnTo>
                  <a:lnTo>
                    <a:pt x="14267" y="14024"/>
                  </a:lnTo>
                  <a:lnTo>
                    <a:pt x="14270" y="14032"/>
                  </a:lnTo>
                  <a:lnTo>
                    <a:pt x="14275" y="14035"/>
                  </a:lnTo>
                  <a:lnTo>
                    <a:pt x="14278" y="14028"/>
                  </a:lnTo>
                  <a:lnTo>
                    <a:pt x="14284" y="13954"/>
                  </a:lnTo>
                  <a:lnTo>
                    <a:pt x="14287" y="13931"/>
                  </a:lnTo>
                  <a:lnTo>
                    <a:pt x="14296" y="13903"/>
                  </a:lnTo>
                  <a:lnTo>
                    <a:pt x="14297" y="13874"/>
                  </a:lnTo>
                  <a:lnTo>
                    <a:pt x="14297" y="13816"/>
                  </a:lnTo>
                  <a:lnTo>
                    <a:pt x="14298" y="13807"/>
                  </a:lnTo>
                  <a:lnTo>
                    <a:pt x="14302" y="13783"/>
                  </a:lnTo>
                  <a:lnTo>
                    <a:pt x="14306" y="13771"/>
                  </a:lnTo>
                  <a:lnTo>
                    <a:pt x="14307" y="13762"/>
                  </a:lnTo>
                  <a:lnTo>
                    <a:pt x="14308" y="13753"/>
                  </a:lnTo>
                  <a:lnTo>
                    <a:pt x="14313" y="13748"/>
                  </a:lnTo>
                  <a:lnTo>
                    <a:pt x="14313" y="13771"/>
                  </a:lnTo>
                  <a:lnTo>
                    <a:pt x="14305" y="13870"/>
                  </a:lnTo>
                  <a:lnTo>
                    <a:pt x="14293" y="13935"/>
                  </a:lnTo>
                  <a:lnTo>
                    <a:pt x="14288" y="13973"/>
                  </a:lnTo>
                  <a:lnTo>
                    <a:pt x="14288" y="13996"/>
                  </a:lnTo>
                  <a:lnTo>
                    <a:pt x="14288" y="14009"/>
                  </a:lnTo>
                  <a:lnTo>
                    <a:pt x="14290" y="14035"/>
                  </a:lnTo>
                  <a:lnTo>
                    <a:pt x="14287" y="14038"/>
                  </a:lnTo>
                  <a:lnTo>
                    <a:pt x="14284" y="14038"/>
                  </a:lnTo>
                  <a:lnTo>
                    <a:pt x="14282" y="14040"/>
                  </a:lnTo>
                  <a:lnTo>
                    <a:pt x="14280" y="14046"/>
                  </a:lnTo>
                  <a:lnTo>
                    <a:pt x="14272" y="14054"/>
                  </a:lnTo>
                  <a:lnTo>
                    <a:pt x="14268" y="14055"/>
                  </a:lnTo>
                  <a:lnTo>
                    <a:pt x="14267" y="14051"/>
                  </a:lnTo>
                  <a:lnTo>
                    <a:pt x="14265" y="14043"/>
                  </a:lnTo>
                  <a:lnTo>
                    <a:pt x="14263" y="14037"/>
                  </a:lnTo>
                  <a:lnTo>
                    <a:pt x="14260" y="14034"/>
                  </a:lnTo>
                  <a:lnTo>
                    <a:pt x="14255" y="14040"/>
                  </a:lnTo>
                  <a:lnTo>
                    <a:pt x="14246" y="14068"/>
                  </a:lnTo>
                  <a:lnTo>
                    <a:pt x="14236" y="14087"/>
                  </a:lnTo>
                  <a:lnTo>
                    <a:pt x="14233" y="14103"/>
                  </a:lnTo>
                  <a:lnTo>
                    <a:pt x="14232" y="14122"/>
                  </a:lnTo>
                  <a:lnTo>
                    <a:pt x="14233" y="14143"/>
                  </a:lnTo>
                  <a:lnTo>
                    <a:pt x="14232" y="14163"/>
                  </a:lnTo>
                  <a:lnTo>
                    <a:pt x="14234" y="14170"/>
                  </a:lnTo>
                  <a:lnTo>
                    <a:pt x="14238" y="14169"/>
                  </a:lnTo>
                  <a:lnTo>
                    <a:pt x="14241" y="14171"/>
                  </a:lnTo>
                  <a:lnTo>
                    <a:pt x="14244" y="14178"/>
                  </a:lnTo>
                  <a:lnTo>
                    <a:pt x="14248" y="14189"/>
                  </a:lnTo>
                  <a:lnTo>
                    <a:pt x="14256" y="14193"/>
                  </a:lnTo>
                  <a:lnTo>
                    <a:pt x="14260" y="14209"/>
                  </a:lnTo>
                  <a:lnTo>
                    <a:pt x="14261" y="14225"/>
                  </a:lnTo>
                  <a:lnTo>
                    <a:pt x="14255" y="14227"/>
                  </a:lnTo>
                  <a:lnTo>
                    <a:pt x="14260" y="14243"/>
                  </a:lnTo>
                  <a:lnTo>
                    <a:pt x="14265" y="14253"/>
                  </a:lnTo>
                  <a:lnTo>
                    <a:pt x="14269" y="14266"/>
                  </a:lnTo>
                  <a:lnTo>
                    <a:pt x="14270" y="14288"/>
                  </a:lnTo>
                  <a:lnTo>
                    <a:pt x="14273" y="14291"/>
                  </a:lnTo>
                  <a:lnTo>
                    <a:pt x="14275" y="14291"/>
                  </a:lnTo>
                  <a:lnTo>
                    <a:pt x="14277" y="14319"/>
                  </a:lnTo>
                  <a:lnTo>
                    <a:pt x="14284" y="14336"/>
                  </a:lnTo>
                  <a:lnTo>
                    <a:pt x="14301" y="14353"/>
                  </a:lnTo>
                  <a:lnTo>
                    <a:pt x="14311" y="14354"/>
                  </a:lnTo>
                  <a:lnTo>
                    <a:pt x="14315" y="14336"/>
                  </a:lnTo>
                  <a:lnTo>
                    <a:pt x="14315" y="14309"/>
                  </a:lnTo>
                  <a:lnTo>
                    <a:pt x="14314" y="14281"/>
                  </a:lnTo>
                  <a:lnTo>
                    <a:pt x="14317" y="14287"/>
                  </a:lnTo>
                  <a:lnTo>
                    <a:pt x="14321" y="14288"/>
                  </a:lnTo>
                  <a:lnTo>
                    <a:pt x="14323" y="14284"/>
                  </a:lnTo>
                  <a:lnTo>
                    <a:pt x="14323" y="14273"/>
                  </a:lnTo>
                  <a:lnTo>
                    <a:pt x="14322" y="14261"/>
                  </a:lnTo>
                  <a:lnTo>
                    <a:pt x="14319" y="14252"/>
                  </a:lnTo>
                  <a:lnTo>
                    <a:pt x="14314" y="14237"/>
                  </a:lnTo>
                  <a:lnTo>
                    <a:pt x="14310" y="14219"/>
                  </a:lnTo>
                  <a:lnTo>
                    <a:pt x="14300" y="14158"/>
                  </a:lnTo>
                  <a:lnTo>
                    <a:pt x="14299" y="14146"/>
                  </a:lnTo>
                  <a:lnTo>
                    <a:pt x="14301" y="14147"/>
                  </a:lnTo>
                  <a:lnTo>
                    <a:pt x="14305" y="14155"/>
                  </a:lnTo>
                  <a:lnTo>
                    <a:pt x="14308" y="14162"/>
                  </a:lnTo>
                  <a:lnTo>
                    <a:pt x="14309" y="14170"/>
                  </a:lnTo>
                  <a:lnTo>
                    <a:pt x="14312" y="14191"/>
                  </a:lnTo>
                  <a:lnTo>
                    <a:pt x="14314" y="14200"/>
                  </a:lnTo>
                  <a:lnTo>
                    <a:pt x="14318" y="14218"/>
                  </a:lnTo>
                  <a:lnTo>
                    <a:pt x="14323" y="14234"/>
                  </a:lnTo>
                  <a:lnTo>
                    <a:pt x="14328" y="14249"/>
                  </a:lnTo>
                  <a:lnTo>
                    <a:pt x="14334" y="14261"/>
                  </a:lnTo>
                  <a:lnTo>
                    <a:pt x="14340" y="14277"/>
                  </a:lnTo>
                  <a:lnTo>
                    <a:pt x="14338" y="14287"/>
                  </a:lnTo>
                  <a:lnTo>
                    <a:pt x="14333" y="14294"/>
                  </a:lnTo>
                  <a:lnTo>
                    <a:pt x="14330" y="14303"/>
                  </a:lnTo>
                  <a:lnTo>
                    <a:pt x="14332" y="14316"/>
                  </a:lnTo>
                  <a:lnTo>
                    <a:pt x="14337" y="14324"/>
                  </a:lnTo>
                  <a:lnTo>
                    <a:pt x="14341" y="14328"/>
                  </a:lnTo>
                  <a:lnTo>
                    <a:pt x="14345" y="14329"/>
                  </a:lnTo>
                  <a:lnTo>
                    <a:pt x="14347" y="14324"/>
                  </a:lnTo>
                  <a:lnTo>
                    <a:pt x="14348" y="14316"/>
                  </a:lnTo>
                  <a:lnTo>
                    <a:pt x="14353" y="14240"/>
                  </a:lnTo>
                  <a:lnTo>
                    <a:pt x="14356" y="14223"/>
                  </a:lnTo>
                  <a:lnTo>
                    <a:pt x="14358" y="14221"/>
                  </a:lnTo>
                  <a:lnTo>
                    <a:pt x="14360" y="14218"/>
                  </a:lnTo>
                  <a:lnTo>
                    <a:pt x="14362" y="14219"/>
                  </a:lnTo>
                  <a:lnTo>
                    <a:pt x="14362" y="14230"/>
                  </a:lnTo>
                  <a:lnTo>
                    <a:pt x="14358" y="14262"/>
                  </a:lnTo>
                  <a:lnTo>
                    <a:pt x="14359" y="14274"/>
                  </a:lnTo>
                  <a:lnTo>
                    <a:pt x="14364" y="14265"/>
                  </a:lnTo>
                  <a:lnTo>
                    <a:pt x="14380" y="14211"/>
                  </a:lnTo>
                  <a:lnTo>
                    <a:pt x="14388" y="14165"/>
                  </a:lnTo>
                  <a:lnTo>
                    <a:pt x="14397" y="14142"/>
                  </a:lnTo>
                  <a:lnTo>
                    <a:pt x="14400" y="14128"/>
                  </a:lnTo>
                  <a:lnTo>
                    <a:pt x="14402" y="14092"/>
                  </a:lnTo>
                  <a:lnTo>
                    <a:pt x="14402" y="14078"/>
                  </a:lnTo>
                  <a:lnTo>
                    <a:pt x="14407" y="14052"/>
                  </a:lnTo>
                  <a:lnTo>
                    <a:pt x="14407" y="14040"/>
                  </a:lnTo>
                  <a:lnTo>
                    <a:pt x="14406" y="14016"/>
                  </a:lnTo>
                  <a:lnTo>
                    <a:pt x="14406" y="14006"/>
                  </a:lnTo>
                  <a:lnTo>
                    <a:pt x="14407" y="13998"/>
                  </a:lnTo>
                  <a:lnTo>
                    <a:pt x="14411" y="13983"/>
                  </a:lnTo>
                  <a:lnTo>
                    <a:pt x="14411" y="13972"/>
                  </a:lnTo>
                  <a:lnTo>
                    <a:pt x="14409" y="13931"/>
                  </a:lnTo>
                  <a:lnTo>
                    <a:pt x="14409" y="13909"/>
                  </a:lnTo>
                  <a:lnTo>
                    <a:pt x="14413" y="13891"/>
                  </a:lnTo>
                  <a:lnTo>
                    <a:pt x="14413" y="13879"/>
                  </a:lnTo>
                  <a:lnTo>
                    <a:pt x="14411" y="13855"/>
                  </a:lnTo>
                  <a:lnTo>
                    <a:pt x="14411" y="13844"/>
                  </a:lnTo>
                  <a:lnTo>
                    <a:pt x="14414" y="13823"/>
                  </a:lnTo>
                  <a:lnTo>
                    <a:pt x="14415" y="13810"/>
                  </a:lnTo>
                  <a:lnTo>
                    <a:pt x="14415" y="13800"/>
                  </a:lnTo>
                  <a:lnTo>
                    <a:pt x="14415" y="13790"/>
                  </a:lnTo>
                  <a:lnTo>
                    <a:pt x="14413" y="13776"/>
                  </a:lnTo>
                  <a:lnTo>
                    <a:pt x="14413" y="13771"/>
                  </a:lnTo>
                  <a:lnTo>
                    <a:pt x="14418" y="13763"/>
                  </a:lnTo>
                  <a:lnTo>
                    <a:pt x="14419" y="13756"/>
                  </a:lnTo>
                  <a:lnTo>
                    <a:pt x="14421" y="13740"/>
                  </a:lnTo>
                  <a:lnTo>
                    <a:pt x="14424" y="13725"/>
                  </a:lnTo>
                  <a:lnTo>
                    <a:pt x="14431" y="13698"/>
                  </a:lnTo>
                  <a:lnTo>
                    <a:pt x="14412" y="13664"/>
                  </a:lnTo>
                  <a:cubicBezTo>
                    <a:pt x="14412" y="13664"/>
                    <a:pt x="14407" y="13653"/>
                    <a:pt x="14407" y="13653"/>
                  </a:cubicBezTo>
                  <a:close/>
                  <a:moveTo>
                    <a:pt x="13656" y="13139"/>
                  </a:moveTo>
                  <a:lnTo>
                    <a:pt x="13653" y="13133"/>
                  </a:lnTo>
                  <a:lnTo>
                    <a:pt x="13647" y="13113"/>
                  </a:lnTo>
                  <a:lnTo>
                    <a:pt x="13644" y="13104"/>
                  </a:lnTo>
                  <a:lnTo>
                    <a:pt x="13640" y="13100"/>
                  </a:lnTo>
                  <a:lnTo>
                    <a:pt x="13627" y="13096"/>
                  </a:lnTo>
                  <a:lnTo>
                    <a:pt x="13615" y="13112"/>
                  </a:lnTo>
                  <a:lnTo>
                    <a:pt x="13608" y="13130"/>
                  </a:lnTo>
                  <a:lnTo>
                    <a:pt x="13605" y="13133"/>
                  </a:lnTo>
                  <a:lnTo>
                    <a:pt x="13601" y="13134"/>
                  </a:lnTo>
                  <a:lnTo>
                    <a:pt x="13592" y="13131"/>
                  </a:lnTo>
                  <a:lnTo>
                    <a:pt x="13588" y="13132"/>
                  </a:lnTo>
                  <a:lnTo>
                    <a:pt x="13577" y="13144"/>
                  </a:lnTo>
                  <a:lnTo>
                    <a:pt x="13573" y="13154"/>
                  </a:lnTo>
                  <a:lnTo>
                    <a:pt x="13569" y="13168"/>
                  </a:lnTo>
                  <a:lnTo>
                    <a:pt x="13566" y="13188"/>
                  </a:lnTo>
                  <a:lnTo>
                    <a:pt x="13561" y="13250"/>
                  </a:lnTo>
                  <a:lnTo>
                    <a:pt x="13562" y="13269"/>
                  </a:lnTo>
                  <a:lnTo>
                    <a:pt x="13567" y="13279"/>
                  </a:lnTo>
                  <a:lnTo>
                    <a:pt x="13581" y="13289"/>
                  </a:lnTo>
                  <a:lnTo>
                    <a:pt x="13619" y="13333"/>
                  </a:lnTo>
                  <a:lnTo>
                    <a:pt x="13631" y="13331"/>
                  </a:lnTo>
                  <a:lnTo>
                    <a:pt x="13649" y="13301"/>
                  </a:lnTo>
                  <a:lnTo>
                    <a:pt x="13656" y="13276"/>
                  </a:lnTo>
                  <a:lnTo>
                    <a:pt x="13661" y="13268"/>
                  </a:lnTo>
                  <a:lnTo>
                    <a:pt x="13665" y="13257"/>
                  </a:lnTo>
                  <a:lnTo>
                    <a:pt x="13664" y="13234"/>
                  </a:lnTo>
                  <a:lnTo>
                    <a:pt x="13653" y="13203"/>
                  </a:lnTo>
                  <a:lnTo>
                    <a:pt x="13650" y="13194"/>
                  </a:lnTo>
                  <a:lnTo>
                    <a:pt x="13650" y="13178"/>
                  </a:lnTo>
                  <a:lnTo>
                    <a:pt x="13655" y="13153"/>
                  </a:lnTo>
                  <a:cubicBezTo>
                    <a:pt x="13655" y="13153"/>
                    <a:pt x="13656" y="13139"/>
                    <a:pt x="13656" y="13139"/>
                  </a:cubicBezTo>
                  <a:close/>
                  <a:moveTo>
                    <a:pt x="13208" y="13657"/>
                  </a:moveTo>
                  <a:lnTo>
                    <a:pt x="13208" y="13631"/>
                  </a:lnTo>
                  <a:lnTo>
                    <a:pt x="13207" y="13610"/>
                  </a:lnTo>
                  <a:lnTo>
                    <a:pt x="13204" y="13603"/>
                  </a:lnTo>
                  <a:lnTo>
                    <a:pt x="13199" y="13619"/>
                  </a:lnTo>
                  <a:lnTo>
                    <a:pt x="13200" y="13565"/>
                  </a:lnTo>
                  <a:lnTo>
                    <a:pt x="13198" y="13544"/>
                  </a:lnTo>
                  <a:lnTo>
                    <a:pt x="13192" y="13538"/>
                  </a:lnTo>
                  <a:lnTo>
                    <a:pt x="13193" y="13521"/>
                  </a:lnTo>
                  <a:lnTo>
                    <a:pt x="13193" y="13503"/>
                  </a:lnTo>
                  <a:lnTo>
                    <a:pt x="13192" y="13485"/>
                  </a:lnTo>
                  <a:lnTo>
                    <a:pt x="13189" y="13465"/>
                  </a:lnTo>
                  <a:lnTo>
                    <a:pt x="13187" y="13453"/>
                  </a:lnTo>
                  <a:lnTo>
                    <a:pt x="13183" y="13440"/>
                  </a:lnTo>
                  <a:lnTo>
                    <a:pt x="13181" y="13425"/>
                  </a:lnTo>
                  <a:lnTo>
                    <a:pt x="13181" y="13407"/>
                  </a:lnTo>
                  <a:lnTo>
                    <a:pt x="13179" y="13394"/>
                  </a:lnTo>
                  <a:lnTo>
                    <a:pt x="13162" y="13351"/>
                  </a:lnTo>
                  <a:lnTo>
                    <a:pt x="13159" y="13314"/>
                  </a:lnTo>
                  <a:lnTo>
                    <a:pt x="13158" y="13301"/>
                  </a:lnTo>
                  <a:lnTo>
                    <a:pt x="13161" y="13305"/>
                  </a:lnTo>
                  <a:lnTo>
                    <a:pt x="13164" y="13315"/>
                  </a:lnTo>
                  <a:lnTo>
                    <a:pt x="13165" y="13320"/>
                  </a:lnTo>
                  <a:lnTo>
                    <a:pt x="13168" y="13327"/>
                  </a:lnTo>
                  <a:lnTo>
                    <a:pt x="13170" y="13334"/>
                  </a:lnTo>
                  <a:lnTo>
                    <a:pt x="13171" y="13335"/>
                  </a:lnTo>
                  <a:lnTo>
                    <a:pt x="13172" y="13322"/>
                  </a:lnTo>
                  <a:lnTo>
                    <a:pt x="13172" y="13316"/>
                  </a:lnTo>
                  <a:lnTo>
                    <a:pt x="13169" y="13285"/>
                  </a:lnTo>
                  <a:lnTo>
                    <a:pt x="13150" y="13159"/>
                  </a:lnTo>
                  <a:lnTo>
                    <a:pt x="13147" y="13145"/>
                  </a:lnTo>
                  <a:lnTo>
                    <a:pt x="13143" y="13136"/>
                  </a:lnTo>
                  <a:lnTo>
                    <a:pt x="13139" y="13129"/>
                  </a:lnTo>
                  <a:lnTo>
                    <a:pt x="13136" y="13117"/>
                  </a:lnTo>
                  <a:lnTo>
                    <a:pt x="13136" y="13097"/>
                  </a:lnTo>
                  <a:lnTo>
                    <a:pt x="13121" y="13067"/>
                  </a:lnTo>
                  <a:lnTo>
                    <a:pt x="13118" y="13054"/>
                  </a:lnTo>
                  <a:lnTo>
                    <a:pt x="13113" y="13011"/>
                  </a:lnTo>
                  <a:lnTo>
                    <a:pt x="13110" y="12998"/>
                  </a:lnTo>
                  <a:lnTo>
                    <a:pt x="13102" y="12989"/>
                  </a:lnTo>
                  <a:lnTo>
                    <a:pt x="13102" y="12973"/>
                  </a:lnTo>
                  <a:lnTo>
                    <a:pt x="13100" y="12965"/>
                  </a:lnTo>
                  <a:lnTo>
                    <a:pt x="13097" y="12960"/>
                  </a:lnTo>
                  <a:lnTo>
                    <a:pt x="13094" y="12952"/>
                  </a:lnTo>
                  <a:lnTo>
                    <a:pt x="13092" y="12939"/>
                  </a:lnTo>
                  <a:lnTo>
                    <a:pt x="13092" y="12919"/>
                  </a:lnTo>
                  <a:lnTo>
                    <a:pt x="13090" y="12905"/>
                  </a:lnTo>
                  <a:lnTo>
                    <a:pt x="13088" y="12898"/>
                  </a:lnTo>
                  <a:lnTo>
                    <a:pt x="13086" y="12897"/>
                  </a:lnTo>
                  <a:lnTo>
                    <a:pt x="13085" y="12897"/>
                  </a:lnTo>
                  <a:lnTo>
                    <a:pt x="13083" y="12895"/>
                  </a:lnTo>
                  <a:lnTo>
                    <a:pt x="13082" y="12888"/>
                  </a:lnTo>
                  <a:lnTo>
                    <a:pt x="13081" y="12876"/>
                  </a:lnTo>
                  <a:lnTo>
                    <a:pt x="13080" y="12868"/>
                  </a:lnTo>
                  <a:lnTo>
                    <a:pt x="13077" y="12859"/>
                  </a:lnTo>
                  <a:lnTo>
                    <a:pt x="13074" y="12851"/>
                  </a:lnTo>
                  <a:lnTo>
                    <a:pt x="13070" y="12847"/>
                  </a:lnTo>
                  <a:lnTo>
                    <a:pt x="13066" y="12849"/>
                  </a:lnTo>
                  <a:lnTo>
                    <a:pt x="13067" y="12829"/>
                  </a:lnTo>
                  <a:lnTo>
                    <a:pt x="13062" y="12811"/>
                  </a:lnTo>
                  <a:lnTo>
                    <a:pt x="13055" y="12800"/>
                  </a:lnTo>
                  <a:lnTo>
                    <a:pt x="13049" y="12796"/>
                  </a:lnTo>
                  <a:lnTo>
                    <a:pt x="13051" y="12770"/>
                  </a:lnTo>
                  <a:lnTo>
                    <a:pt x="13049" y="12754"/>
                  </a:lnTo>
                  <a:lnTo>
                    <a:pt x="13043" y="12741"/>
                  </a:lnTo>
                  <a:lnTo>
                    <a:pt x="13034" y="12727"/>
                  </a:lnTo>
                  <a:lnTo>
                    <a:pt x="13038" y="12726"/>
                  </a:lnTo>
                  <a:lnTo>
                    <a:pt x="13038" y="12719"/>
                  </a:lnTo>
                  <a:lnTo>
                    <a:pt x="13037" y="12708"/>
                  </a:lnTo>
                  <a:lnTo>
                    <a:pt x="13035" y="12694"/>
                  </a:lnTo>
                  <a:lnTo>
                    <a:pt x="13033" y="12685"/>
                  </a:lnTo>
                  <a:lnTo>
                    <a:pt x="13029" y="12684"/>
                  </a:lnTo>
                  <a:lnTo>
                    <a:pt x="13017" y="12697"/>
                  </a:lnTo>
                  <a:lnTo>
                    <a:pt x="13013" y="12696"/>
                  </a:lnTo>
                  <a:lnTo>
                    <a:pt x="13011" y="12689"/>
                  </a:lnTo>
                  <a:lnTo>
                    <a:pt x="13009" y="12676"/>
                  </a:lnTo>
                  <a:lnTo>
                    <a:pt x="13007" y="12667"/>
                  </a:lnTo>
                  <a:lnTo>
                    <a:pt x="13005" y="12660"/>
                  </a:lnTo>
                  <a:lnTo>
                    <a:pt x="13001" y="12656"/>
                  </a:lnTo>
                  <a:lnTo>
                    <a:pt x="13000" y="12662"/>
                  </a:lnTo>
                  <a:lnTo>
                    <a:pt x="12999" y="12665"/>
                  </a:lnTo>
                  <a:lnTo>
                    <a:pt x="12994" y="12668"/>
                  </a:lnTo>
                  <a:lnTo>
                    <a:pt x="12995" y="12659"/>
                  </a:lnTo>
                  <a:lnTo>
                    <a:pt x="12996" y="12652"/>
                  </a:lnTo>
                  <a:lnTo>
                    <a:pt x="12999" y="12643"/>
                  </a:lnTo>
                  <a:lnTo>
                    <a:pt x="12999" y="12637"/>
                  </a:lnTo>
                  <a:lnTo>
                    <a:pt x="12986" y="12630"/>
                  </a:lnTo>
                  <a:lnTo>
                    <a:pt x="12985" y="12624"/>
                  </a:lnTo>
                  <a:lnTo>
                    <a:pt x="12996" y="12621"/>
                  </a:lnTo>
                  <a:lnTo>
                    <a:pt x="13007" y="12624"/>
                  </a:lnTo>
                  <a:lnTo>
                    <a:pt x="13006" y="12616"/>
                  </a:lnTo>
                  <a:lnTo>
                    <a:pt x="12980" y="12574"/>
                  </a:lnTo>
                  <a:lnTo>
                    <a:pt x="12976" y="12570"/>
                  </a:lnTo>
                  <a:lnTo>
                    <a:pt x="12967" y="12568"/>
                  </a:lnTo>
                  <a:lnTo>
                    <a:pt x="12964" y="12563"/>
                  </a:lnTo>
                  <a:lnTo>
                    <a:pt x="12962" y="12559"/>
                  </a:lnTo>
                  <a:lnTo>
                    <a:pt x="12944" y="12552"/>
                  </a:lnTo>
                  <a:lnTo>
                    <a:pt x="12938" y="12556"/>
                  </a:lnTo>
                  <a:lnTo>
                    <a:pt x="12932" y="12564"/>
                  </a:lnTo>
                  <a:lnTo>
                    <a:pt x="12929" y="12576"/>
                  </a:lnTo>
                  <a:lnTo>
                    <a:pt x="12930" y="12560"/>
                  </a:lnTo>
                  <a:lnTo>
                    <a:pt x="12937" y="12544"/>
                  </a:lnTo>
                  <a:lnTo>
                    <a:pt x="12937" y="12527"/>
                  </a:lnTo>
                  <a:lnTo>
                    <a:pt x="12927" y="12522"/>
                  </a:lnTo>
                  <a:lnTo>
                    <a:pt x="12918" y="12525"/>
                  </a:lnTo>
                  <a:lnTo>
                    <a:pt x="12915" y="12534"/>
                  </a:lnTo>
                  <a:lnTo>
                    <a:pt x="12912" y="12547"/>
                  </a:lnTo>
                  <a:lnTo>
                    <a:pt x="12908" y="12555"/>
                  </a:lnTo>
                  <a:lnTo>
                    <a:pt x="12904" y="12545"/>
                  </a:lnTo>
                  <a:lnTo>
                    <a:pt x="12901" y="12538"/>
                  </a:lnTo>
                  <a:lnTo>
                    <a:pt x="12897" y="12544"/>
                  </a:lnTo>
                  <a:lnTo>
                    <a:pt x="12890" y="12565"/>
                  </a:lnTo>
                  <a:lnTo>
                    <a:pt x="12886" y="12586"/>
                  </a:lnTo>
                  <a:lnTo>
                    <a:pt x="12883" y="12591"/>
                  </a:lnTo>
                  <a:lnTo>
                    <a:pt x="12879" y="12587"/>
                  </a:lnTo>
                  <a:lnTo>
                    <a:pt x="12883" y="12561"/>
                  </a:lnTo>
                  <a:lnTo>
                    <a:pt x="12897" y="12531"/>
                  </a:lnTo>
                  <a:lnTo>
                    <a:pt x="12901" y="12507"/>
                  </a:lnTo>
                  <a:lnTo>
                    <a:pt x="12887" y="12488"/>
                  </a:lnTo>
                  <a:lnTo>
                    <a:pt x="12873" y="12481"/>
                  </a:lnTo>
                  <a:lnTo>
                    <a:pt x="12861" y="12493"/>
                  </a:lnTo>
                  <a:lnTo>
                    <a:pt x="12853" y="12529"/>
                  </a:lnTo>
                  <a:lnTo>
                    <a:pt x="12851" y="12533"/>
                  </a:lnTo>
                  <a:lnTo>
                    <a:pt x="12849" y="12535"/>
                  </a:lnTo>
                  <a:lnTo>
                    <a:pt x="12847" y="12538"/>
                  </a:lnTo>
                  <a:lnTo>
                    <a:pt x="12847" y="12547"/>
                  </a:lnTo>
                  <a:lnTo>
                    <a:pt x="12848" y="12552"/>
                  </a:lnTo>
                  <a:lnTo>
                    <a:pt x="12851" y="12562"/>
                  </a:lnTo>
                  <a:lnTo>
                    <a:pt x="12852" y="12569"/>
                  </a:lnTo>
                  <a:lnTo>
                    <a:pt x="12853" y="12574"/>
                  </a:lnTo>
                  <a:lnTo>
                    <a:pt x="12854" y="12579"/>
                  </a:lnTo>
                  <a:lnTo>
                    <a:pt x="12856" y="12584"/>
                  </a:lnTo>
                  <a:lnTo>
                    <a:pt x="12855" y="12591"/>
                  </a:lnTo>
                  <a:lnTo>
                    <a:pt x="12854" y="12598"/>
                  </a:lnTo>
                  <a:lnTo>
                    <a:pt x="12851" y="12607"/>
                  </a:lnTo>
                  <a:lnTo>
                    <a:pt x="12850" y="12612"/>
                  </a:lnTo>
                  <a:lnTo>
                    <a:pt x="12850" y="12624"/>
                  </a:lnTo>
                  <a:lnTo>
                    <a:pt x="12851" y="12628"/>
                  </a:lnTo>
                  <a:lnTo>
                    <a:pt x="12850" y="12632"/>
                  </a:lnTo>
                  <a:lnTo>
                    <a:pt x="12843" y="12656"/>
                  </a:lnTo>
                  <a:lnTo>
                    <a:pt x="12842" y="12665"/>
                  </a:lnTo>
                  <a:lnTo>
                    <a:pt x="12841" y="12676"/>
                  </a:lnTo>
                  <a:lnTo>
                    <a:pt x="12846" y="12667"/>
                  </a:lnTo>
                  <a:lnTo>
                    <a:pt x="12851" y="12668"/>
                  </a:lnTo>
                  <a:lnTo>
                    <a:pt x="12862" y="12676"/>
                  </a:lnTo>
                  <a:lnTo>
                    <a:pt x="12873" y="12675"/>
                  </a:lnTo>
                  <a:lnTo>
                    <a:pt x="12876" y="12678"/>
                  </a:lnTo>
                  <a:lnTo>
                    <a:pt x="12876" y="12688"/>
                  </a:lnTo>
                  <a:lnTo>
                    <a:pt x="12874" y="12693"/>
                  </a:lnTo>
                  <a:lnTo>
                    <a:pt x="12845" y="12694"/>
                  </a:lnTo>
                  <a:lnTo>
                    <a:pt x="12836" y="12702"/>
                  </a:lnTo>
                  <a:lnTo>
                    <a:pt x="12832" y="12706"/>
                  </a:lnTo>
                  <a:lnTo>
                    <a:pt x="12830" y="12713"/>
                  </a:lnTo>
                  <a:lnTo>
                    <a:pt x="12831" y="12722"/>
                  </a:lnTo>
                  <a:lnTo>
                    <a:pt x="12839" y="12738"/>
                  </a:lnTo>
                  <a:lnTo>
                    <a:pt x="12843" y="12748"/>
                  </a:lnTo>
                  <a:lnTo>
                    <a:pt x="12861" y="12767"/>
                  </a:lnTo>
                  <a:lnTo>
                    <a:pt x="12874" y="12805"/>
                  </a:lnTo>
                  <a:lnTo>
                    <a:pt x="12878" y="12809"/>
                  </a:lnTo>
                  <a:lnTo>
                    <a:pt x="12883" y="12802"/>
                  </a:lnTo>
                  <a:lnTo>
                    <a:pt x="12887" y="12791"/>
                  </a:lnTo>
                  <a:lnTo>
                    <a:pt x="12892" y="12783"/>
                  </a:lnTo>
                  <a:lnTo>
                    <a:pt x="12899" y="12785"/>
                  </a:lnTo>
                  <a:lnTo>
                    <a:pt x="12903" y="12785"/>
                  </a:lnTo>
                  <a:lnTo>
                    <a:pt x="12921" y="12767"/>
                  </a:lnTo>
                  <a:lnTo>
                    <a:pt x="12920" y="12816"/>
                  </a:lnTo>
                  <a:lnTo>
                    <a:pt x="12920" y="12824"/>
                  </a:lnTo>
                  <a:lnTo>
                    <a:pt x="12918" y="12830"/>
                  </a:lnTo>
                  <a:lnTo>
                    <a:pt x="12914" y="12843"/>
                  </a:lnTo>
                  <a:lnTo>
                    <a:pt x="12913" y="12857"/>
                  </a:lnTo>
                  <a:lnTo>
                    <a:pt x="12914" y="12868"/>
                  </a:lnTo>
                  <a:lnTo>
                    <a:pt x="12920" y="12875"/>
                  </a:lnTo>
                  <a:lnTo>
                    <a:pt x="12923" y="12870"/>
                  </a:lnTo>
                  <a:lnTo>
                    <a:pt x="12927" y="12848"/>
                  </a:lnTo>
                  <a:lnTo>
                    <a:pt x="12931" y="12838"/>
                  </a:lnTo>
                  <a:lnTo>
                    <a:pt x="12935" y="12834"/>
                  </a:lnTo>
                  <a:lnTo>
                    <a:pt x="12940" y="12833"/>
                  </a:lnTo>
                  <a:lnTo>
                    <a:pt x="12946" y="12836"/>
                  </a:lnTo>
                  <a:lnTo>
                    <a:pt x="12947" y="12843"/>
                  </a:lnTo>
                  <a:lnTo>
                    <a:pt x="12938" y="12851"/>
                  </a:lnTo>
                  <a:lnTo>
                    <a:pt x="12929" y="12867"/>
                  </a:lnTo>
                  <a:lnTo>
                    <a:pt x="12925" y="12891"/>
                  </a:lnTo>
                  <a:lnTo>
                    <a:pt x="12931" y="12925"/>
                  </a:lnTo>
                  <a:lnTo>
                    <a:pt x="12940" y="12949"/>
                  </a:lnTo>
                  <a:lnTo>
                    <a:pt x="12951" y="12959"/>
                  </a:lnTo>
                  <a:lnTo>
                    <a:pt x="12962" y="12960"/>
                  </a:lnTo>
                  <a:lnTo>
                    <a:pt x="12971" y="12956"/>
                  </a:lnTo>
                  <a:lnTo>
                    <a:pt x="12980" y="12942"/>
                  </a:lnTo>
                  <a:lnTo>
                    <a:pt x="12985" y="12943"/>
                  </a:lnTo>
                  <a:lnTo>
                    <a:pt x="12989" y="12962"/>
                  </a:lnTo>
                  <a:lnTo>
                    <a:pt x="12989" y="12970"/>
                  </a:lnTo>
                  <a:lnTo>
                    <a:pt x="12980" y="12976"/>
                  </a:lnTo>
                  <a:lnTo>
                    <a:pt x="12975" y="12988"/>
                  </a:lnTo>
                  <a:lnTo>
                    <a:pt x="12969" y="12993"/>
                  </a:lnTo>
                  <a:lnTo>
                    <a:pt x="12968" y="12997"/>
                  </a:lnTo>
                  <a:lnTo>
                    <a:pt x="12968" y="13001"/>
                  </a:lnTo>
                  <a:lnTo>
                    <a:pt x="12965" y="13015"/>
                  </a:lnTo>
                  <a:lnTo>
                    <a:pt x="12964" y="13019"/>
                  </a:lnTo>
                  <a:lnTo>
                    <a:pt x="12959" y="13022"/>
                  </a:lnTo>
                  <a:lnTo>
                    <a:pt x="12955" y="13029"/>
                  </a:lnTo>
                  <a:lnTo>
                    <a:pt x="12951" y="13040"/>
                  </a:lnTo>
                  <a:lnTo>
                    <a:pt x="12952" y="13055"/>
                  </a:lnTo>
                  <a:lnTo>
                    <a:pt x="12951" y="13065"/>
                  </a:lnTo>
                  <a:lnTo>
                    <a:pt x="12950" y="13068"/>
                  </a:lnTo>
                  <a:lnTo>
                    <a:pt x="12949" y="13071"/>
                  </a:lnTo>
                  <a:lnTo>
                    <a:pt x="12954" y="13072"/>
                  </a:lnTo>
                  <a:lnTo>
                    <a:pt x="12960" y="13075"/>
                  </a:lnTo>
                  <a:lnTo>
                    <a:pt x="12966" y="13082"/>
                  </a:lnTo>
                  <a:lnTo>
                    <a:pt x="12970" y="13093"/>
                  </a:lnTo>
                  <a:lnTo>
                    <a:pt x="12974" y="13107"/>
                  </a:lnTo>
                  <a:lnTo>
                    <a:pt x="12971" y="13110"/>
                  </a:lnTo>
                  <a:lnTo>
                    <a:pt x="12967" y="13113"/>
                  </a:lnTo>
                  <a:lnTo>
                    <a:pt x="12964" y="13126"/>
                  </a:lnTo>
                  <a:lnTo>
                    <a:pt x="12959" y="13121"/>
                  </a:lnTo>
                  <a:lnTo>
                    <a:pt x="12959" y="13135"/>
                  </a:lnTo>
                  <a:lnTo>
                    <a:pt x="12964" y="13179"/>
                  </a:lnTo>
                  <a:lnTo>
                    <a:pt x="12968" y="13181"/>
                  </a:lnTo>
                  <a:lnTo>
                    <a:pt x="12974" y="13176"/>
                  </a:lnTo>
                  <a:lnTo>
                    <a:pt x="12979" y="13177"/>
                  </a:lnTo>
                  <a:lnTo>
                    <a:pt x="12979" y="13201"/>
                  </a:lnTo>
                  <a:lnTo>
                    <a:pt x="12992" y="13202"/>
                  </a:lnTo>
                  <a:lnTo>
                    <a:pt x="13009" y="13152"/>
                  </a:lnTo>
                  <a:lnTo>
                    <a:pt x="13021" y="13138"/>
                  </a:lnTo>
                  <a:lnTo>
                    <a:pt x="13020" y="13148"/>
                  </a:lnTo>
                  <a:lnTo>
                    <a:pt x="13019" y="13153"/>
                  </a:lnTo>
                  <a:lnTo>
                    <a:pt x="13018" y="13158"/>
                  </a:lnTo>
                  <a:lnTo>
                    <a:pt x="13016" y="13166"/>
                  </a:lnTo>
                  <a:lnTo>
                    <a:pt x="13016" y="13175"/>
                  </a:lnTo>
                  <a:lnTo>
                    <a:pt x="13017" y="13183"/>
                  </a:lnTo>
                  <a:lnTo>
                    <a:pt x="13022" y="13213"/>
                  </a:lnTo>
                  <a:lnTo>
                    <a:pt x="13024" y="13220"/>
                  </a:lnTo>
                  <a:lnTo>
                    <a:pt x="13024" y="13226"/>
                  </a:lnTo>
                  <a:lnTo>
                    <a:pt x="13017" y="13236"/>
                  </a:lnTo>
                  <a:lnTo>
                    <a:pt x="13018" y="13241"/>
                  </a:lnTo>
                  <a:lnTo>
                    <a:pt x="13021" y="13249"/>
                  </a:lnTo>
                  <a:lnTo>
                    <a:pt x="13023" y="13258"/>
                  </a:lnTo>
                  <a:lnTo>
                    <a:pt x="13022" y="13266"/>
                  </a:lnTo>
                  <a:lnTo>
                    <a:pt x="13020" y="13274"/>
                  </a:lnTo>
                  <a:lnTo>
                    <a:pt x="13019" y="13283"/>
                  </a:lnTo>
                  <a:lnTo>
                    <a:pt x="13021" y="13292"/>
                  </a:lnTo>
                  <a:lnTo>
                    <a:pt x="13025" y="13298"/>
                  </a:lnTo>
                  <a:lnTo>
                    <a:pt x="13027" y="13294"/>
                  </a:lnTo>
                  <a:lnTo>
                    <a:pt x="13029" y="13286"/>
                  </a:lnTo>
                  <a:lnTo>
                    <a:pt x="13034" y="13273"/>
                  </a:lnTo>
                  <a:lnTo>
                    <a:pt x="13048" y="13197"/>
                  </a:lnTo>
                  <a:lnTo>
                    <a:pt x="13048" y="13188"/>
                  </a:lnTo>
                  <a:lnTo>
                    <a:pt x="13049" y="13179"/>
                  </a:lnTo>
                  <a:lnTo>
                    <a:pt x="13053" y="13181"/>
                  </a:lnTo>
                  <a:lnTo>
                    <a:pt x="13058" y="13187"/>
                  </a:lnTo>
                  <a:lnTo>
                    <a:pt x="13060" y="13194"/>
                  </a:lnTo>
                  <a:lnTo>
                    <a:pt x="13057" y="13211"/>
                  </a:lnTo>
                  <a:lnTo>
                    <a:pt x="13046" y="13251"/>
                  </a:lnTo>
                  <a:lnTo>
                    <a:pt x="13043" y="13268"/>
                  </a:lnTo>
                  <a:lnTo>
                    <a:pt x="13042" y="13284"/>
                  </a:lnTo>
                  <a:lnTo>
                    <a:pt x="13042" y="13301"/>
                  </a:lnTo>
                  <a:lnTo>
                    <a:pt x="13044" y="13320"/>
                  </a:lnTo>
                  <a:lnTo>
                    <a:pt x="13048" y="13345"/>
                  </a:lnTo>
                  <a:lnTo>
                    <a:pt x="13052" y="13358"/>
                  </a:lnTo>
                  <a:lnTo>
                    <a:pt x="13056" y="13359"/>
                  </a:lnTo>
                  <a:lnTo>
                    <a:pt x="13062" y="13348"/>
                  </a:lnTo>
                  <a:lnTo>
                    <a:pt x="13064" y="13335"/>
                  </a:lnTo>
                  <a:lnTo>
                    <a:pt x="13067" y="13317"/>
                  </a:lnTo>
                  <a:lnTo>
                    <a:pt x="13069" y="13297"/>
                  </a:lnTo>
                  <a:lnTo>
                    <a:pt x="13066" y="13249"/>
                  </a:lnTo>
                  <a:lnTo>
                    <a:pt x="13067" y="13230"/>
                  </a:lnTo>
                  <a:lnTo>
                    <a:pt x="13071" y="13220"/>
                  </a:lnTo>
                  <a:lnTo>
                    <a:pt x="13078" y="13222"/>
                  </a:lnTo>
                  <a:lnTo>
                    <a:pt x="13075" y="13231"/>
                  </a:lnTo>
                  <a:lnTo>
                    <a:pt x="13073" y="13239"/>
                  </a:lnTo>
                  <a:lnTo>
                    <a:pt x="13073" y="13249"/>
                  </a:lnTo>
                  <a:lnTo>
                    <a:pt x="13074" y="13282"/>
                  </a:lnTo>
                  <a:lnTo>
                    <a:pt x="13076" y="13297"/>
                  </a:lnTo>
                  <a:lnTo>
                    <a:pt x="13079" y="13309"/>
                  </a:lnTo>
                  <a:lnTo>
                    <a:pt x="13083" y="13311"/>
                  </a:lnTo>
                  <a:lnTo>
                    <a:pt x="13086" y="13306"/>
                  </a:lnTo>
                  <a:lnTo>
                    <a:pt x="13088" y="13294"/>
                  </a:lnTo>
                  <a:lnTo>
                    <a:pt x="13090" y="13267"/>
                  </a:lnTo>
                  <a:lnTo>
                    <a:pt x="13092" y="13252"/>
                  </a:lnTo>
                  <a:lnTo>
                    <a:pt x="13094" y="13242"/>
                  </a:lnTo>
                  <a:lnTo>
                    <a:pt x="13097" y="13238"/>
                  </a:lnTo>
                  <a:lnTo>
                    <a:pt x="13102" y="13234"/>
                  </a:lnTo>
                  <a:lnTo>
                    <a:pt x="13094" y="13284"/>
                  </a:lnTo>
                  <a:lnTo>
                    <a:pt x="13092" y="13312"/>
                  </a:lnTo>
                  <a:lnTo>
                    <a:pt x="13093" y="13337"/>
                  </a:lnTo>
                  <a:lnTo>
                    <a:pt x="13091" y="13347"/>
                  </a:lnTo>
                  <a:lnTo>
                    <a:pt x="13079" y="13354"/>
                  </a:lnTo>
                  <a:lnTo>
                    <a:pt x="13075" y="13360"/>
                  </a:lnTo>
                  <a:lnTo>
                    <a:pt x="13073" y="13371"/>
                  </a:lnTo>
                  <a:lnTo>
                    <a:pt x="13073" y="13379"/>
                  </a:lnTo>
                  <a:lnTo>
                    <a:pt x="13075" y="13387"/>
                  </a:lnTo>
                  <a:lnTo>
                    <a:pt x="13079" y="13392"/>
                  </a:lnTo>
                  <a:lnTo>
                    <a:pt x="13078" y="13399"/>
                  </a:lnTo>
                  <a:lnTo>
                    <a:pt x="13077" y="13404"/>
                  </a:lnTo>
                  <a:lnTo>
                    <a:pt x="13075" y="13408"/>
                  </a:lnTo>
                  <a:lnTo>
                    <a:pt x="13073" y="13411"/>
                  </a:lnTo>
                  <a:lnTo>
                    <a:pt x="13079" y="13420"/>
                  </a:lnTo>
                  <a:lnTo>
                    <a:pt x="13085" y="13433"/>
                  </a:lnTo>
                  <a:lnTo>
                    <a:pt x="13090" y="13449"/>
                  </a:lnTo>
                  <a:lnTo>
                    <a:pt x="13094" y="13465"/>
                  </a:lnTo>
                  <a:lnTo>
                    <a:pt x="13113" y="13506"/>
                  </a:lnTo>
                  <a:lnTo>
                    <a:pt x="13116" y="13512"/>
                  </a:lnTo>
                  <a:lnTo>
                    <a:pt x="13119" y="13528"/>
                  </a:lnTo>
                  <a:lnTo>
                    <a:pt x="13122" y="13538"/>
                  </a:lnTo>
                  <a:lnTo>
                    <a:pt x="13124" y="13542"/>
                  </a:lnTo>
                  <a:lnTo>
                    <a:pt x="13126" y="13544"/>
                  </a:lnTo>
                  <a:lnTo>
                    <a:pt x="13132" y="13556"/>
                  </a:lnTo>
                  <a:lnTo>
                    <a:pt x="13134" y="13560"/>
                  </a:lnTo>
                  <a:lnTo>
                    <a:pt x="13139" y="13585"/>
                  </a:lnTo>
                  <a:lnTo>
                    <a:pt x="13143" y="13587"/>
                  </a:lnTo>
                  <a:lnTo>
                    <a:pt x="13147" y="13580"/>
                  </a:lnTo>
                  <a:lnTo>
                    <a:pt x="13152" y="13580"/>
                  </a:lnTo>
                  <a:lnTo>
                    <a:pt x="13154" y="13595"/>
                  </a:lnTo>
                  <a:lnTo>
                    <a:pt x="13155" y="13605"/>
                  </a:lnTo>
                  <a:lnTo>
                    <a:pt x="13156" y="13613"/>
                  </a:lnTo>
                  <a:lnTo>
                    <a:pt x="13158" y="13616"/>
                  </a:lnTo>
                  <a:lnTo>
                    <a:pt x="13161" y="13617"/>
                  </a:lnTo>
                  <a:lnTo>
                    <a:pt x="13163" y="13618"/>
                  </a:lnTo>
                  <a:lnTo>
                    <a:pt x="13165" y="13625"/>
                  </a:lnTo>
                  <a:lnTo>
                    <a:pt x="13168" y="13641"/>
                  </a:lnTo>
                  <a:lnTo>
                    <a:pt x="13171" y="13651"/>
                  </a:lnTo>
                  <a:lnTo>
                    <a:pt x="13176" y="13656"/>
                  </a:lnTo>
                  <a:lnTo>
                    <a:pt x="13181" y="13654"/>
                  </a:lnTo>
                  <a:lnTo>
                    <a:pt x="13179" y="13669"/>
                  </a:lnTo>
                  <a:lnTo>
                    <a:pt x="13184" y="13672"/>
                  </a:lnTo>
                  <a:lnTo>
                    <a:pt x="13187" y="13669"/>
                  </a:lnTo>
                  <a:lnTo>
                    <a:pt x="13193" y="13660"/>
                  </a:lnTo>
                  <a:lnTo>
                    <a:pt x="13194" y="13657"/>
                  </a:lnTo>
                  <a:lnTo>
                    <a:pt x="13194" y="13651"/>
                  </a:lnTo>
                  <a:lnTo>
                    <a:pt x="13195" y="13647"/>
                  </a:lnTo>
                  <a:lnTo>
                    <a:pt x="13198" y="13650"/>
                  </a:lnTo>
                  <a:lnTo>
                    <a:pt x="13201" y="13658"/>
                  </a:lnTo>
                  <a:lnTo>
                    <a:pt x="13203" y="13660"/>
                  </a:lnTo>
                  <a:lnTo>
                    <a:pt x="13203" y="13671"/>
                  </a:lnTo>
                  <a:lnTo>
                    <a:pt x="13202" y="13697"/>
                  </a:lnTo>
                  <a:lnTo>
                    <a:pt x="13209" y="13704"/>
                  </a:lnTo>
                  <a:lnTo>
                    <a:pt x="13211" y="13698"/>
                  </a:lnTo>
                  <a:lnTo>
                    <a:pt x="13210" y="13663"/>
                  </a:lnTo>
                  <a:cubicBezTo>
                    <a:pt x="13210" y="13663"/>
                    <a:pt x="13208" y="13657"/>
                    <a:pt x="13208" y="13657"/>
                  </a:cubicBezTo>
                  <a:close/>
                  <a:moveTo>
                    <a:pt x="13072" y="11748"/>
                  </a:moveTo>
                  <a:lnTo>
                    <a:pt x="13074" y="11743"/>
                  </a:lnTo>
                  <a:lnTo>
                    <a:pt x="13073" y="11733"/>
                  </a:lnTo>
                  <a:lnTo>
                    <a:pt x="13069" y="11720"/>
                  </a:lnTo>
                  <a:lnTo>
                    <a:pt x="13066" y="11711"/>
                  </a:lnTo>
                  <a:lnTo>
                    <a:pt x="13063" y="11708"/>
                  </a:lnTo>
                  <a:lnTo>
                    <a:pt x="13034" y="11750"/>
                  </a:lnTo>
                  <a:lnTo>
                    <a:pt x="13027" y="11755"/>
                  </a:lnTo>
                  <a:lnTo>
                    <a:pt x="13019" y="11752"/>
                  </a:lnTo>
                  <a:lnTo>
                    <a:pt x="13005" y="11739"/>
                  </a:lnTo>
                  <a:lnTo>
                    <a:pt x="12998" y="11739"/>
                  </a:lnTo>
                  <a:lnTo>
                    <a:pt x="12981" y="11751"/>
                  </a:lnTo>
                  <a:lnTo>
                    <a:pt x="12979" y="11753"/>
                  </a:lnTo>
                  <a:lnTo>
                    <a:pt x="12979" y="11755"/>
                  </a:lnTo>
                  <a:lnTo>
                    <a:pt x="12970" y="11769"/>
                  </a:lnTo>
                  <a:lnTo>
                    <a:pt x="12951" y="11786"/>
                  </a:lnTo>
                  <a:lnTo>
                    <a:pt x="12949" y="11780"/>
                  </a:lnTo>
                  <a:lnTo>
                    <a:pt x="12943" y="11747"/>
                  </a:lnTo>
                  <a:lnTo>
                    <a:pt x="12940" y="11735"/>
                  </a:lnTo>
                  <a:lnTo>
                    <a:pt x="12937" y="11730"/>
                  </a:lnTo>
                  <a:lnTo>
                    <a:pt x="12935" y="11726"/>
                  </a:lnTo>
                  <a:lnTo>
                    <a:pt x="12931" y="11719"/>
                  </a:lnTo>
                  <a:lnTo>
                    <a:pt x="12920" y="11688"/>
                  </a:lnTo>
                  <a:lnTo>
                    <a:pt x="12917" y="11683"/>
                  </a:lnTo>
                  <a:lnTo>
                    <a:pt x="12914" y="11680"/>
                  </a:lnTo>
                  <a:lnTo>
                    <a:pt x="12912" y="11676"/>
                  </a:lnTo>
                  <a:lnTo>
                    <a:pt x="12910" y="11666"/>
                  </a:lnTo>
                  <a:lnTo>
                    <a:pt x="12905" y="11647"/>
                  </a:lnTo>
                  <a:lnTo>
                    <a:pt x="12898" y="11637"/>
                  </a:lnTo>
                  <a:lnTo>
                    <a:pt x="12891" y="11630"/>
                  </a:lnTo>
                  <a:lnTo>
                    <a:pt x="12886" y="11621"/>
                  </a:lnTo>
                  <a:lnTo>
                    <a:pt x="12882" y="11619"/>
                  </a:lnTo>
                  <a:lnTo>
                    <a:pt x="12879" y="11621"/>
                  </a:lnTo>
                  <a:lnTo>
                    <a:pt x="12876" y="11621"/>
                  </a:lnTo>
                  <a:lnTo>
                    <a:pt x="12873" y="11611"/>
                  </a:lnTo>
                  <a:lnTo>
                    <a:pt x="12871" y="11601"/>
                  </a:lnTo>
                  <a:lnTo>
                    <a:pt x="12867" y="11593"/>
                  </a:lnTo>
                  <a:lnTo>
                    <a:pt x="12864" y="11591"/>
                  </a:lnTo>
                  <a:lnTo>
                    <a:pt x="12862" y="11598"/>
                  </a:lnTo>
                  <a:lnTo>
                    <a:pt x="12862" y="11618"/>
                  </a:lnTo>
                  <a:lnTo>
                    <a:pt x="12865" y="11639"/>
                  </a:lnTo>
                  <a:lnTo>
                    <a:pt x="12877" y="11699"/>
                  </a:lnTo>
                  <a:lnTo>
                    <a:pt x="12881" y="11717"/>
                  </a:lnTo>
                  <a:lnTo>
                    <a:pt x="12886" y="11730"/>
                  </a:lnTo>
                  <a:lnTo>
                    <a:pt x="12891" y="11732"/>
                  </a:lnTo>
                  <a:lnTo>
                    <a:pt x="12898" y="11731"/>
                  </a:lnTo>
                  <a:lnTo>
                    <a:pt x="12898" y="11740"/>
                  </a:lnTo>
                  <a:lnTo>
                    <a:pt x="12895" y="11757"/>
                  </a:lnTo>
                  <a:lnTo>
                    <a:pt x="12896" y="11779"/>
                  </a:lnTo>
                  <a:lnTo>
                    <a:pt x="12899" y="11786"/>
                  </a:lnTo>
                  <a:lnTo>
                    <a:pt x="12904" y="11792"/>
                  </a:lnTo>
                  <a:lnTo>
                    <a:pt x="12909" y="11796"/>
                  </a:lnTo>
                  <a:lnTo>
                    <a:pt x="12915" y="11798"/>
                  </a:lnTo>
                  <a:lnTo>
                    <a:pt x="12917" y="11804"/>
                  </a:lnTo>
                  <a:lnTo>
                    <a:pt x="12923" y="11822"/>
                  </a:lnTo>
                  <a:lnTo>
                    <a:pt x="12935" y="11855"/>
                  </a:lnTo>
                  <a:lnTo>
                    <a:pt x="12938" y="11855"/>
                  </a:lnTo>
                  <a:lnTo>
                    <a:pt x="12937" y="11830"/>
                  </a:lnTo>
                  <a:lnTo>
                    <a:pt x="12936" y="11818"/>
                  </a:lnTo>
                  <a:lnTo>
                    <a:pt x="12934" y="11805"/>
                  </a:lnTo>
                  <a:lnTo>
                    <a:pt x="12932" y="11795"/>
                  </a:lnTo>
                  <a:lnTo>
                    <a:pt x="12933" y="11790"/>
                  </a:lnTo>
                  <a:lnTo>
                    <a:pt x="12937" y="11776"/>
                  </a:lnTo>
                  <a:lnTo>
                    <a:pt x="12939" y="11772"/>
                  </a:lnTo>
                  <a:lnTo>
                    <a:pt x="12941" y="11781"/>
                  </a:lnTo>
                  <a:lnTo>
                    <a:pt x="12941" y="11789"/>
                  </a:lnTo>
                  <a:lnTo>
                    <a:pt x="12940" y="11794"/>
                  </a:lnTo>
                  <a:lnTo>
                    <a:pt x="12939" y="11802"/>
                  </a:lnTo>
                  <a:lnTo>
                    <a:pt x="12939" y="11815"/>
                  </a:lnTo>
                  <a:lnTo>
                    <a:pt x="12940" y="11818"/>
                  </a:lnTo>
                  <a:lnTo>
                    <a:pt x="12942" y="11825"/>
                  </a:lnTo>
                  <a:lnTo>
                    <a:pt x="12945" y="11836"/>
                  </a:lnTo>
                  <a:lnTo>
                    <a:pt x="12946" y="11846"/>
                  </a:lnTo>
                  <a:lnTo>
                    <a:pt x="12946" y="11866"/>
                  </a:lnTo>
                  <a:lnTo>
                    <a:pt x="12940" y="11894"/>
                  </a:lnTo>
                  <a:lnTo>
                    <a:pt x="12940" y="11911"/>
                  </a:lnTo>
                  <a:lnTo>
                    <a:pt x="12944" y="11930"/>
                  </a:lnTo>
                  <a:lnTo>
                    <a:pt x="12949" y="11943"/>
                  </a:lnTo>
                  <a:lnTo>
                    <a:pt x="12955" y="11953"/>
                  </a:lnTo>
                  <a:lnTo>
                    <a:pt x="12960" y="11966"/>
                  </a:lnTo>
                  <a:lnTo>
                    <a:pt x="12959" y="11977"/>
                  </a:lnTo>
                  <a:lnTo>
                    <a:pt x="12960" y="11985"/>
                  </a:lnTo>
                  <a:lnTo>
                    <a:pt x="12965" y="11998"/>
                  </a:lnTo>
                  <a:lnTo>
                    <a:pt x="12979" y="12051"/>
                  </a:lnTo>
                  <a:lnTo>
                    <a:pt x="12986" y="12089"/>
                  </a:lnTo>
                  <a:lnTo>
                    <a:pt x="12994" y="12129"/>
                  </a:lnTo>
                  <a:lnTo>
                    <a:pt x="12998" y="12148"/>
                  </a:lnTo>
                  <a:lnTo>
                    <a:pt x="12999" y="12172"/>
                  </a:lnTo>
                  <a:lnTo>
                    <a:pt x="12999" y="12185"/>
                  </a:lnTo>
                  <a:lnTo>
                    <a:pt x="12999" y="12191"/>
                  </a:lnTo>
                  <a:lnTo>
                    <a:pt x="12999" y="12196"/>
                  </a:lnTo>
                  <a:lnTo>
                    <a:pt x="13006" y="12226"/>
                  </a:lnTo>
                  <a:lnTo>
                    <a:pt x="13008" y="12231"/>
                  </a:lnTo>
                  <a:lnTo>
                    <a:pt x="13016" y="12251"/>
                  </a:lnTo>
                  <a:lnTo>
                    <a:pt x="13018" y="12260"/>
                  </a:lnTo>
                  <a:lnTo>
                    <a:pt x="13023" y="12289"/>
                  </a:lnTo>
                  <a:lnTo>
                    <a:pt x="13027" y="12308"/>
                  </a:lnTo>
                  <a:lnTo>
                    <a:pt x="13032" y="12328"/>
                  </a:lnTo>
                  <a:lnTo>
                    <a:pt x="13037" y="12343"/>
                  </a:lnTo>
                  <a:lnTo>
                    <a:pt x="13043" y="12348"/>
                  </a:lnTo>
                  <a:lnTo>
                    <a:pt x="13047" y="12354"/>
                  </a:lnTo>
                  <a:lnTo>
                    <a:pt x="13058" y="12389"/>
                  </a:lnTo>
                  <a:lnTo>
                    <a:pt x="13062" y="12399"/>
                  </a:lnTo>
                  <a:lnTo>
                    <a:pt x="13068" y="12395"/>
                  </a:lnTo>
                  <a:lnTo>
                    <a:pt x="13077" y="12366"/>
                  </a:lnTo>
                  <a:lnTo>
                    <a:pt x="13100" y="12329"/>
                  </a:lnTo>
                  <a:lnTo>
                    <a:pt x="13106" y="12333"/>
                  </a:lnTo>
                  <a:lnTo>
                    <a:pt x="13097" y="12359"/>
                  </a:lnTo>
                  <a:lnTo>
                    <a:pt x="13089" y="12370"/>
                  </a:lnTo>
                  <a:lnTo>
                    <a:pt x="13084" y="12388"/>
                  </a:lnTo>
                  <a:lnTo>
                    <a:pt x="13080" y="12397"/>
                  </a:lnTo>
                  <a:lnTo>
                    <a:pt x="13077" y="12409"/>
                  </a:lnTo>
                  <a:lnTo>
                    <a:pt x="13075" y="12412"/>
                  </a:lnTo>
                  <a:lnTo>
                    <a:pt x="13073" y="12413"/>
                  </a:lnTo>
                  <a:lnTo>
                    <a:pt x="13068" y="12411"/>
                  </a:lnTo>
                  <a:lnTo>
                    <a:pt x="13066" y="12411"/>
                  </a:lnTo>
                  <a:lnTo>
                    <a:pt x="13064" y="12418"/>
                  </a:lnTo>
                  <a:lnTo>
                    <a:pt x="13067" y="12428"/>
                  </a:lnTo>
                  <a:lnTo>
                    <a:pt x="13072" y="12437"/>
                  </a:lnTo>
                  <a:lnTo>
                    <a:pt x="13076" y="12440"/>
                  </a:lnTo>
                  <a:lnTo>
                    <a:pt x="13077" y="12445"/>
                  </a:lnTo>
                  <a:lnTo>
                    <a:pt x="13088" y="12467"/>
                  </a:lnTo>
                  <a:lnTo>
                    <a:pt x="13098" y="12490"/>
                  </a:lnTo>
                  <a:lnTo>
                    <a:pt x="13100" y="12495"/>
                  </a:lnTo>
                  <a:lnTo>
                    <a:pt x="13111" y="12497"/>
                  </a:lnTo>
                  <a:lnTo>
                    <a:pt x="13128" y="12473"/>
                  </a:lnTo>
                  <a:lnTo>
                    <a:pt x="13136" y="12470"/>
                  </a:lnTo>
                  <a:lnTo>
                    <a:pt x="13134" y="12481"/>
                  </a:lnTo>
                  <a:lnTo>
                    <a:pt x="13132" y="12490"/>
                  </a:lnTo>
                  <a:lnTo>
                    <a:pt x="13128" y="12496"/>
                  </a:lnTo>
                  <a:lnTo>
                    <a:pt x="13125" y="12499"/>
                  </a:lnTo>
                  <a:lnTo>
                    <a:pt x="13126" y="12506"/>
                  </a:lnTo>
                  <a:lnTo>
                    <a:pt x="13135" y="12513"/>
                  </a:lnTo>
                  <a:lnTo>
                    <a:pt x="13139" y="12520"/>
                  </a:lnTo>
                  <a:lnTo>
                    <a:pt x="13143" y="12531"/>
                  </a:lnTo>
                  <a:lnTo>
                    <a:pt x="13136" y="12533"/>
                  </a:lnTo>
                  <a:lnTo>
                    <a:pt x="13119" y="12518"/>
                  </a:lnTo>
                  <a:lnTo>
                    <a:pt x="13091" y="12516"/>
                  </a:lnTo>
                  <a:lnTo>
                    <a:pt x="13090" y="12500"/>
                  </a:lnTo>
                  <a:lnTo>
                    <a:pt x="13086" y="12496"/>
                  </a:lnTo>
                  <a:lnTo>
                    <a:pt x="13082" y="12498"/>
                  </a:lnTo>
                  <a:lnTo>
                    <a:pt x="13079" y="12506"/>
                  </a:lnTo>
                  <a:lnTo>
                    <a:pt x="13080" y="12518"/>
                  </a:lnTo>
                  <a:lnTo>
                    <a:pt x="13084" y="12539"/>
                  </a:lnTo>
                  <a:lnTo>
                    <a:pt x="13084" y="12550"/>
                  </a:lnTo>
                  <a:lnTo>
                    <a:pt x="13088" y="12558"/>
                  </a:lnTo>
                  <a:lnTo>
                    <a:pt x="13092" y="12558"/>
                  </a:lnTo>
                  <a:lnTo>
                    <a:pt x="13100" y="12553"/>
                  </a:lnTo>
                  <a:lnTo>
                    <a:pt x="13102" y="12555"/>
                  </a:lnTo>
                  <a:lnTo>
                    <a:pt x="13110" y="12567"/>
                  </a:lnTo>
                  <a:lnTo>
                    <a:pt x="13113" y="12573"/>
                  </a:lnTo>
                  <a:lnTo>
                    <a:pt x="13099" y="12585"/>
                  </a:lnTo>
                  <a:lnTo>
                    <a:pt x="13094" y="12597"/>
                  </a:lnTo>
                  <a:lnTo>
                    <a:pt x="13091" y="12617"/>
                  </a:lnTo>
                  <a:lnTo>
                    <a:pt x="13089" y="12634"/>
                  </a:lnTo>
                  <a:lnTo>
                    <a:pt x="13091" y="12638"/>
                  </a:lnTo>
                  <a:lnTo>
                    <a:pt x="13094" y="12647"/>
                  </a:lnTo>
                  <a:lnTo>
                    <a:pt x="13098" y="12653"/>
                  </a:lnTo>
                  <a:lnTo>
                    <a:pt x="13103" y="12655"/>
                  </a:lnTo>
                  <a:lnTo>
                    <a:pt x="13111" y="12653"/>
                  </a:lnTo>
                  <a:lnTo>
                    <a:pt x="13109" y="12676"/>
                  </a:lnTo>
                  <a:lnTo>
                    <a:pt x="13102" y="12681"/>
                  </a:lnTo>
                  <a:lnTo>
                    <a:pt x="13086" y="12678"/>
                  </a:lnTo>
                  <a:lnTo>
                    <a:pt x="13084" y="12685"/>
                  </a:lnTo>
                  <a:lnTo>
                    <a:pt x="13085" y="12698"/>
                  </a:lnTo>
                  <a:lnTo>
                    <a:pt x="13088" y="12712"/>
                  </a:lnTo>
                  <a:lnTo>
                    <a:pt x="13091" y="12721"/>
                  </a:lnTo>
                  <a:lnTo>
                    <a:pt x="13094" y="12729"/>
                  </a:lnTo>
                  <a:lnTo>
                    <a:pt x="13105" y="12743"/>
                  </a:lnTo>
                  <a:lnTo>
                    <a:pt x="13103" y="12759"/>
                  </a:lnTo>
                  <a:lnTo>
                    <a:pt x="13101" y="12775"/>
                  </a:lnTo>
                  <a:lnTo>
                    <a:pt x="13100" y="12792"/>
                  </a:lnTo>
                  <a:lnTo>
                    <a:pt x="13111" y="12828"/>
                  </a:lnTo>
                  <a:lnTo>
                    <a:pt x="13114" y="12848"/>
                  </a:lnTo>
                  <a:lnTo>
                    <a:pt x="13115" y="12888"/>
                  </a:lnTo>
                  <a:lnTo>
                    <a:pt x="13122" y="12864"/>
                  </a:lnTo>
                  <a:lnTo>
                    <a:pt x="13126" y="12858"/>
                  </a:lnTo>
                  <a:lnTo>
                    <a:pt x="13138" y="12852"/>
                  </a:lnTo>
                  <a:lnTo>
                    <a:pt x="13142" y="12847"/>
                  </a:lnTo>
                  <a:lnTo>
                    <a:pt x="13145" y="12837"/>
                  </a:lnTo>
                  <a:lnTo>
                    <a:pt x="13149" y="12811"/>
                  </a:lnTo>
                  <a:lnTo>
                    <a:pt x="13156" y="12799"/>
                  </a:lnTo>
                  <a:lnTo>
                    <a:pt x="13165" y="12774"/>
                  </a:lnTo>
                  <a:lnTo>
                    <a:pt x="13164" y="12767"/>
                  </a:lnTo>
                  <a:lnTo>
                    <a:pt x="13162" y="12768"/>
                  </a:lnTo>
                  <a:lnTo>
                    <a:pt x="13159" y="12766"/>
                  </a:lnTo>
                  <a:lnTo>
                    <a:pt x="13157" y="12764"/>
                  </a:lnTo>
                  <a:lnTo>
                    <a:pt x="13154" y="12760"/>
                  </a:lnTo>
                  <a:lnTo>
                    <a:pt x="13156" y="12755"/>
                  </a:lnTo>
                  <a:lnTo>
                    <a:pt x="13158" y="12748"/>
                  </a:lnTo>
                  <a:lnTo>
                    <a:pt x="13158" y="12740"/>
                  </a:lnTo>
                  <a:lnTo>
                    <a:pt x="13157" y="12729"/>
                  </a:lnTo>
                  <a:lnTo>
                    <a:pt x="13163" y="12736"/>
                  </a:lnTo>
                  <a:lnTo>
                    <a:pt x="13166" y="12737"/>
                  </a:lnTo>
                  <a:lnTo>
                    <a:pt x="13169" y="12736"/>
                  </a:lnTo>
                  <a:lnTo>
                    <a:pt x="13166" y="12727"/>
                  </a:lnTo>
                  <a:lnTo>
                    <a:pt x="13165" y="12724"/>
                  </a:lnTo>
                  <a:lnTo>
                    <a:pt x="13169" y="12719"/>
                  </a:lnTo>
                  <a:lnTo>
                    <a:pt x="13174" y="12715"/>
                  </a:lnTo>
                  <a:lnTo>
                    <a:pt x="13177" y="12707"/>
                  </a:lnTo>
                  <a:lnTo>
                    <a:pt x="13171" y="12691"/>
                  </a:lnTo>
                  <a:lnTo>
                    <a:pt x="13175" y="12676"/>
                  </a:lnTo>
                  <a:lnTo>
                    <a:pt x="13176" y="12670"/>
                  </a:lnTo>
                  <a:lnTo>
                    <a:pt x="13177" y="12664"/>
                  </a:lnTo>
                  <a:lnTo>
                    <a:pt x="13180" y="12664"/>
                  </a:lnTo>
                  <a:lnTo>
                    <a:pt x="13182" y="12667"/>
                  </a:lnTo>
                  <a:lnTo>
                    <a:pt x="13185" y="12667"/>
                  </a:lnTo>
                  <a:lnTo>
                    <a:pt x="13188" y="12661"/>
                  </a:lnTo>
                  <a:lnTo>
                    <a:pt x="13192" y="12653"/>
                  </a:lnTo>
                  <a:lnTo>
                    <a:pt x="13194" y="12643"/>
                  </a:lnTo>
                  <a:lnTo>
                    <a:pt x="13195" y="12631"/>
                  </a:lnTo>
                  <a:lnTo>
                    <a:pt x="13195" y="12615"/>
                  </a:lnTo>
                  <a:lnTo>
                    <a:pt x="13193" y="12578"/>
                  </a:lnTo>
                  <a:lnTo>
                    <a:pt x="13193" y="12566"/>
                  </a:lnTo>
                  <a:lnTo>
                    <a:pt x="13197" y="12565"/>
                  </a:lnTo>
                  <a:lnTo>
                    <a:pt x="13201" y="12570"/>
                  </a:lnTo>
                  <a:lnTo>
                    <a:pt x="13204" y="12567"/>
                  </a:lnTo>
                  <a:lnTo>
                    <a:pt x="13204" y="12545"/>
                  </a:lnTo>
                  <a:lnTo>
                    <a:pt x="13195" y="12528"/>
                  </a:lnTo>
                  <a:lnTo>
                    <a:pt x="13190" y="12525"/>
                  </a:lnTo>
                  <a:lnTo>
                    <a:pt x="13187" y="12535"/>
                  </a:lnTo>
                  <a:lnTo>
                    <a:pt x="13185" y="12530"/>
                  </a:lnTo>
                  <a:lnTo>
                    <a:pt x="13182" y="12525"/>
                  </a:lnTo>
                  <a:lnTo>
                    <a:pt x="13184" y="12507"/>
                  </a:lnTo>
                  <a:lnTo>
                    <a:pt x="13179" y="12487"/>
                  </a:lnTo>
                  <a:lnTo>
                    <a:pt x="13166" y="12456"/>
                  </a:lnTo>
                  <a:lnTo>
                    <a:pt x="13171" y="12456"/>
                  </a:lnTo>
                  <a:lnTo>
                    <a:pt x="13177" y="12462"/>
                  </a:lnTo>
                  <a:lnTo>
                    <a:pt x="13182" y="12470"/>
                  </a:lnTo>
                  <a:lnTo>
                    <a:pt x="13187" y="12478"/>
                  </a:lnTo>
                  <a:lnTo>
                    <a:pt x="13189" y="12486"/>
                  </a:lnTo>
                  <a:lnTo>
                    <a:pt x="13191" y="12500"/>
                  </a:lnTo>
                  <a:lnTo>
                    <a:pt x="13193" y="12503"/>
                  </a:lnTo>
                  <a:lnTo>
                    <a:pt x="13197" y="12499"/>
                  </a:lnTo>
                  <a:lnTo>
                    <a:pt x="13196" y="12490"/>
                  </a:lnTo>
                  <a:lnTo>
                    <a:pt x="13194" y="12480"/>
                  </a:lnTo>
                  <a:lnTo>
                    <a:pt x="13193" y="12474"/>
                  </a:lnTo>
                  <a:lnTo>
                    <a:pt x="13195" y="12468"/>
                  </a:lnTo>
                  <a:lnTo>
                    <a:pt x="13196" y="12471"/>
                  </a:lnTo>
                  <a:lnTo>
                    <a:pt x="13198" y="12477"/>
                  </a:lnTo>
                  <a:lnTo>
                    <a:pt x="13201" y="12482"/>
                  </a:lnTo>
                  <a:lnTo>
                    <a:pt x="13221" y="12501"/>
                  </a:lnTo>
                  <a:lnTo>
                    <a:pt x="13227" y="12502"/>
                  </a:lnTo>
                  <a:lnTo>
                    <a:pt x="13230" y="12494"/>
                  </a:lnTo>
                  <a:lnTo>
                    <a:pt x="13232" y="12465"/>
                  </a:lnTo>
                  <a:lnTo>
                    <a:pt x="13234" y="12455"/>
                  </a:lnTo>
                  <a:lnTo>
                    <a:pt x="13239" y="12448"/>
                  </a:lnTo>
                  <a:lnTo>
                    <a:pt x="13241" y="12438"/>
                  </a:lnTo>
                  <a:lnTo>
                    <a:pt x="13239" y="12419"/>
                  </a:lnTo>
                  <a:lnTo>
                    <a:pt x="13235" y="12402"/>
                  </a:lnTo>
                  <a:lnTo>
                    <a:pt x="13232" y="12395"/>
                  </a:lnTo>
                  <a:lnTo>
                    <a:pt x="13231" y="12391"/>
                  </a:lnTo>
                  <a:lnTo>
                    <a:pt x="13227" y="12376"/>
                  </a:lnTo>
                  <a:lnTo>
                    <a:pt x="13227" y="12374"/>
                  </a:lnTo>
                  <a:lnTo>
                    <a:pt x="13224" y="12365"/>
                  </a:lnTo>
                  <a:lnTo>
                    <a:pt x="13222" y="12367"/>
                  </a:lnTo>
                  <a:lnTo>
                    <a:pt x="13220" y="12372"/>
                  </a:lnTo>
                  <a:lnTo>
                    <a:pt x="13219" y="12376"/>
                  </a:lnTo>
                  <a:lnTo>
                    <a:pt x="13215" y="12383"/>
                  </a:lnTo>
                  <a:lnTo>
                    <a:pt x="13208" y="12400"/>
                  </a:lnTo>
                  <a:lnTo>
                    <a:pt x="13203" y="12401"/>
                  </a:lnTo>
                  <a:lnTo>
                    <a:pt x="13203" y="12365"/>
                  </a:lnTo>
                  <a:lnTo>
                    <a:pt x="13194" y="12362"/>
                  </a:lnTo>
                  <a:lnTo>
                    <a:pt x="13182" y="12368"/>
                  </a:lnTo>
                  <a:lnTo>
                    <a:pt x="13172" y="12359"/>
                  </a:lnTo>
                  <a:lnTo>
                    <a:pt x="13184" y="12350"/>
                  </a:lnTo>
                  <a:lnTo>
                    <a:pt x="13184" y="12343"/>
                  </a:lnTo>
                  <a:lnTo>
                    <a:pt x="13181" y="12344"/>
                  </a:lnTo>
                  <a:lnTo>
                    <a:pt x="13178" y="12342"/>
                  </a:lnTo>
                  <a:lnTo>
                    <a:pt x="13172" y="12336"/>
                  </a:lnTo>
                  <a:lnTo>
                    <a:pt x="13173" y="12324"/>
                  </a:lnTo>
                  <a:lnTo>
                    <a:pt x="13174" y="12321"/>
                  </a:lnTo>
                  <a:lnTo>
                    <a:pt x="13179" y="12329"/>
                  </a:lnTo>
                  <a:lnTo>
                    <a:pt x="13183" y="12331"/>
                  </a:lnTo>
                  <a:lnTo>
                    <a:pt x="13202" y="12332"/>
                  </a:lnTo>
                  <a:lnTo>
                    <a:pt x="13210" y="12336"/>
                  </a:lnTo>
                  <a:lnTo>
                    <a:pt x="13213" y="12338"/>
                  </a:lnTo>
                  <a:lnTo>
                    <a:pt x="13213" y="12330"/>
                  </a:lnTo>
                  <a:lnTo>
                    <a:pt x="13212" y="12321"/>
                  </a:lnTo>
                  <a:lnTo>
                    <a:pt x="13210" y="12317"/>
                  </a:lnTo>
                  <a:lnTo>
                    <a:pt x="13212" y="12314"/>
                  </a:lnTo>
                  <a:lnTo>
                    <a:pt x="13214" y="12313"/>
                  </a:lnTo>
                  <a:lnTo>
                    <a:pt x="13215" y="12313"/>
                  </a:lnTo>
                  <a:lnTo>
                    <a:pt x="13217" y="12312"/>
                  </a:lnTo>
                  <a:lnTo>
                    <a:pt x="13221" y="12318"/>
                  </a:lnTo>
                  <a:lnTo>
                    <a:pt x="13225" y="12332"/>
                  </a:lnTo>
                  <a:lnTo>
                    <a:pt x="13229" y="12340"/>
                  </a:lnTo>
                  <a:lnTo>
                    <a:pt x="13232" y="12330"/>
                  </a:lnTo>
                  <a:lnTo>
                    <a:pt x="13228" y="12320"/>
                  </a:lnTo>
                  <a:lnTo>
                    <a:pt x="13213" y="12298"/>
                  </a:lnTo>
                  <a:lnTo>
                    <a:pt x="13202" y="12266"/>
                  </a:lnTo>
                  <a:lnTo>
                    <a:pt x="13200" y="12256"/>
                  </a:lnTo>
                  <a:lnTo>
                    <a:pt x="13195" y="12220"/>
                  </a:lnTo>
                  <a:lnTo>
                    <a:pt x="13190" y="12197"/>
                  </a:lnTo>
                  <a:lnTo>
                    <a:pt x="13186" y="12190"/>
                  </a:lnTo>
                  <a:lnTo>
                    <a:pt x="13181" y="12188"/>
                  </a:lnTo>
                  <a:lnTo>
                    <a:pt x="13175" y="12179"/>
                  </a:lnTo>
                  <a:lnTo>
                    <a:pt x="13169" y="12174"/>
                  </a:lnTo>
                  <a:lnTo>
                    <a:pt x="13157" y="12187"/>
                  </a:lnTo>
                  <a:lnTo>
                    <a:pt x="13153" y="12178"/>
                  </a:lnTo>
                  <a:lnTo>
                    <a:pt x="13157" y="12163"/>
                  </a:lnTo>
                  <a:lnTo>
                    <a:pt x="13157" y="12152"/>
                  </a:lnTo>
                  <a:lnTo>
                    <a:pt x="13153" y="12141"/>
                  </a:lnTo>
                  <a:lnTo>
                    <a:pt x="13101" y="12027"/>
                  </a:lnTo>
                  <a:lnTo>
                    <a:pt x="13089" y="12017"/>
                  </a:lnTo>
                  <a:lnTo>
                    <a:pt x="13087" y="12051"/>
                  </a:lnTo>
                  <a:lnTo>
                    <a:pt x="13083" y="12042"/>
                  </a:lnTo>
                  <a:lnTo>
                    <a:pt x="13082" y="12027"/>
                  </a:lnTo>
                  <a:lnTo>
                    <a:pt x="13081" y="12009"/>
                  </a:lnTo>
                  <a:lnTo>
                    <a:pt x="13080" y="11991"/>
                  </a:lnTo>
                  <a:lnTo>
                    <a:pt x="13077" y="11974"/>
                  </a:lnTo>
                  <a:lnTo>
                    <a:pt x="13070" y="11947"/>
                  </a:lnTo>
                  <a:lnTo>
                    <a:pt x="13068" y="11938"/>
                  </a:lnTo>
                  <a:lnTo>
                    <a:pt x="13060" y="11909"/>
                  </a:lnTo>
                  <a:lnTo>
                    <a:pt x="13056" y="11893"/>
                  </a:lnTo>
                  <a:lnTo>
                    <a:pt x="13060" y="11893"/>
                  </a:lnTo>
                  <a:lnTo>
                    <a:pt x="13071" y="11905"/>
                  </a:lnTo>
                  <a:lnTo>
                    <a:pt x="13076" y="11907"/>
                  </a:lnTo>
                  <a:lnTo>
                    <a:pt x="13080" y="11904"/>
                  </a:lnTo>
                  <a:lnTo>
                    <a:pt x="13074" y="11885"/>
                  </a:lnTo>
                  <a:lnTo>
                    <a:pt x="13067" y="11873"/>
                  </a:lnTo>
                  <a:lnTo>
                    <a:pt x="13051" y="11860"/>
                  </a:lnTo>
                  <a:lnTo>
                    <a:pt x="13050" y="11853"/>
                  </a:lnTo>
                  <a:lnTo>
                    <a:pt x="13054" y="11850"/>
                  </a:lnTo>
                  <a:lnTo>
                    <a:pt x="13057" y="11851"/>
                  </a:lnTo>
                  <a:lnTo>
                    <a:pt x="13064" y="11858"/>
                  </a:lnTo>
                  <a:lnTo>
                    <a:pt x="13062" y="11842"/>
                  </a:lnTo>
                  <a:lnTo>
                    <a:pt x="13057" y="11826"/>
                  </a:lnTo>
                  <a:lnTo>
                    <a:pt x="13052" y="11815"/>
                  </a:lnTo>
                  <a:lnTo>
                    <a:pt x="13049" y="11811"/>
                  </a:lnTo>
                  <a:lnTo>
                    <a:pt x="13047" y="11807"/>
                  </a:lnTo>
                  <a:lnTo>
                    <a:pt x="13045" y="11799"/>
                  </a:lnTo>
                  <a:lnTo>
                    <a:pt x="13045" y="11794"/>
                  </a:lnTo>
                  <a:lnTo>
                    <a:pt x="13049" y="11800"/>
                  </a:lnTo>
                  <a:lnTo>
                    <a:pt x="13052" y="11807"/>
                  </a:lnTo>
                  <a:lnTo>
                    <a:pt x="13054" y="11811"/>
                  </a:lnTo>
                  <a:lnTo>
                    <a:pt x="13056" y="11813"/>
                  </a:lnTo>
                  <a:lnTo>
                    <a:pt x="13060" y="11811"/>
                  </a:lnTo>
                  <a:lnTo>
                    <a:pt x="13067" y="11816"/>
                  </a:lnTo>
                  <a:lnTo>
                    <a:pt x="13077" y="11833"/>
                  </a:lnTo>
                  <a:lnTo>
                    <a:pt x="13086" y="11854"/>
                  </a:lnTo>
                  <a:lnTo>
                    <a:pt x="13093" y="11874"/>
                  </a:lnTo>
                  <a:lnTo>
                    <a:pt x="13082" y="11855"/>
                  </a:lnTo>
                  <a:lnTo>
                    <a:pt x="13076" y="11847"/>
                  </a:lnTo>
                  <a:lnTo>
                    <a:pt x="13071" y="11847"/>
                  </a:lnTo>
                  <a:lnTo>
                    <a:pt x="13072" y="11853"/>
                  </a:lnTo>
                  <a:lnTo>
                    <a:pt x="13086" y="11873"/>
                  </a:lnTo>
                  <a:lnTo>
                    <a:pt x="13094" y="11888"/>
                  </a:lnTo>
                  <a:lnTo>
                    <a:pt x="13100" y="11904"/>
                  </a:lnTo>
                  <a:lnTo>
                    <a:pt x="13105" y="11921"/>
                  </a:lnTo>
                  <a:lnTo>
                    <a:pt x="13116" y="11973"/>
                  </a:lnTo>
                  <a:lnTo>
                    <a:pt x="13121" y="11987"/>
                  </a:lnTo>
                  <a:lnTo>
                    <a:pt x="13127" y="12002"/>
                  </a:lnTo>
                  <a:lnTo>
                    <a:pt x="13133" y="12013"/>
                  </a:lnTo>
                  <a:lnTo>
                    <a:pt x="13144" y="12016"/>
                  </a:lnTo>
                  <a:lnTo>
                    <a:pt x="13149" y="12028"/>
                  </a:lnTo>
                  <a:lnTo>
                    <a:pt x="13157" y="12066"/>
                  </a:lnTo>
                  <a:lnTo>
                    <a:pt x="13160" y="12076"/>
                  </a:lnTo>
                  <a:lnTo>
                    <a:pt x="13162" y="12083"/>
                  </a:lnTo>
                  <a:lnTo>
                    <a:pt x="13164" y="12089"/>
                  </a:lnTo>
                  <a:lnTo>
                    <a:pt x="13166" y="12100"/>
                  </a:lnTo>
                  <a:lnTo>
                    <a:pt x="13168" y="12110"/>
                  </a:lnTo>
                  <a:lnTo>
                    <a:pt x="13173" y="12120"/>
                  </a:lnTo>
                  <a:lnTo>
                    <a:pt x="13175" y="12130"/>
                  </a:lnTo>
                  <a:lnTo>
                    <a:pt x="13201" y="12164"/>
                  </a:lnTo>
                  <a:lnTo>
                    <a:pt x="13208" y="12180"/>
                  </a:lnTo>
                  <a:lnTo>
                    <a:pt x="13214" y="12197"/>
                  </a:lnTo>
                  <a:lnTo>
                    <a:pt x="13219" y="12210"/>
                  </a:lnTo>
                  <a:lnTo>
                    <a:pt x="13225" y="12213"/>
                  </a:lnTo>
                  <a:lnTo>
                    <a:pt x="13227" y="12201"/>
                  </a:lnTo>
                  <a:lnTo>
                    <a:pt x="13221" y="12183"/>
                  </a:lnTo>
                  <a:lnTo>
                    <a:pt x="13202" y="12146"/>
                  </a:lnTo>
                  <a:lnTo>
                    <a:pt x="13197" y="12133"/>
                  </a:lnTo>
                  <a:lnTo>
                    <a:pt x="13193" y="12116"/>
                  </a:lnTo>
                  <a:lnTo>
                    <a:pt x="13189" y="12090"/>
                  </a:lnTo>
                  <a:lnTo>
                    <a:pt x="13188" y="12081"/>
                  </a:lnTo>
                  <a:lnTo>
                    <a:pt x="13184" y="12066"/>
                  </a:lnTo>
                  <a:lnTo>
                    <a:pt x="13181" y="12056"/>
                  </a:lnTo>
                  <a:lnTo>
                    <a:pt x="13180" y="12046"/>
                  </a:lnTo>
                  <a:lnTo>
                    <a:pt x="13179" y="12035"/>
                  </a:lnTo>
                  <a:lnTo>
                    <a:pt x="13178" y="12025"/>
                  </a:lnTo>
                  <a:lnTo>
                    <a:pt x="13177" y="12016"/>
                  </a:lnTo>
                  <a:lnTo>
                    <a:pt x="13168" y="12003"/>
                  </a:lnTo>
                  <a:lnTo>
                    <a:pt x="13157" y="11982"/>
                  </a:lnTo>
                  <a:lnTo>
                    <a:pt x="13147" y="11955"/>
                  </a:lnTo>
                  <a:lnTo>
                    <a:pt x="13134" y="11899"/>
                  </a:lnTo>
                  <a:lnTo>
                    <a:pt x="13125" y="11880"/>
                  </a:lnTo>
                  <a:lnTo>
                    <a:pt x="13107" y="11856"/>
                  </a:lnTo>
                  <a:lnTo>
                    <a:pt x="13103" y="11829"/>
                  </a:lnTo>
                  <a:lnTo>
                    <a:pt x="13078" y="11792"/>
                  </a:lnTo>
                  <a:lnTo>
                    <a:pt x="13073" y="11765"/>
                  </a:lnTo>
                  <a:lnTo>
                    <a:pt x="13069" y="11759"/>
                  </a:lnTo>
                  <a:lnTo>
                    <a:pt x="13064" y="11750"/>
                  </a:lnTo>
                  <a:lnTo>
                    <a:pt x="13070" y="11750"/>
                  </a:lnTo>
                  <a:cubicBezTo>
                    <a:pt x="13070" y="11750"/>
                    <a:pt x="13072" y="11748"/>
                    <a:pt x="13072" y="11748"/>
                  </a:cubicBezTo>
                  <a:close/>
                  <a:moveTo>
                    <a:pt x="12834" y="12680"/>
                  </a:moveTo>
                  <a:lnTo>
                    <a:pt x="12831" y="12678"/>
                  </a:lnTo>
                  <a:lnTo>
                    <a:pt x="12829" y="12674"/>
                  </a:lnTo>
                  <a:lnTo>
                    <a:pt x="12828" y="12668"/>
                  </a:lnTo>
                  <a:lnTo>
                    <a:pt x="12826" y="12660"/>
                  </a:lnTo>
                  <a:lnTo>
                    <a:pt x="12827" y="12655"/>
                  </a:lnTo>
                  <a:lnTo>
                    <a:pt x="12830" y="12654"/>
                  </a:lnTo>
                  <a:lnTo>
                    <a:pt x="12833" y="12656"/>
                  </a:lnTo>
                  <a:lnTo>
                    <a:pt x="12835" y="12655"/>
                  </a:lnTo>
                  <a:lnTo>
                    <a:pt x="12836" y="12649"/>
                  </a:lnTo>
                  <a:lnTo>
                    <a:pt x="12838" y="12647"/>
                  </a:lnTo>
                  <a:lnTo>
                    <a:pt x="12840" y="12643"/>
                  </a:lnTo>
                  <a:lnTo>
                    <a:pt x="12840" y="12634"/>
                  </a:lnTo>
                  <a:lnTo>
                    <a:pt x="12831" y="12618"/>
                  </a:lnTo>
                  <a:lnTo>
                    <a:pt x="12841" y="12612"/>
                  </a:lnTo>
                  <a:lnTo>
                    <a:pt x="12845" y="12604"/>
                  </a:lnTo>
                  <a:lnTo>
                    <a:pt x="12846" y="12590"/>
                  </a:lnTo>
                  <a:lnTo>
                    <a:pt x="12844" y="12573"/>
                  </a:lnTo>
                  <a:lnTo>
                    <a:pt x="12841" y="12560"/>
                  </a:lnTo>
                  <a:lnTo>
                    <a:pt x="12837" y="12552"/>
                  </a:lnTo>
                  <a:lnTo>
                    <a:pt x="12833" y="12552"/>
                  </a:lnTo>
                  <a:lnTo>
                    <a:pt x="12832" y="12545"/>
                  </a:lnTo>
                  <a:lnTo>
                    <a:pt x="12836" y="12537"/>
                  </a:lnTo>
                  <a:lnTo>
                    <a:pt x="12835" y="12527"/>
                  </a:lnTo>
                  <a:lnTo>
                    <a:pt x="12832" y="12517"/>
                  </a:lnTo>
                  <a:lnTo>
                    <a:pt x="12828" y="12509"/>
                  </a:lnTo>
                  <a:lnTo>
                    <a:pt x="12823" y="12503"/>
                  </a:lnTo>
                  <a:lnTo>
                    <a:pt x="12819" y="12507"/>
                  </a:lnTo>
                  <a:lnTo>
                    <a:pt x="12811" y="12524"/>
                  </a:lnTo>
                  <a:lnTo>
                    <a:pt x="12811" y="12504"/>
                  </a:lnTo>
                  <a:lnTo>
                    <a:pt x="12816" y="12495"/>
                  </a:lnTo>
                  <a:lnTo>
                    <a:pt x="12828" y="12491"/>
                  </a:lnTo>
                  <a:lnTo>
                    <a:pt x="12827" y="12485"/>
                  </a:lnTo>
                  <a:lnTo>
                    <a:pt x="12822" y="12473"/>
                  </a:lnTo>
                  <a:lnTo>
                    <a:pt x="12816" y="12463"/>
                  </a:lnTo>
                  <a:lnTo>
                    <a:pt x="12811" y="12459"/>
                  </a:lnTo>
                  <a:lnTo>
                    <a:pt x="12806" y="12458"/>
                  </a:lnTo>
                  <a:lnTo>
                    <a:pt x="12787" y="12439"/>
                  </a:lnTo>
                  <a:lnTo>
                    <a:pt x="12781" y="12439"/>
                  </a:lnTo>
                  <a:lnTo>
                    <a:pt x="12766" y="12459"/>
                  </a:lnTo>
                  <a:lnTo>
                    <a:pt x="12767" y="12439"/>
                  </a:lnTo>
                  <a:lnTo>
                    <a:pt x="12772" y="12425"/>
                  </a:lnTo>
                  <a:lnTo>
                    <a:pt x="12785" y="12411"/>
                  </a:lnTo>
                  <a:lnTo>
                    <a:pt x="12782" y="12403"/>
                  </a:lnTo>
                  <a:lnTo>
                    <a:pt x="12778" y="12396"/>
                  </a:lnTo>
                  <a:lnTo>
                    <a:pt x="12776" y="12389"/>
                  </a:lnTo>
                  <a:lnTo>
                    <a:pt x="12778" y="12380"/>
                  </a:lnTo>
                  <a:lnTo>
                    <a:pt x="12775" y="12366"/>
                  </a:lnTo>
                  <a:lnTo>
                    <a:pt x="12771" y="12364"/>
                  </a:lnTo>
                  <a:lnTo>
                    <a:pt x="12768" y="12368"/>
                  </a:lnTo>
                  <a:lnTo>
                    <a:pt x="12763" y="12369"/>
                  </a:lnTo>
                  <a:lnTo>
                    <a:pt x="12760" y="12365"/>
                  </a:lnTo>
                  <a:lnTo>
                    <a:pt x="12756" y="12359"/>
                  </a:lnTo>
                  <a:lnTo>
                    <a:pt x="12753" y="12350"/>
                  </a:lnTo>
                  <a:lnTo>
                    <a:pt x="12750" y="12341"/>
                  </a:lnTo>
                  <a:lnTo>
                    <a:pt x="12761" y="12339"/>
                  </a:lnTo>
                  <a:lnTo>
                    <a:pt x="12799" y="12371"/>
                  </a:lnTo>
                  <a:lnTo>
                    <a:pt x="12812" y="12389"/>
                  </a:lnTo>
                  <a:lnTo>
                    <a:pt x="12817" y="12391"/>
                  </a:lnTo>
                  <a:lnTo>
                    <a:pt x="12820" y="12393"/>
                  </a:lnTo>
                  <a:lnTo>
                    <a:pt x="12832" y="12409"/>
                  </a:lnTo>
                  <a:lnTo>
                    <a:pt x="12846" y="12415"/>
                  </a:lnTo>
                  <a:lnTo>
                    <a:pt x="12883" y="12442"/>
                  </a:lnTo>
                  <a:lnTo>
                    <a:pt x="12922" y="12485"/>
                  </a:lnTo>
                  <a:lnTo>
                    <a:pt x="12957" y="12517"/>
                  </a:lnTo>
                  <a:lnTo>
                    <a:pt x="12964" y="12518"/>
                  </a:lnTo>
                  <a:lnTo>
                    <a:pt x="12992" y="12503"/>
                  </a:lnTo>
                  <a:lnTo>
                    <a:pt x="13000" y="12494"/>
                  </a:lnTo>
                  <a:lnTo>
                    <a:pt x="13004" y="12482"/>
                  </a:lnTo>
                  <a:lnTo>
                    <a:pt x="12995" y="12467"/>
                  </a:lnTo>
                  <a:lnTo>
                    <a:pt x="12998" y="12456"/>
                  </a:lnTo>
                  <a:lnTo>
                    <a:pt x="13008" y="12462"/>
                  </a:lnTo>
                  <a:lnTo>
                    <a:pt x="13008" y="12450"/>
                  </a:lnTo>
                  <a:lnTo>
                    <a:pt x="13001" y="12437"/>
                  </a:lnTo>
                  <a:lnTo>
                    <a:pt x="13000" y="12434"/>
                  </a:lnTo>
                  <a:lnTo>
                    <a:pt x="12999" y="12430"/>
                  </a:lnTo>
                  <a:lnTo>
                    <a:pt x="12997" y="12420"/>
                  </a:lnTo>
                  <a:lnTo>
                    <a:pt x="12995" y="12402"/>
                  </a:lnTo>
                  <a:lnTo>
                    <a:pt x="12993" y="12383"/>
                  </a:lnTo>
                  <a:lnTo>
                    <a:pt x="12990" y="12367"/>
                  </a:lnTo>
                  <a:lnTo>
                    <a:pt x="12986" y="12352"/>
                  </a:lnTo>
                  <a:lnTo>
                    <a:pt x="12973" y="12310"/>
                  </a:lnTo>
                  <a:lnTo>
                    <a:pt x="12969" y="12293"/>
                  </a:lnTo>
                  <a:lnTo>
                    <a:pt x="12968" y="12277"/>
                  </a:lnTo>
                  <a:lnTo>
                    <a:pt x="12963" y="12257"/>
                  </a:lnTo>
                  <a:lnTo>
                    <a:pt x="12958" y="12234"/>
                  </a:lnTo>
                  <a:lnTo>
                    <a:pt x="12953" y="12216"/>
                  </a:lnTo>
                  <a:lnTo>
                    <a:pt x="12947" y="12211"/>
                  </a:lnTo>
                  <a:lnTo>
                    <a:pt x="12940" y="12216"/>
                  </a:lnTo>
                  <a:lnTo>
                    <a:pt x="12937" y="12221"/>
                  </a:lnTo>
                  <a:lnTo>
                    <a:pt x="12933" y="12240"/>
                  </a:lnTo>
                  <a:lnTo>
                    <a:pt x="12929" y="12238"/>
                  </a:lnTo>
                  <a:lnTo>
                    <a:pt x="12925" y="12235"/>
                  </a:lnTo>
                  <a:lnTo>
                    <a:pt x="12922" y="12239"/>
                  </a:lnTo>
                  <a:lnTo>
                    <a:pt x="12921" y="12242"/>
                  </a:lnTo>
                  <a:lnTo>
                    <a:pt x="12918" y="12244"/>
                  </a:lnTo>
                  <a:lnTo>
                    <a:pt x="12917" y="12246"/>
                  </a:lnTo>
                  <a:lnTo>
                    <a:pt x="12914" y="12263"/>
                  </a:lnTo>
                  <a:lnTo>
                    <a:pt x="12911" y="12268"/>
                  </a:lnTo>
                  <a:lnTo>
                    <a:pt x="12901" y="12279"/>
                  </a:lnTo>
                  <a:lnTo>
                    <a:pt x="12899" y="12285"/>
                  </a:lnTo>
                  <a:lnTo>
                    <a:pt x="12895" y="12304"/>
                  </a:lnTo>
                  <a:lnTo>
                    <a:pt x="12893" y="12308"/>
                  </a:lnTo>
                  <a:lnTo>
                    <a:pt x="12892" y="12308"/>
                  </a:lnTo>
                  <a:lnTo>
                    <a:pt x="12891" y="12305"/>
                  </a:lnTo>
                  <a:lnTo>
                    <a:pt x="12888" y="12301"/>
                  </a:lnTo>
                  <a:lnTo>
                    <a:pt x="12881" y="12295"/>
                  </a:lnTo>
                  <a:lnTo>
                    <a:pt x="12876" y="12295"/>
                  </a:lnTo>
                  <a:lnTo>
                    <a:pt x="12864" y="12304"/>
                  </a:lnTo>
                  <a:lnTo>
                    <a:pt x="12858" y="12312"/>
                  </a:lnTo>
                  <a:lnTo>
                    <a:pt x="12856" y="12312"/>
                  </a:lnTo>
                  <a:lnTo>
                    <a:pt x="12855" y="12301"/>
                  </a:lnTo>
                  <a:lnTo>
                    <a:pt x="12856" y="12291"/>
                  </a:lnTo>
                  <a:lnTo>
                    <a:pt x="12861" y="12283"/>
                  </a:lnTo>
                  <a:lnTo>
                    <a:pt x="12862" y="12275"/>
                  </a:lnTo>
                  <a:lnTo>
                    <a:pt x="12858" y="12265"/>
                  </a:lnTo>
                  <a:lnTo>
                    <a:pt x="12844" y="12237"/>
                  </a:lnTo>
                  <a:lnTo>
                    <a:pt x="12840" y="12232"/>
                  </a:lnTo>
                  <a:lnTo>
                    <a:pt x="12836" y="12233"/>
                  </a:lnTo>
                  <a:lnTo>
                    <a:pt x="12812" y="12227"/>
                  </a:lnTo>
                  <a:lnTo>
                    <a:pt x="12809" y="12225"/>
                  </a:lnTo>
                  <a:lnTo>
                    <a:pt x="12807" y="12219"/>
                  </a:lnTo>
                  <a:lnTo>
                    <a:pt x="12806" y="12207"/>
                  </a:lnTo>
                  <a:lnTo>
                    <a:pt x="12805" y="12205"/>
                  </a:lnTo>
                  <a:lnTo>
                    <a:pt x="12804" y="12204"/>
                  </a:lnTo>
                  <a:lnTo>
                    <a:pt x="12797" y="12195"/>
                  </a:lnTo>
                  <a:lnTo>
                    <a:pt x="12790" y="12195"/>
                  </a:lnTo>
                  <a:lnTo>
                    <a:pt x="12786" y="12192"/>
                  </a:lnTo>
                  <a:lnTo>
                    <a:pt x="12779" y="12185"/>
                  </a:lnTo>
                  <a:lnTo>
                    <a:pt x="12735" y="12174"/>
                  </a:lnTo>
                  <a:lnTo>
                    <a:pt x="12730" y="12164"/>
                  </a:lnTo>
                  <a:lnTo>
                    <a:pt x="12725" y="12149"/>
                  </a:lnTo>
                  <a:lnTo>
                    <a:pt x="12719" y="12140"/>
                  </a:lnTo>
                  <a:lnTo>
                    <a:pt x="12706" y="12133"/>
                  </a:lnTo>
                  <a:lnTo>
                    <a:pt x="12705" y="12126"/>
                  </a:lnTo>
                  <a:lnTo>
                    <a:pt x="12711" y="12124"/>
                  </a:lnTo>
                  <a:lnTo>
                    <a:pt x="12715" y="12125"/>
                  </a:lnTo>
                  <a:lnTo>
                    <a:pt x="12756" y="12158"/>
                  </a:lnTo>
                  <a:lnTo>
                    <a:pt x="12804" y="12173"/>
                  </a:lnTo>
                  <a:lnTo>
                    <a:pt x="12809" y="12185"/>
                  </a:lnTo>
                  <a:lnTo>
                    <a:pt x="12811" y="12187"/>
                  </a:lnTo>
                  <a:lnTo>
                    <a:pt x="12819" y="12185"/>
                  </a:lnTo>
                  <a:lnTo>
                    <a:pt x="12826" y="12188"/>
                  </a:lnTo>
                  <a:lnTo>
                    <a:pt x="12871" y="12229"/>
                  </a:lnTo>
                  <a:lnTo>
                    <a:pt x="12885" y="12232"/>
                  </a:lnTo>
                  <a:lnTo>
                    <a:pt x="12927" y="12202"/>
                  </a:lnTo>
                  <a:lnTo>
                    <a:pt x="12929" y="12198"/>
                  </a:lnTo>
                  <a:lnTo>
                    <a:pt x="12932" y="12186"/>
                  </a:lnTo>
                  <a:lnTo>
                    <a:pt x="12935" y="12180"/>
                  </a:lnTo>
                  <a:lnTo>
                    <a:pt x="12941" y="12172"/>
                  </a:lnTo>
                  <a:lnTo>
                    <a:pt x="12943" y="12164"/>
                  </a:lnTo>
                  <a:lnTo>
                    <a:pt x="12933" y="12162"/>
                  </a:lnTo>
                  <a:lnTo>
                    <a:pt x="12929" y="12156"/>
                  </a:lnTo>
                  <a:lnTo>
                    <a:pt x="12926" y="12139"/>
                  </a:lnTo>
                  <a:lnTo>
                    <a:pt x="12923" y="12148"/>
                  </a:lnTo>
                  <a:lnTo>
                    <a:pt x="12920" y="12145"/>
                  </a:lnTo>
                  <a:lnTo>
                    <a:pt x="12911" y="12127"/>
                  </a:lnTo>
                  <a:lnTo>
                    <a:pt x="12907" y="12124"/>
                  </a:lnTo>
                  <a:lnTo>
                    <a:pt x="12894" y="12125"/>
                  </a:lnTo>
                  <a:lnTo>
                    <a:pt x="12887" y="12120"/>
                  </a:lnTo>
                  <a:lnTo>
                    <a:pt x="12880" y="12111"/>
                  </a:lnTo>
                  <a:lnTo>
                    <a:pt x="12872" y="12097"/>
                  </a:lnTo>
                  <a:lnTo>
                    <a:pt x="12865" y="12079"/>
                  </a:lnTo>
                  <a:lnTo>
                    <a:pt x="12866" y="12072"/>
                  </a:lnTo>
                  <a:lnTo>
                    <a:pt x="12881" y="12088"/>
                  </a:lnTo>
                  <a:lnTo>
                    <a:pt x="12885" y="12089"/>
                  </a:lnTo>
                  <a:lnTo>
                    <a:pt x="12889" y="12088"/>
                  </a:lnTo>
                  <a:lnTo>
                    <a:pt x="12905" y="12095"/>
                  </a:lnTo>
                  <a:lnTo>
                    <a:pt x="12934" y="12129"/>
                  </a:lnTo>
                  <a:lnTo>
                    <a:pt x="12942" y="12129"/>
                  </a:lnTo>
                  <a:lnTo>
                    <a:pt x="12934" y="12121"/>
                  </a:lnTo>
                  <a:lnTo>
                    <a:pt x="12929" y="12112"/>
                  </a:lnTo>
                  <a:lnTo>
                    <a:pt x="12926" y="12098"/>
                  </a:lnTo>
                  <a:lnTo>
                    <a:pt x="12927" y="12081"/>
                  </a:lnTo>
                  <a:lnTo>
                    <a:pt x="12931" y="12065"/>
                  </a:lnTo>
                  <a:lnTo>
                    <a:pt x="12932" y="12057"/>
                  </a:lnTo>
                  <a:lnTo>
                    <a:pt x="12932" y="12042"/>
                  </a:lnTo>
                  <a:lnTo>
                    <a:pt x="12931" y="12035"/>
                  </a:lnTo>
                  <a:lnTo>
                    <a:pt x="12927" y="12027"/>
                  </a:lnTo>
                  <a:lnTo>
                    <a:pt x="12926" y="12021"/>
                  </a:lnTo>
                  <a:lnTo>
                    <a:pt x="12926" y="12013"/>
                  </a:lnTo>
                  <a:lnTo>
                    <a:pt x="12927" y="12011"/>
                  </a:lnTo>
                  <a:lnTo>
                    <a:pt x="12929" y="12009"/>
                  </a:lnTo>
                  <a:lnTo>
                    <a:pt x="12929" y="12005"/>
                  </a:lnTo>
                  <a:lnTo>
                    <a:pt x="12917" y="11956"/>
                  </a:lnTo>
                  <a:lnTo>
                    <a:pt x="12902" y="11942"/>
                  </a:lnTo>
                  <a:lnTo>
                    <a:pt x="12871" y="11940"/>
                  </a:lnTo>
                  <a:lnTo>
                    <a:pt x="12870" y="11933"/>
                  </a:lnTo>
                  <a:lnTo>
                    <a:pt x="12873" y="11928"/>
                  </a:lnTo>
                  <a:lnTo>
                    <a:pt x="12873" y="11921"/>
                  </a:lnTo>
                  <a:lnTo>
                    <a:pt x="12869" y="11915"/>
                  </a:lnTo>
                  <a:lnTo>
                    <a:pt x="12865" y="11915"/>
                  </a:lnTo>
                  <a:lnTo>
                    <a:pt x="12851" y="11932"/>
                  </a:lnTo>
                  <a:lnTo>
                    <a:pt x="12846" y="11932"/>
                  </a:lnTo>
                  <a:lnTo>
                    <a:pt x="12836" y="11929"/>
                  </a:lnTo>
                  <a:lnTo>
                    <a:pt x="12831" y="11930"/>
                  </a:lnTo>
                  <a:lnTo>
                    <a:pt x="12824" y="11941"/>
                  </a:lnTo>
                  <a:lnTo>
                    <a:pt x="12821" y="11944"/>
                  </a:lnTo>
                  <a:lnTo>
                    <a:pt x="12816" y="11940"/>
                  </a:lnTo>
                  <a:lnTo>
                    <a:pt x="12819" y="11926"/>
                  </a:lnTo>
                  <a:lnTo>
                    <a:pt x="12820" y="11923"/>
                  </a:lnTo>
                  <a:lnTo>
                    <a:pt x="12810" y="11915"/>
                  </a:lnTo>
                  <a:lnTo>
                    <a:pt x="12804" y="11914"/>
                  </a:lnTo>
                  <a:lnTo>
                    <a:pt x="12800" y="11915"/>
                  </a:lnTo>
                  <a:lnTo>
                    <a:pt x="12796" y="11920"/>
                  </a:lnTo>
                  <a:lnTo>
                    <a:pt x="12790" y="11934"/>
                  </a:lnTo>
                  <a:lnTo>
                    <a:pt x="12786" y="11938"/>
                  </a:lnTo>
                  <a:lnTo>
                    <a:pt x="12790" y="11951"/>
                  </a:lnTo>
                  <a:lnTo>
                    <a:pt x="12795" y="11957"/>
                  </a:lnTo>
                  <a:lnTo>
                    <a:pt x="12797" y="11965"/>
                  </a:lnTo>
                  <a:lnTo>
                    <a:pt x="12797" y="11981"/>
                  </a:lnTo>
                  <a:lnTo>
                    <a:pt x="12781" y="12013"/>
                  </a:lnTo>
                  <a:lnTo>
                    <a:pt x="12778" y="12069"/>
                  </a:lnTo>
                  <a:lnTo>
                    <a:pt x="12776" y="12083"/>
                  </a:lnTo>
                  <a:lnTo>
                    <a:pt x="12773" y="12093"/>
                  </a:lnTo>
                  <a:lnTo>
                    <a:pt x="12768" y="12100"/>
                  </a:lnTo>
                  <a:lnTo>
                    <a:pt x="12764" y="12103"/>
                  </a:lnTo>
                  <a:lnTo>
                    <a:pt x="12765" y="12110"/>
                  </a:lnTo>
                  <a:lnTo>
                    <a:pt x="12768" y="12117"/>
                  </a:lnTo>
                  <a:lnTo>
                    <a:pt x="12769" y="12126"/>
                  </a:lnTo>
                  <a:lnTo>
                    <a:pt x="12766" y="12135"/>
                  </a:lnTo>
                  <a:lnTo>
                    <a:pt x="12763" y="12139"/>
                  </a:lnTo>
                  <a:lnTo>
                    <a:pt x="12759" y="12120"/>
                  </a:lnTo>
                  <a:lnTo>
                    <a:pt x="12748" y="12119"/>
                  </a:lnTo>
                  <a:lnTo>
                    <a:pt x="12728" y="12126"/>
                  </a:lnTo>
                  <a:lnTo>
                    <a:pt x="12732" y="12108"/>
                  </a:lnTo>
                  <a:lnTo>
                    <a:pt x="12738" y="12100"/>
                  </a:lnTo>
                  <a:lnTo>
                    <a:pt x="12759" y="12094"/>
                  </a:lnTo>
                  <a:lnTo>
                    <a:pt x="12763" y="12089"/>
                  </a:lnTo>
                  <a:lnTo>
                    <a:pt x="12764" y="12081"/>
                  </a:lnTo>
                  <a:lnTo>
                    <a:pt x="12763" y="12073"/>
                  </a:lnTo>
                  <a:lnTo>
                    <a:pt x="12759" y="12071"/>
                  </a:lnTo>
                  <a:lnTo>
                    <a:pt x="12754" y="12070"/>
                  </a:lnTo>
                  <a:lnTo>
                    <a:pt x="12751" y="12068"/>
                  </a:lnTo>
                  <a:lnTo>
                    <a:pt x="12752" y="12061"/>
                  </a:lnTo>
                  <a:lnTo>
                    <a:pt x="12744" y="12057"/>
                  </a:lnTo>
                  <a:lnTo>
                    <a:pt x="12732" y="12078"/>
                  </a:lnTo>
                  <a:lnTo>
                    <a:pt x="12724" y="12068"/>
                  </a:lnTo>
                  <a:lnTo>
                    <a:pt x="12726" y="12062"/>
                  </a:lnTo>
                  <a:lnTo>
                    <a:pt x="12743" y="12044"/>
                  </a:lnTo>
                  <a:lnTo>
                    <a:pt x="12759" y="12046"/>
                  </a:lnTo>
                  <a:lnTo>
                    <a:pt x="12763" y="12030"/>
                  </a:lnTo>
                  <a:lnTo>
                    <a:pt x="12765" y="12007"/>
                  </a:lnTo>
                  <a:lnTo>
                    <a:pt x="12767" y="11986"/>
                  </a:lnTo>
                  <a:lnTo>
                    <a:pt x="12770" y="11979"/>
                  </a:lnTo>
                  <a:lnTo>
                    <a:pt x="12772" y="11976"/>
                  </a:lnTo>
                  <a:lnTo>
                    <a:pt x="12774" y="11972"/>
                  </a:lnTo>
                  <a:lnTo>
                    <a:pt x="12776" y="11960"/>
                  </a:lnTo>
                  <a:lnTo>
                    <a:pt x="12776" y="11947"/>
                  </a:lnTo>
                  <a:lnTo>
                    <a:pt x="12775" y="11934"/>
                  </a:lnTo>
                  <a:lnTo>
                    <a:pt x="12774" y="11921"/>
                  </a:lnTo>
                  <a:lnTo>
                    <a:pt x="12776" y="11909"/>
                  </a:lnTo>
                  <a:lnTo>
                    <a:pt x="12771" y="11900"/>
                  </a:lnTo>
                  <a:lnTo>
                    <a:pt x="12762" y="11898"/>
                  </a:lnTo>
                  <a:lnTo>
                    <a:pt x="12757" y="11892"/>
                  </a:lnTo>
                  <a:lnTo>
                    <a:pt x="12758" y="11885"/>
                  </a:lnTo>
                  <a:lnTo>
                    <a:pt x="12755" y="11883"/>
                  </a:lnTo>
                  <a:lnTo>
                    <a:pt x="12747" y="11885"/>
                  </a:lnTo>
                  <a:lnTo>
                    <a:pt x="12744" y="11882"/>
                  </a:lnTo>
                  <a:lnTo>
                    <a:pt x="12737" y="11868"/>
                  </a:lnTo>
                  <a:lnTo>
                    <a:pt x="12734" y="11865"/>
                  </a:lnTo>
                  <a:lnTo>
                    <a:pt x="12728" y="11869"/>
                  </a:lnTo>
                  <a:lnTo>
                    <a:pt x="12722" y="11876"/>
                  </a:lnTo>
                  <a:lnTo>
                    <a:pt x="12716" y="11877"/>
                  </a:lnTo>
                  <a:lnTo>
                    <a:pt x="12702" y="11845"/>
                  </a:lnTo>
                  <a:lnTo>
                    <a:pt x="12695" y="11842"/>
                  </a:lnTo>
                  <a:lnTo>
                    <a:pt x="12689" y="11847"/>
                  </a:lnTo>
                  <a:lnTo>
                    <a:pt x="12670" y="11904"/>
                  </a:lnTo>
                  <a:lnTo>
                    <a:pt x="12667" y="11922"/>
                  </a:lnTo>
                  <a:lnTo>
                    <a:pt x="12666" y="11936"/>
                  </a:lnTo>
                  <a:lnTo>
                    <a:pt x="12666" y="11943"/>
                  </a:lnTo>
                  <a:lnTo>
                    <a:pt x="12669" y="11967"/>
                  </a:lnTo>
                  <a:lnTo>
                    <a:pt x="12669" y="11976"/>
                  </a:lnTo>
                  <a:lnTo>
                    <a:pt x="12664" y="11975"/>
                  </a:lnTo>
                  <a:lnTo>
                    <a:pt x="12639" y="11945"/>
                  </a:lnTo>
                  <a:lnTo>
                    <a:pt x="12631" y="11939"/>
                  </a:lnTo>
                  <a:lnTo>
                    <a:pt x="12623" y="11943"/>
                  </a:lnTo>
                  <a:lnTo>
                    <a:pt x="12624" y="11949"/>
                  </a:lnTo>
                  <a:lnTo>
                    <a:pt x="12626" y="11958"/>
                  </a:lnTo>
                  <a:lnTo>
                    <a:pt x="12624" y="11965"/>
                  </a:lnTo>
                  <a:lnTo>
                    <a:pt x="12620" y="11972"/>
                  </a:lnTo>
                  <a:lnTo>
                    <a:pt x="12618" y="11981"/>
                  </a:lnTo>
                  <a:lnTo>
                    <a:pt x="12619" y="11994"/>
                  </a:lnTo>
                  <a:lnTo>
                    <a:pt x="12622" y="12009"/>
                  </a:lnTo>
                  <a:lnTo>
                    <a:pt x="12625" y="12021"/>
                  </a:lnTo>
                  <a:lnTo>
                    <a:pt x="12628" y="12026"/>
                  </a:lnTo>
                  <a:lnTo>
                    <a:pt x="12628" y="12033"/>
                  </a:lnTo>
                  <a:lnTo>
                    <a:pt x="12629" y="12048"/>
                  </a:lnTo>
                  <a:lnTo>
                    <a:pt x="12631" y="12064"/>
                  </a:lnTo>
                  <a:lnTo>
                    <a:pt x="12634" y="12075"/>
                  </a:lnTo>
                  <a:lnTo>
                    <a:pt x="12638" y="12082"/>
                  </a:lnTo>
                  <a:lnTo>
                    <a:pt x="12651" y="12097"/>
                  </a:lnTo>
                  <a:lnTo>
                    <a:pt x="12635" y="12098"/>
                  </a:lnTo>
                  <a:lnTo>
                    <a:pt x="12627" y="12086"/>
                  </a:lnTo>
                  <a:lnTo>
                    <a:pt x="12625" y="12081"/>
                  </a:lnTo>
                  <a:lnTo>
                    <a:pt x="12625" y="12052"/>
                  </a:lnTo>
                  <a:lnTo>
                    <a:pt x="12625" y="12049"/>
                  </a:lnTo>
                  <a:lnTo>
                    <a:pt x="12621" y="12037"/>
                  </a:lnTo>
                  <a:lnTo>
                    <a:pt x="12612" y="12027"/>
                  </a:lnTo>
                  <a:lnTo>
                    <a:pt x="12610" y="12018"/>
                  </a:lnTo>
                  <a:lnTo>
                    <a:pt x="12607" y="12006"/>
                  </a:lnTo>
                  <a:lnTo>
                    <a:pt x="12601" y="11991"/>
                  </a:lnTo>
                  <a:lnTo>
                    <a:pt x="12599" y="11982"/>
                  </a:lnTo>
                  <a:lnTo>
                    <a:pt x="12596" y="11966"/>
                  </a:lnTo>
                  <a:lnTo>
                    <a:pt x="12593" y="11964"/>
                  </a:lnTo>
                  <a:lnTo>
                    <a:pt x="12588" y="11972"/>
                  </a:lnTo>
                  <a:lnTo>
                    <a:pt x="12575" y="11976"/>
                  </a:lnTo>
                  <a:lnTo>
                    <a:pt x="12579" y="11998"/>
                  </a:lnTo>
                  <a:lnTo>
                    <a:pt x="12585" y="12013"/>
                  </a:lnTo>
                  <a:lnTo>
                    <a:pt x="12597" y="12038"/>
                  </a:lnTo>
                  <a:lnTo>
                    <a:pt x="12597" y="12051"/>
                  </a:lnTo>
                  <a:lnTo>
                    <a:pt x="12600" y="12059"/>
                  </a:lnTo>
                  <a:lnTo>
                    <a:pt x="12603" y="12065"/>
                  </a:lnTo>
                  <a:lnTo>
                    <a:pt x="12607" y="12074"/>
                  </a:lnTo>
                  <a:lnTo>
                    <a:pt x="12601" y="12069"/>
                  </a:lnTo>
                  <a:lnTo>
                    <a:pt x="12590" y="12055"/>
                  </a:lnTo>
                  <a:lnTo>
                    <a:pt x="12584" y="12053"/>
                  </a:lnTo>
                  <a:lnTo>
                    <a:pt x="12579" y="12057"/>
                  </a:lnTo>
                  <a:lnTo>
                    <a:pt x="12574" y="12067"/>
                  </a:lnTo>
                  <a:lnTo>
                    <a:pt x="12571" y="12080"/>
                  </a:lnTo>
                  <a:lnTo>
                    <a:pt x="12571" y="12097"/>
                  </a:lnTo>
                  <a:lnTo>
                    <a:pt x="12579" y="12120"/>
                  </a:lnTo>
                  <a:lnTo>
                    <a:pt x="12603" y="12147"/>
                  </a:lnTo>
                  <a:lnTo>
                    <a:pt x="12612" y="12171"/>
                  </a:lnTo>
                  <a:lnTo>
                    <a:pt x="12626" y="12192"/>
                  </a:lnTo>
                  <a:lnTo>
                    <a:pt x="12630" y="12196"/>
                  </a:lnTo>
                  <a:lnTo>
                    <a:pt x="12634" y="12201"/>
                  </a:lnTo>
                  <a:lnTo>
                    <a:pt x="12659" y="12249"/>
                  </a:lnTo>
                  <a:lnTo>
                    <a:pt x="12683" y="12275"/>
                  </a:lnTo>
                  <a:lnTo>
                    <a:pt x="12691" y="12293"/>
                  </a:lnTo>
                  <a:lnTo>
                    <a:pt x="12688" y="12294"/>
                  </a:lnTo>
                  <a:lnTo>
                    <a:pt x="12685" y="12293"/>
                  </a:lnTo>
                  <a:lnTo>
                    <a:pt x="12655" y="12257"/>
                  </a:lnTo>
                  <a:lnTo>
                    <a:pt x="12619" y="12197"/>
                  </a:lnTo>
                  <a:lnTo>
                    <a:pt x="12611" y="12188"/>
                  </a:lnTo>
                  <a:lnTo>
                    <a:pt x="12606" y="12192"/>
                  </a:lnTo>
                  <a:lnTo>
                    <a:pt x="12605" y="12199"/>
                  </a:lnTo>
                  <a:lnTo>
                    <a:pt x="12603" y="12206"/>
                  </a:lnTo>
                  <a:lnTo>
                    <a:pt x="12601" y="12214"/>
                  </a:lnTo>
                  <a:lnTo>
                    <a:pt x="12601" y="12227"/>
                  </a:lnTo>
                  <a:lnTo>
                    <a:pt x="12604" y="12237"/>
                  </a:lnTo>
                  <a:lnTo>
                    <a:pt x="12609" y="12252"/>
                  </a:lnTo>
                  <a:lnTo>
                    <a:pt x="12610" y="12258"/>
                  </a:lnTo>
                  <a:lnTo>
                    <a:pt x="12610" y="12274"/>
                  </a:lnTo>
                  <a:lnTo>
                    <a:pt x="12605" y="12306"/>
                  </a:lnTo>
                  <a:lnTo>
                    <a:pt x="12606" y="12338"/>
                  </a:lnTo>
                  <a:lnTo>
                    <a:pt x="12606" y="12358"/>
                  </a:lnTo>
                  <a:lnTo>
                    <a:pt x="12607" y="12367"/>
                  </a:lnTo>
                  <a:lnTo>
                    <a:pt x="12610" y="12376"/>
                  </a:lnTo>
                  <a:lnTo>
                    <a:pt x="12611" y="12369"/>
                  </a:lnTo>
                  <a:lnTo>
                    <a:pt x="12611" y="12350"/>
                  </a:lnTo>
                  <a:lnTo>
                    <a:pt x="12614" y="12346"/>
                  </a:lnTo>
                  <a:lnTo>
                    <a:pt x="12617" y="12346"/>
                  </a:lnTo>
                  <a:lnTo>
                    <a:pt x="12620" y="12350"/>
                  </a:lnTo>
                  <a:lnTo>
                    <a:pt x="12623" y="12361"/>
                  </a:lnTo>
                  <a:lnTo>
                    <a:pt x="12624" y="12367"/>
                  </a:lnTo>
                  <a:lnTo>
                    <a:pt x="12631" y="12372"/>
                  </a:lnTo>
                  <a:lnTo>
                    <a:pt x="12634" y="12376"/>
                  </a:lnTo>
                  <a:lnTo>
                    <a:pt x="12639" y="12389"/>
                  </a:lnTo>
                  <a:lnTo>
                    <a:pt x="12644" y="12397"/>
                  </a:lnTo>
                  <a:lnTo>
                    <a:pt x="12648" y="12393"/>
                  </a:lnTo>
                  <a:lnTo>
                    <a:pt x="12651" y="12375"/>
                  </a:lnTo>
                  <a:lnTo>
                    <a:pt x="12655" y="12380"/>
                  </a:lnTo>
                  <a:lnTo>
                    <a:pt x="12657" y="12398"/>
                  </a:lnTo>
                  <a:lnTo>
                    <a:pt x="12663" y="12413"/>
                  </a:lnTo>
                  <a:lnTo>
                    <a:pt x="12697" y="12454"/>
                  </a:lnTo>
                  <a:lnTo>
                    <a:pt x="12698" y="12460"/>
                  </a:lnTo>
                  <a:lnTo>
                    <a:pt x="12695" y="12465"/>
                  </a:lnTo>
                  <a:lnTo>
                    <a:pt x="12692" y="12477"/>
                  </a:lnTo>
                  <a:lnTo>
                    <a:pt x="12690" y="12491"/>
                  </a:lnTo>
                  <a:lnTo>
                    <a:pt x="12690" y="12504"/>
                  </a:lnTo>
                  <a:lnTo>
                    <a:pt x="12693" y="12517"/>
                  </a:lnTo>
                  <a:lnTo>
                    <a:pt x="12699" y="12523"/>
                  </a:lnTo>
                  <a:lnTo>
                    <a:pt x="12703" y="12519"/>
                  </a:lnTo>
                  <a:lnTo>
                    <a:pt x="12703" y="12503"/>
                  </a:lnTo>
                  <a:lnTo>
                    <a:pt x="12702" y="12492"/>
                  </a:lnTo>
                  <a:lnTo>
                    <a:pt x="12705" y="12492"/>
                  </a:lnTo>
                  <a:lnTo>
                    <a:pt x="12708" y="12498"/>
                  </a:lnTo>
                  <a:lnTo>
                    <a:pt x="12711" y="12506"/>
                  </a:lnTo>
                  <a:lnTo>
                    <a:pt x="12712" y="12507"/>
                  </a:lnTo>
                  <a:lnTo>
                    <a:pt x="12719" y="12497"/>
                  </a:lnTo>
                  <a:lnTo>
                    <a:pt x="12722" y="12497"/>
                  </a:lnTo>
                  <a:lnTo>
                    <a:pt x="12732" y="12500"/>
                  </a:lnTo>
                  <a:lnTo>
                    <a:pt x="12736" y="12499"/>
                  </a:lnTo>
                  <a:lnTo>
                    <a:pt x="12737" y="12507"/>
                  </a:lnTo>
                  <a:lnTo>
                    <a:pt x="12729" y="12512"/>
                  </a:lnTo>
                  <a:lnTo>
                    <a:pt x="12727" y="12519"/>
                  </a:lnTo>
                  <a:lnTo>
                    <a:pt x="12730" y="12533"/>
                  </a:lnTo>
                  <a:lnTo>
                    <a:pt x="12727" y="12536"/>
                  </a:lnTo>
                  <a:lnTo>
                    <a:pt x="12724" y="12536"/>
                  </a:lnTo>
                  <a:lnTo>
                    <a:pt x="12722" y="12529"/>
                  </a:lnTo>
                  <a:lnTo>
                    <a:pt x="12721" y="12517"/>
                  </a:lnTo>
                  <a:lnTo>
                    <a:pt x="12715" y="12521"/>
                  </a:lnTo>
                  <a:lnTo>
                    <a:pt x="12712" y="12525"/>
                  </a:lnTo>
                  <a:lnTo>
                    <a:pt x="12710" y="12531"/>
                  </a:lnTo>
                  <a:lnTo>
                    <a:pt x="12721" y="12555"/>
                  </a:lnTo>
                  <a:lnTo>
                    <a:pt x="12778" y="12611"/>
                  </a:lnTo>
                  <a:lnTo>
                    <a:pt x="12788" y="12628"/>
                  </a:lnTo>
                  <a:lnTo>
                    <a:pt x="12797" y="12654"/>
                  </a:lnTo>
                  <a:lnTo>
                    <a:pt x="12789" y="12654"/>
                  </a:lnTo>
                  <a:lnTo>
                    <a:pt x="12781" y="12644"/>
                  </a:lnTo>
                  <a:lnTo>
                    <a:pt x="12765" y="12618"/>
                  </a:lnTo>
                  <a:lnTo>
                    <a:pt x="12749" y="12600"/>
                  </a:lnTo>
                  <a:lnTo>
                    <a:pt x="12740" y="12598"/>
                  </a:lnTo>
                  <a:lnTo>
                    <a:pt x="12734" y="12608"/>
                  </a:lnTo>
                  <a:lnTo>
                    <a:pt x="12745" y="12624"/>
                  </a:lnTo>
                  <a:lnTo>
                    <a:pt x="12750" y="12634"/>
                  </a:lnTo>
                  <a:lnTo>
                    <a:pt x="12754" y="12646"/>
                  </a:lnTo>
                  <a:lnTo>
                    <a:pt x="12755" y="12653"/>
                  </a:lnTo>
                  <a:lnTo>
                    <a:pt x="12760" y="12661"/>
                  </a:lnTo>
                  <a:lnTo>
                    <a:pt x="12770" y="12672"/>
                  </a:lnTo>
                  <a:lnTo>
                    <a:pt x="12781" y="12675"/>
                  </a:lnTo>
                  <a:lnTo>
                    <a:pt x="12786" y="12684"/>
                  </a:lnTo>
                  <a:lnTo>
                    <a:pt x="12786" y="12704"/>
                  </a:lnTo>
                  <a:lnTo>
                    <a:pt x="12793" y="12708"/>
                  </a:lnTo>
                  <a:lnTo>
                    <a:pt x="12821" y="12711"/>
                  </a:lnTo>
                  <a:lnTo>
                    <a:pt x="12825" y="12707"/>
                  </a:lnTo>
                  <a:lnTo>
                    <a:pt x="12826" y="12690"/>
                  </a:lnTo>
                  <a:lnTo>
                    <a:pt x="12828" y="12685"/>
                  </a:lnTo>
                  <a:lnTo>
                    <a:pt x="12831" y="12682"/>
                  </a:lnTo>
                  <a:cubicBezTo>
                    <a:pt x="12831" y="12682"/>
                    <a:pt x="12834" y="12680"/>
                    <a:pt x="12834" y="12680"/>
                  </a:cubicBezTo>
                  <a:close/>
                  <a:moveTo>
                    <a:pt x="13384" y="13624"/>
                  </a:moveTo>
                  <a:lnTo>
                    <a:pt x="13384" y="13617"/>
                  </a:lnTo>
                  <a:lnTo>
                    <a:pt x="13387" y="13601"/>
                  </a:lnTo>
                  <a:lnTo>
                    <a:pt x="13386" y="13592"/>
                  </a:lnTo>
                  <a:lnTo>
                    <a:pt x="13384" y="13585"/>
                  </a:lnTo>
                  <a:lnTo>
                    <a:pt x="13382" y="13580"/>
                  </a:lnTo>
                  <a:lnTo>
                    <a:pt x="13374" y="13556"/>
                  </a:lnTo>
                  <a:lnTo>
                    <a:pt x="13373" y="13546"/>
                  </a:lnTo>
                  <a:lnTo>
                    <a:pt x="13383" y="13530"/>
                  </a:lnTo>
                  <a:lnTo>
                    <a:pt x="13383" y="13520"/>
                  </a:lnTo>
                  <a:lnTo>
                    <a:pt x="13373" y="13478"/>
                  </a:lnTo>
                  <a:lnTo>
                    <a:pt x="13369" y="13476"/>
                  </a:lnTo>
                  <a:lnTo>
                    <a:pt x="13361" y="13486"/>
                  </a:lnTo>
                  <a:lnTo>
                    <a:pt x="13356" y="13488"/>
                  </a:lnTo>
                  <a:lnTo>
                    <a:pt x="13355" y="13483"/>
                  </a:lnTo>
                  <a:lnTo>
                    <a:pt x="13354" y="13471"/>
                  </a:lnTo>
                  <a:lnTo>
                    <a:pt x="13353" y="13448"/>
                  </a:lnTo>
                  <a:lnTo>
                    <a:pt x="13350" y="13432"/>
                  </a:lnTo>
                  <a:lnTo>
                    <a:pt x="13347" y="13418"/>
                  </a:lnTo>
                  <a:lnTo>
                    <a:pt x="13347" y="13409"/>
                  </a:lnTo>
                  <a:lnTo>
                    <a:pt x="13350" y="13407"/>
                  </a:lnTo>
                  <a:lnTo>
                    <a:pt x="13359" y="13422"/>
                  </a:lnTo>
                  <a:lnTo>
                    <a:pt x="13371" y="13448"/>
                  </a:lnTo>
                  <a:lnTo>
                    <a:pt x="13381" y="13464"/>
                  </a:lnTo>
                  <a:lnTo>
                    <a:pt x="13384" y="13448"/>
                  </a:lnTo>
                  <a:lnTo>
                    <a:pt x="13381" y="13437"/>
                  </a:lnTo>
                  <a:lnTo>
                    <a:pt x="13380" y="13409"/>
                  </a:lnTo>
                  <a:lnTo>
                    <a:pt x="13378" y="13398"/>
                  </a:lnTo>
                  <a:lnTo>
                    <a:pt x="13373" y="13391"/>
                  </a:lnTo>
                  <a:lnTo>
                    <a:pt x="13358" y="13387"/>
                  </a:lnTo>
                  <a:lnTo>
                    <a:pt x="13357" y="13369"/>
                  </a:lnTo>
                  <a:lnTo>
                    <a:pt x="13359" y="13364"/>
                  </a:lnTo>
                  <a:lnTo>
                    <a:pt x="13362" y="13364"/>
                  </a:lnTo>
                  <a:lnTo>
                    <a:pt x="13364" y="13361"/>
                  </a:lnTo>
                  <a:lnTo>
                    <a:pt x="13363" y="13345"/>
                  </a:lnTo>
                  <a:lnTo>
                    <a:pt x="13360" y="13338"/>
                  </a:lnTo>
                  <a:lnTo>
                    <a:pt x="13356" y="13335"/>
                  </a:lnTo>
                  <a:lnTo>
                    <a:pt x="13352" y="13327"/>
                  </a:lnTo>
                  <a:lnTo>
                    <a:pt x="13356" y="13318"/>
                  </a:lnTo>
                  <a:lnTo>
                    <a:pt x="13367" y="13317"/>
                  </a:lnTo>
                  <a:lnTo>
                    <a:pt x="13370" y="13306"/>
                  </a:lnTo>
                  <a:lnTo>
                    <a:pt x="13364" y="13301"/>
                  </a:lnTo>
                  <a:lnTo>
                    <a:pt x="13362" y="13298"/>
                  </a:lnTo>
                  <a:lnTo>
                    <a:pt x="13359" y="13287"/>
                  </a:lnTo>
                  <a:lnTo>
                    <a:pt x="13357" y="13277"/>
                  </a:lnTo>
                  <a:lnTo>
                    <a:pt x="13354" y="13270"/>
                  </a:lnTo>
                  <a:lnTo>
                    <a:pt x="13350" y="13270"/>
                  </a:lnTo>
                  <a:lnTo>
                    <a:pt x="13347" y="13270"/>
                  </a:lnTo>
                  <a:lnTo>
                    <a:pt x="13343" y="13267"/>
                  </a:lnTo>
                  <a:lnTo>
                    <a:pt x="13340" y="13261"/>
                  </a:lnTo>
                  <a:lnTo>
                    <a:pt x="13339" y="13253"/>
                  </a:lnTo>
                  <a:lnTo>
                    <a:pt x="13341" y="13245"/>
                  </a:lnTo>
                  <a:lnTo>
                    <a:pt x="13345" y="13237"/>
                  </a:lnTo>
                  <a:lnTo>
                    <a:pt x="13347" y="13230"/>
                  </a:lnTo>
                  <a:lnTo>
                    <a:pt x="13347" y="13224"/>
                  </a:lnTo>
                  <a:lnTo>
                    <a:pt x="13348" y="13194"/>
                  </a:lnTo>
                  <a:lnTo>
                    <a:pt x="13349" y="13192"/>
                  </a:lnTo>
                  <a:lnTo>
                    <a:pt x="13344" y="13172"/>
                  </a:lnTo>
                  <a:lnTo>
                    <a:pt x="13330" y="13167"/>
                  </a:lnTo>
                  <a:lnTo>
                    <a:pt x="13325" y="13155"/>
                  </a:lnTo>
                  <a:lnTo>
                    <a:pt x="13328" y="13148"/>
                  </a:lnTo>
                  <a:lnTo>
                    <a:pt x="13349" y="13147"/>
                  </a:lnTo>
                  <a:lnTo>
                    <a:pt x="13356" y="13152"/>
                  </a:lnTo>
                  <a:lnTo>
                    <a:pt x="13359" y="13160"/>
                  </a:lnTo>
                  <a:lnTo>
                    <a:pt x="13365" y="13182"/>
                  </a:lnTo>
                  <a:lnTo>
                    <a:pt x="13367" y="13186"/>
                  </a:lnTo>
                  <a:lnTo>
                    <a:pt x="13371" y="13182"/>
                  </a:lnTo>
                  <a:lnTo>
                    <a:pt x="13373" y="13178"/>
                  </a:lnTo>
                  <a:lnTo>
                    <a:pt x="13374" y="13171"/>
                  </a:lnTo>
                  <a:lnTo>
                    <a:pt x="13377" y="13141"/>
                  </a:lnTo>
                  <a:lnTo>
                    <a:pt x="13376" y="13131"/>
                  </a:lnTo>
                  <a:lnTo>
                    <a:pt x="13367" y="13106"/>
                  </a:lnTo>
                  <a:lnTo>
                    <a:pt x="13366" y="13099"/>
                  </a:lnTo>
                  <a:lnTo>
                    <a:pt x="13365" y="13088"/>
                  </a:lnTo>
                  <a:lnTo>
                    <a:pt x="13363" y="13079"/>
                  </a:lnTo>
                  <a:lnTo>
                    <a:pt x="13355" y="13077"/>
                  </a:lnTo>
                  <a:lnTo>
                    <a:pt x="13351" y="13073"/>
                  </a:lnTo>
                  <a:lnTo>
                    <a:pt x="13348" y="13064"/>
                  </a:lnTo>
                  <a:lnTo>
                    <a:pt x="13348" y="13052"/>
                  </a:lnTo>
                  <a:lnTo>
                    <a:pt x="13352" y="12973"/>
                  </a:lnTo>
                  <a:lnTo>
                    <a:pt x="13347" y="12969"/>
                  </a:lnTo>
                  <a:lnTo>
                    <a:pt x="13342" y="12966"/>
                  </a:lnTo>
                  <a:lnTo>
                    <a:pt x="13338" y="12967"/>
                  </a:lnTo>
                  <a:lnTo>
                    <a:pt x="13332" y="12981"/>
                  </a:lnTo>
                  <a:lnTo>
                    <a:pt x="13328" y="12979"/>
                  </a:lnTo>
                  <a:lnTo>
                    <a:pt x="13322" y="12966"/>
                  </a:lnTo>
                  <a:lnTo>
                    <a:pt x="13313" y="12960"/>
                  </a:lnTo>
                  <a:lnTo>
                    <a:pt x="13314" y="12969"/>
                  </a:lnTo>
                  <a:lnTo>
                    <a:pt x="13318" y="12987"/>
                  </a:lnTo>
                  <a:lnTo>
                    <a:pt x="13322" y="13009"/>
                  </a:lnTo>
                  <a:lnTo>
                    <a:pt x="13323" y="13020"/>
                  </a:lnTo>
                  <a:lnTo>
                    <a:pt x="13324" y="13037"/>
                  </a:lnTo>
                  <a:lnTo>
                    <a:pt x="13324" y="13052"/>
                  </a:lnTo>
                  <a:lnTo>
                    <a:pt x="13323" y="13059"/>
                  </a:lnTo>
                  <a:lnTo>
                    <a:pt x="13321" y="13062"/>
                  </a:lnTo>
                  <a:lnTo>
                    <a:pt x="13318" y="13069"/>
                  </a:lnTo>
                  <a:lnTo>
                    <a:pt x="13316" y="13071"/>
                  </a:lnTo>
                  <a:lnTo>
                    <a:pt x="13314" y="13075"/>
                  </a:lnTo>
                  <a:lnTo>
                    <a:pt x="13315" y="13080"/>
                  </a:lnTo>
                  <a:lnTo>
                    <a:pt x="13317" y="13086"/>
                  </a:lnTo>
                  <a:lnTo>
                    <a:pt x="13318" y="13092"/>
                  </a:lnTo>
                  <a:lnTo>
                    <a:pt x="13316" y="13116"/>
                  </a:lnTo>
                  <a:lnTo>
                    <a:pt x="13312" y="13136"/>
                  </a:lnTo>
                  <a:lnTo>
                    <a:pt x="13305" y="13145"/>
                  </a:lnTo>
                  <a:lnTo>
                    <a:pt x="13296" y="13136"/>
                  </a:lnTo>
                  <a:lnTo>
                    <a:pt x="13305" y="13129"/>
                  </a:lnTo>
                  <a:lnTo>
                    <a:pt x="13308" y="13121"/>
                  </a:lnTo>
                  <a:lnTo>
                    <a:pt x="13309" y="13108"/>
                  </a:lnTo>
                  <a:lnTo>
                    <a:pt x="13309" y="13101"/>
                  </a:lnTo>
                  <a:lnTo>
                    <a:pt x="13309" y="13076"/>
                  </a:lnTo>
                  <a:lnTo>
                    <a:pt x="13309" y="13072"/>
                  </a:lnTo>
                  <a:lnTo>
                    <a:pt x="13311" y="13064"/>
                  </a:lnTo>
                  <a:lnTo>
                    <a:pt x="13312" y="13059"/>
                  </a:lnTo>
                  <a:lnTo>
                    <a:pt x="13311" y="13052"/>
                  </a:lnTo>
                  <a:lnTo>
                    <a:pt x="13309" y="13043"/>
                  </a:lnTo>
                  <a:lnTo>
                    <a:pt x="13308" y="13036"/>
                  </a:lnTo>
                  <a:lnTo>
                    <a:pt x="13311" y="13028"/>
                  </a:lnTo>
                  <a:lnTo>
                    <a:pt x="13311" y="13020"/>
                  </a:lnTo>
                  <a:lnTo>
                    <a:pt x="13310" y="13014"/>
                  </a:lnTo>
                  <a:lnTo>
                    <a:pt x="13308" y="13012"/>
                  </a:lnTo>
                  <a:lnTo>
                    <a:pt x="13305" y="13007"/>
                  </a:lnTo>
                  <a:lnTo>
                    <a:pt x="13299" y="12979"/>
                  </a:lnTo>
                  <a:lnTo>
                    <a:pt x="13296" y="12969"/>
                  </a:lnTo>
                  <a:lnTo>
                    <a:pt x="13295" y="12974"/>
                  </a:lnTo>
                  <a:lnTo>
                    <a:pt x="13294" y="12981"/>
                  </a:lnTo>
                  <a:lnTo>
                    <a:pt x="13293" y="12986"/>
                  </a:lnTo>
                  <a:lnTo>
                    <a:pt x="13287" y="12956"/>
                  </a:lnTo>
                  <a:lnTo>
                    <a:pt x="13285" y="12952"/>
                  </a:lnTo>
                  <a:lnTo>
                    <a:pt x="13281" y="12959"/>
                  </a:lnTo>
                  <a:lnTo>
                    <a:pt x="13277" y="12927"/>
                  </a:lnTo>
                  <a:lnTo>
                    <a:pt x="13269" y="12912"/>
                  </a:lnTo>
                  <a:lnTo>
                    <a:pt x="13259" y="12908"/>
                  </a:lnTo>
                  <a:lnTo>
                    <a:pt x="13250" y="12909"/>
                  </a:lnTo>
                  <a:lnTo>
                    <a:pt x="13244" y="12901"/>
                  </a:lnTo>
                  <a:lnTo>
                    <a:pt x="13238" y="12900"/>
                  </a:lnTo>
                  <a:lnTo>
                    <a:pt x="13227" y="12903"/>
                  </a:lnTo>
                  <a:lnTo>
                    <a:pt x="13210" y="12895"/>
                  </a:lnTo>
                  <a:lnTo>
                    <a:pt x="13204" y="12898"/>
                  </a:lnTo>
                  <a:lnTo>
                    <a:pt x="13215" y="12904"/>
                  </a:lnTo>
                  <a:lnTo>
                    <a:pt x="13219" y="12908"/>
                  </a:lnTo>
                  <a:lnTo>
                    <a:pt x="13220" y="12923"/>
                  </a:lnTo>
                  <a:lnTo>
                    <a:pt x="13225" y="12927"/>
                  </a:lnTo>
                  <a:lnTo>
                    <a:pt x="13235" y="12927"/>
                  </a:lnTo>
                  <a:lnTo>
                    <a:pt x="13239" y="12933"/>
                  </a:lnTo>
                  <a:lnTo>
                    <a:pt x="13247" y="12952"/>
                  </a:lnTo>
                  <a:lnTo>
                    <a:pt x="13251" y="12958"/>
                  </a:lnTo>
                  <a:lnTo>
                    <a:pt x="13252" y="12965"/>
                  </a:lnTo>
                  <a:lnTo>
                    <a:pt x="13248" y="12968"/>
                  </a:lnTo>
                  <a:lnTo>
                    <a:pt x="13243" y="12968"/>
                  </a:lnTo>
                  <a:lnTo>
                    <a:pt x="13238" y="12967"/>
                  </a:lnTo>
                  <a:lnTo>
                    <a:pt x="13233" y="12964"/>
                  </a:lnTo>
                  <a:lnTo>
                    <a:pt x="13221" y="12941"/>
                  </a:lnTo>
                  <a:lnTo>
                    <a:pt x="13217" y="12939"/>
                  </a:lnTo>
                  <a:lnTo>
                    <a:pt x="13200" y="12947"/>
                  </a:lnTo>
                  <a:lnTo>
                    <a:pt x="13196" y="12959"/>
                  </a:lnTo>
                  <a:lnTo>
                    <a:pt x="13202" y="12986"/>
                  </a:lnTo>
                  <a:lnTo>
                    <a:pt x="13207" y="12997"/>
                  </a:lnTo>
                  <a:lnTo>
                    <a:pt x="13212" y="13005"/>
                  </a:lnTo>
                  <a:lnTo>
                    <a:pt x="13217" y="13016"/>
                  </a:lnTo>
                  <a:lnTo>
                    <a:pt x="13220" y="13034"/>
                  </a:lnTo>
                  <a:lnTo>
                    <a:pt x="13219" y="13044"/>
                  </a:lnTo>
                  <a:lnTo>
                    <a:pt x="13213" y="13037"/>
                  </a:lnTo>
                  <a:lnTo>
                    <a:pt x="13202" y="13015"/>
                  </a:lnTo>
                  <a:lnTo>
                    <a:pt x="13195" y="12995"/>
                  </a:lnTo>
                  <a:lnTo>
                    <a:pt x="13192" y="12989"/>
                  </a:lnTo>
                  <a:lnTo>
                    <a:pt x="13187" y="12988"/>
                  </a:lnTo>
                  <a:lnTo>
                    <a:pt x="13185" y="12992"/>
                  </a:lnTo>
                  <a:lnTo>
                    <a:pt x="13184" y="12998"/>
                  </a:lnTo>
                  <a:lnTo>
                    <a:pt x="13183" y="13006"/>
                  </a:lnTo>
                  <a:lnTo>
                    <a:pt x="13184" y="13016"/>
                  </a:lnTo>
                  <a:lnTo>
                    <a:pt x="13187" y="13038"/>
                  </a:lnTo>
                  <a:lnTo>
                    <a:pt x="13196" y="13074"/>
                  </a:lnTo>
                  <a:lnTo>
                    <a:pt x="13199" y="13096"/>
                  </a:lnTo>
                  <a:lnTo>
                    <a:pt x="13200" y="13111"/>
                  </a:lnTo>
                  <a:lnTo>
                    <a:pt x="13201" y="13123"/>
                  </a:lnTo>
                  <a:lnTo>
                    <a:pt x="13203" y="13133"/>
                  </a:lnTo>
                  <a:lnTo>
                    <a:pt x="13212" y="13155"/>
                  </a:lnTo>
                  <a:lnTo>
                    <a:pt x="13217" y="13168"/>
                  </a:lnTo>
                  <a:lnTo>
                    <a:pt x="13223" y="13172"/>
                  </a:lnTo>
                  <a:lnTo>
                    <a:pt x="13230" y="13170"/>
                  </a:lnTo>
                  <a:lnTo>
                    <a:pt x="13240" y="13158"/>
                  </a:lnTo>
                  <a:lnTo>
                    <a:pt x="13241" y="13151"/>
                  </a:lnTo>
                  <a:lnTo>
                    <a:pt x="13239" y="13136"/>
                  </a:lnTo>
                  <a:lnTo>
                    <a:pt x="13240" y="13132"/>
                  </a:lnTo>
                  <a:lnTo>
                    <a:pt x="13242" y="13129"/>
                  </a:lnTo>
                  <a:lnTo>
                    <a:pt x="13245" y="13129"/>
                  </a:lnTo>
                  <a:lnTo>
                    <a:pt x="13248" y="13137"/>
                  </a:lnTo>
                  <a:lnTo>
                    <a:pt x="13249" y="13161"/>
                  </a:lnTo>
                  <a:lnTo>
                    <a:pt x="13246" y="13169"/>
                  </a:lnTo>
                  <a:lnTo>
                    <a:pt x="13241" y="13173"/>
                  </a:lnTo>
                  <a:lnTo>
                    <a:pt x="13237" y="13185"/>
                  </a:lnTo>
                  <a:lnTo>
                    <a:pt x="13244" y="13201"/>
                  </a:lnTo>
                  <a:lnTo>
                    <a:pt x="13249" y="13204"/>
                  </a:lnTo>
                  <a:lnTo>
                    <a:pt x="13254" y="13197"/>
                  </a:lnTo>
                  <a:lnTo>
                    <a:pt x="13269" y="13157"/>
                  </a:lnTo>
                  <a:lnTo>
                    <a:pt x="13275" y="13151"/>
                  </a:lnTo>
                  <a:lnTo>
                    <a:pt x="13283" y="13152"/>
                  </a:lnTo>
                  <a:lnTo>
                    <a:pt x="13283" y="13168"/>
                  </a:lnTo>
                  <a:lnTo>
                    <a:pt x="13281" y="13173"/>
                  </a:lnTo>
                  <a:lnTo>
                    <a:pt x="13272" y="13174"/>
                  </a:lnTo>
                  <a:lnTo>
                    <a:pt x="13268" y="13181"/>
                  </a:lnTo>
                  <a:lnTo>
                    <a:pt x="13264" y="13198"/>
                  </a:lnTo>
                  <a:lnTo>
                    <a:pt x="13256" y="13213"/>
                  </a:lnTo>
                  <a:lnTo>
                    <a:pt x="13243" y="13267"/>
                  </a:lnTo>
                  <a:lnTo>
                    <a:pt x="13244" y="13273"/>
                  </a:lnTo>
                  <a:lnTo>
                    <a:pt x="13250" y="13263"/>
                  </a:lnTo>
                  <a:lnTo>
                    <a:pt x="13257" y="13259"/>
                  </a:lnTo>
                  <a:lnTo>
                    <a:pt x="13264" y="13260"/>
                  </a:lnTo>
                  <a:lnTo>
                    <a:pt x="13272" y="13268"/>
                  </a:lnTo>
                  <a:lnTo>
                    <a:pt x="13278" y="13279"/>
                  </a:lnTo>
                  <a:lnTo>
                    <a:pt x="13285" y="13293"/>
                  </a:lnTo>
                  <a:lnTo>
                    <a:pt x="13290" y="13303"/>
                  </a:lnTo>
                  <a:lnTo>
                    <a:pt x="13294" y="13302"/>
                  </a:lnTo>
                  <a:lnTo>
                    <a:pt x="13296" y="13284"/>
                  </a:lnTo>
                  <a:lnTo>
                    <a:pt x="13296" y="13260"/>
                  </a:lnTo>
                  <a:lnTo>
                    <a:pt x="13297" y="13243"/>
                  </a:lnTo>
                  <a:lnTo>
                    <a:pt x="13301" y="13247"/>
                  </a:lnTo>
                  <a:lnTo>
                    <a:pt x="13302" y="13254"/>
                  </a:lnTo>
                  <a:lnTo>
                    <a:pt x="13306" y="13274"/>
                  </a:lnTo>
                  <a:lnTo>
                    <a:pt x="13308" y="13278"/>
                  </a:lnTo>
                  <a:lnTo>
                    <a:pt x="13310" y="13281"/>
                  </a:lnTo>
                  <a:lnTo>
                    <a:pt x="13313" y="13288"/>
                  </a:lnTo>
                  <a:lnTo>
                    <a:pt x="13316" y="13298"/>
                  </a:lnTo>
                  <a:lnTo>
                    <a:pt x="13318" y="13308"/>
                  </a:lnTo>
                  <a:lnTo>
                    <a:pt x="13313" y="13303"/>
                  </a:lnTo>
                  <a:lnTo>
                    <a:pt x="13310" y="13304"/>
                  </a:lnTo>
                  <a:lnTo>
                    <a:pt x="13309" y="13312"/>
                  </a:lnTo>
                  <a:lnTo>
                    <a:pt x="13312" y="13326"/>
                  </a:lnTo>
                  <a:lnTo>
                    <a:pt x="13315" y="13339"/>
                  </a:lnTo>
                  <a:lnTo>
                    <a:pt x="13321" y="13350"/>
                  </a:lnTo>
                  <a:lnTo>
                    <a:pt x="13325" y="13360"/>
                  </a:lnTo>
                  <a:lnTo>
                    <a:pt x="13326" y="13372"/>
                  </a:lnTo>
                  <a:lnTo>
                    <a:pt x="13329" y="13397"/>
                  </a:lnTo>
                  <a:lnTo>
                    <a:pt x="13330" y="13407"/>
                  </a:lnTo>
                  <a:lnTo>
                    <a:pt x="13328" y="13414"/>
                  </a:lnTo>
                  <a:lnTo>
                    <a:pt x="13324" y="13408"/>
                  </a:lnTo>
                  <a:lnTo>
                    <a:pt x="13320" y="13396"/>
                  </a:lnTo>
                  <a:lnTo>
                    <a:pt x="13317" y="13387"/>
                  </a:lnTo>
                  <a:lnTo>
                    <a:pt x="13310" y="13385"/>
                  </a:lnTo>
                  <a:lnTo>
                    <a:pt x="13308" y="13388"/>
                  </a:lnTo>
                  <a:lnTo>
                    <a:pt x="13308" y="13393"/>
                  </a:lnTo>
                  <a:lnTo>
                    <a:pt x="13309" y="13398"/>
                  </a:lnTo>
                  <a:lnTo>
                    <a:pt x="13309" y="13400"/>
                  </a:lnTo>
                  <a:lnTo>
                    <a:pt x="13305" y="13424"/>
                  </a:lnTo>
                  <a:lnTo>
                    <a:pt x="13303" y="13433"/>
                  </a:lnTo>
                  <a:lnTo>
                    <a:pt x="13298" y="13390"/>
                  </a:lnTo>
                  <a:lnTo>
                    <a:pt x="13295" y="13379"/>
                  </a:lnTo>
                  <a:lnTo>
                    <a:pt x="13291" y="13370"/>
                  </a:lnTo>
                  <a:lnTo>
                    <a:pt x="13288" y="13365"/>
                  </a:lnTo>
                  <a:lnTo>
                    <a:pt x="13288" y="13368"/>
                  </a:lnTo>
                  <a:lnTo>
                    <a:pt x="13290" y="13379"/>
                  </a:lnTo>
                  <a:lnTo>
                    <a:pt x="13292" y="13386"/>
                  </a:lnTo>
                  <a:lnTo>
                    <a:pt x="13292" y="13393"/>
                  </a:lnTo>
                  <a:lnTo>
                    <a:pt x="13289" y="13400"/>
                  </a:lnTo>
                  <a:lnTo>
                    <a:pt x="13286" y="13399"/>
                  </a:lnTo>
                  <a:lnTo>
                    <a:pt x="13282" y="13395"/>
                  </a:lnTo>
                  <a:lnTo>
                    <a:pt x="13280" y="13393"/>
                  </a:lnTo>
                  <a:lnTo>
                    <a:pt x="13278" y="13400"/>
                  </a:lnTo>
                  <a:lnTo>
                    <a:pt x="13279" y="13410"/>
                  </a:lnTo>
                  <a:lnTo>
                    <a:pt x="13285" y="13442"/>
                  </a:lnTo>
                  <a:lnTo>
                    <a:pt x="13284" y="13447"/>
                  </a:lnTo>
                  <a:lnTo>
                    <a:pt x="13277" y="13452"/>
                  </a:lnTo>
                  <a:lnTo>
                    <a:pt x="13275" y="13457"/>
                  </a:lnTo>
                  <a:lnTo>
                    <a:pt x="13276" y="13472"/>
                  </a:lnTo>
                  <a:lnTo>
                    <a:pt x="13282" y="13485"/>
                  </a:lnTo>
                  <a:lnTo>
                    <a:pt x="13286" y="13498"/>
                  </a:lnTo>
                  <a:lnTo>
                    <a:pt x="13280" y="13514"/>
                  </a:lnTo>
                  <a:lnTo>
                    <a:pt x="13280" y="13520"/>
                  </a:lnTo>
                  <a:lnTo>
                    <a:pt x="13283" y="13522"/>
                  </a:lnTo>
                  <a:lnTo>
                    <a:pt x="13286" y="13521"/>
                  </a:lnTo>
                  <a:lnTo>
                    <a:pt x="13288" y="13518"/>
                  </a:lnTo>
                  <a:lnTo>
                    <a:pt x="13290" y="13514"/>
                  </a:lnTo>
                  <a:lnTo>
                    <a:pt x="13291" y="13509"/>
                  </a:lnTo>
                  <a:lnTo>
                    <a:pt x="13293" y="13498"/>
                  </a:lnTo>
                  <a:lnTo>
                    <a:pt x="13302" y="13476"/>
                  </a:lnTo>
                  <a:lnTo>
                    <a:pt x="13305" y="13468"/>
                  </a:lnTo>
                  <a:lnTo>
                    <a:pt x="13309" y="13485"/>
                  </a:lnTo>
                  <a:lnTo>
                    <a:pt x="13309" y="13492"/>
                  </a:lnTo>
                  <a:lnTo>
                    <a:pt x="13303" y="13498"/>
                  </a:lnTo>
                  <a:lnTo>
                    <a:pt x="13300" y="13507"/>
                  </a:lnTo>
                  <a:lnTo>
                    <a:pt x="13299" y="13514"/>
                  </a:lnTo>
                  <a:lnTo>
                    <a:pt x="13300" y="13523"/>
                  </a:lnTo>
                  <a:lnTo>
                    <a:pt x="13302" y="13538"/>
                  </a:lnTo>
                  <a:lnTo>
                    <a:pt x="13301" y="13548"/>
                  </a:lnTo>
                  <a:lnTo>
                    <a:pt x="13292" y="13540"/>
                  </a:lnTo>
                  <a:lnTo>
                    <a:pt x="13292" y="13552"/>
                  </a:lnTo>
                  <a:lnTo>
                    <a:pt x="13294" y="13566"/>
                  </a:lnTo>
                  <a:lnTo>
                    <a:pt x="13298" y="13581"/>
                  </a:lnTo>
                  <a:lnTo>
                    <a:pt x="13300" y="13592"/>
                  </a:lnTo>
                  <a:lnTo>
                    <a:pt x="13304" y="13619"/>
                  </a:lnTo>
                  <a:lnTo>
                    <a:pt x="13306" y="13628"/>
                  </a:lnTo>
                  <a:lnTo>
                    <a:pt x="13310" y="13637"/>
                  </a:lnTo>
                  <a:lnTo>
                    <a:pt x="13311" y="13633"/>
                  </a:lnTo>
                  <a:lnTo>
                    <a:pt x="13316" y="13632"/>
                  </a:lnTo>
                  <a:lnTo>
                    <a:pt x="13320" y="13636"/>
                  </a:lnTo>
                  <a:lnTo>
                    <a:pt x="13321" y="13647"/>
                  </a:lnTo>
                  <a:lnTo>
                    <a:pt x="13318" y="13671"/>
                  </a:lnTo>
                  <a:lnTo>
                    <a:pt x="13317" y="13684"/>
                  </a:lnTo>
                  <a:lnTo>
                    <a:pt x="13318" y="13689"/>
                  </a:lnTo>
                  <a:lnTo>
                    <a:pt x="13323" y="13690"/>
                  </a:lnTo>
                  <a:lnTo>
                    <a:pt x="13326" y="13698"/>
                  </a:lnTo>
                  <a:lnTo>
                    <a:pt x="13327" y="13709"/>
                  </a:lnTo>
                  <a:lnTo>
                    <a:pt x="13325" y="13720"/>
                  </a:lnTo>
                  <a:lnTo>
                    <a:pt x="13330" y="13733"/>
                  </a:lnTo>
                  <a:lnTo>
                    <a:pt x="13342" y="13734"/>
                  </a:lnTo>
                  <a:lnTo>
                    <a:pt x="13349" y="13740"/>
                  </a:lnTo>
                  <a:lnTo>
                    <a:pt x="13347" y="13758"/>
                  </a:lnTo>
                  <a:lnTo>
                    <a:pt x="13351" y="13772"/>
                  </a:lnTo>
                  <a:lnTo>
                    <a:pt x="13357" y="13780"/>
                  </a:lnTo>
                  <a:lnTo>
                    <a:pt x="13361" y="13780"/>
                  </a:lnTo>
                  <a:lnTo>
                    <a:pt x="13362" y="13765"/>
                  </a:lnTo>
                  <a:lnTo>
                    <a:pt x="13359" y="13744"/>
                  </a:lnTo>
                  <a:lnTo>
                    <a:pt x="13355" y="13725"/>
                  </a:lnTo>
                  <a:lnTo>
                    <a:pt x="13350" y="13716"/>
                  </a:lnTo>
                  <a:lnTo>
                    <a:pt x="13354" y="13702"/>
                  </a:lnTo>
                  <a:lnTo>
                    <a:pt x="13355" y="13694"/>
                  </a:lnTo>
                  <a:lnTo>
                    <a:pt x="13355" y="13684"/>
                  </a:lnTo>
                  <a:lnTo>
                    <a:pt x="13350" y="13674"/>
                  </a:lnTo>
                  <a:lnTo>
                    <a:pt x="13348" y="13656"/>
                  </a:lnTo>
                  <a:lnTo>
                    <a:pt x="13345" y="13641"/>
                  </a:lnTo>
                  <a:lnTo>
                    <a:pt x="13337" y="13639"/>
                  </a:lnTo>
                  <a:lnTo>
                    <a:pt x="13335" y="13643"/>
                  </a:lnTo>
                  <a:lnTo>
                    <a:pt x="13335" y="13648"/>
                  </a:lnTo>
                  <a:lnTo>
                    <a:pt x="13334" y="13652"/>
                  </a:lnTo>
                  <a:lnTo>
                    <a:pt x="13331" y="13651"/>
                  </a:lnTo>
                  <a:lnTo>
                    <a:pt x="13320" y="13619"/>
                  </a:lnTo>
                  <a:lnTo>
                    <a:pt x="13325" y="13611"/>
                  </a:lnTo>
                  <a:lnTo>
                    <a:pt x="13335" y="13606"/>
                  </a:lnTo>
                  <a:lnTo>
                    <a:pt x="13341" y="13589"/>
                  </a:lnTo>
                  <a:lnTo>
                    <a:pt x="13331" y="13543"/>
                  </a:lnTo>
                  <a:lnTo>
                    <a:pt x="13338" y="13532"/>
                  </a:lnTo>
                  <a:lnTo>
                    <a:pt x="13336" y="13507"/>
                  </a:lnTo>
                  <a:lnTo>
                    <a:pt x="13332" y="13480"/>
                  </a:lnTo>
                  <a:lnTo>
                    <a:pt x="13334" y="13461"/>
                  </a:lnTo>
                  <a:lnTo>
                    <a:pt x="13340" y="13470"/>
                  </a:lnTo>
                  <a:lnTo>
                    <a:pt x="13344" y="13501"/>
                  </a:lnTo>
                  <a:lnTo>
                    <a:pt x="13347" y="13536"/>
                  </a:lnTo>
                  <a:lnTo>
                    <a:pt x="13350" y="13558"/>
                  </a:lnTo>
                  <a:lnTo>
                    <a:pt x="13353" y="13565"/>
                  </a:lnTo>
                  <a:lnTo>
                    <a:pt x="13358" y="13573"/>
                  </a:lnTo>
                  <a:lnTo>
                    <a:pt x="13361" y="13582"/>
                  </a:lnTo>
                  <a:lnTo>
                    <a:pt x="13363" y="13647"/>
                  </a:lnTo>
                  <a:lnTo>
                    <a:pt x="13363" y="13657"/>
                  </a:lnTo>
                  <a:lnTo>
                    <a:pt x="13367" y="13663"/>
                  </a:lnTo>
                  <a:lnTo>
                    <a:pt x="13377" y="13673"/>
                  </a:lnTo>
                  <a:lnTo>
                    <a:pt x="13381" y="13674"/>
                  </a:lnTo>
                  <a:lnTo>
                    <a:pt x="13385" y="13669"/>
                  </a:lnTo>
                  <a:lnTo>
                    <a:pt x="13387" y="13662"/>
                  </a:lnTo>
                  <a:lnTo>
                    <a:pt x="13388" y="13650"/>
                  </a:lnTo>
                  <a:lnTo>
                    <a:pt x="13387" y="13633"/>
                  </a:lnTo>
                  <a:cubicBezTo>
                    <a:pt x="13387" y="13633"/>
                    <a:pt x="13384" y="13624"/>
                    <a:pt x="13384" y="13624"/>
                  </a:cubicBezTo>
                  <a:close/>
                  <a:moveTo>
                    <a:pt x="13664" y="13314"/>
                  </a:moveTo>
                  <a:lnTo>
                    <a:pt x="13660" y="13324"/>
                  </a:lnTo>
                  <a:lnTo>
                    <a:pt x="13665" y="13332"/>
                  </a:lnTo>
                  <a:lnTo>
                    <a:pt x="13667" y="13347"/>
                  </a:lnTo>
                  <a:lnTo>
                    <a:pt x="13669" y="13367"/>
                  </a:lnTo>
                  <a:lnTo>
                    <a:pt x="13671" y="13388"/>
                  </a:lnTo>
                  <a:lnTo>
                    <a:pt x="13667" y="13388"/>
                  </a:lnTo>
                  <a:lnTo>
                    <a:pt x="13669" y="13404"/>
                  </a:lnTo>
                  <a:lnTo>
                    <a:pt x="13674" y="13424"/>
                  </a:lnTo>
                  <a:lnTo>
                    <a:pt x="13679" y="13433"/>
                  </a:lnTo>
                  <a:lnTo>
                    <a:pt x="13683" y="13439"/>
                  </a:lnTo>
                  <a:lnTo>
                    <a:pt x="13696" y="13470"/>
                  </a:lnTo>
                  <a:lnTo>
                    <a:pt x="13701" y="13474"/>
                  </a:lnTo>
                  <a:lnTo>
                    <a:pt x="13703" y="13466"/>
                  </a:lnTo>
                  <a:lnTo>
                    <a:pt x="13702" y="13457"/>
                  </a:lnTo>
                  <a:lnTo>
                    <a:pt x="13701" y="13447"/>
                  </a:lnTo>
                  <a:lnTo>
                    <a:pt x="13702" y="13438"/>
                  </a:lnTo>
                  <a:lnTo>
                    <a:pt x="13704" y="13434"/>
                  </a:lnTo>
                  <a:lnTo>
                    <a:pt x="13708" y="13437"/>
                  </a:lnTo>
                  <a:lnTo>
                    <a:pt x="13711" y="13441"/>
                  </a:lnTo>
                  <a:lnTo>
                    <a:pt x="13714" y="13442"/>
                  </a:lnTo>
                  <a:lnTo>
                    <a:pt x="13741" y="13429"/>
                  </a:lnTo>
                  <a:lnTo>
                    <a:pt x="13742" y="13458"/>
                  </a:lnTo>
                  <a:lnTo>
                    <a:pt x="13747" y="13460"/>
                  </a:lnTo>
                  <a:lnTo>
                    <a:pt x="13753" y="13451"/>
                  </a:lnTo>
                  <a:lnTo>
                    <a:pt x="13760" y="13451"/>
                  </a:lnTo>
                  <a:lnTo>
                    <a:pt x="13762" y="13457"/>
                  </a:lnTo>
                  <a:lnTo>
                    <a:pt x="13763" y="13466"/>
                  </a:lnTo>
                  <a:lnTo>
                    <a:pt x="13762" y="13475"/>
                  </a:lnTo>
                  <a:lnTo>
                    <a:pt x="13760" y="13480"/>
                  </a:lnTo>
                  <a:lnTo>
                    <a:pt x="13759" y="13486"/>
                  </a:lnTo>
                  <a:lnTo>
                    <a:pt x="13759" y="13516"/>
                  </a:lnTo>
                  <a:lnTo>
                    <a:pt x="13763" y="13525"/>
                  </a:lnTo>
                  <a:lnTo>
                    <a:pt x="13773" y="13523"/>
                  </a:lnTo>
                  <a:lnTo>
                    <a:pt x="13778" y="13528"/>
                  </a:lnTo>
                  <a:lnTo>
                    <a:pt x="13785" y="13544"/>
                  </a:lnTo>
                  <a:lnTo>
                    <a:pt x="13788" y="13548"/>
                  </a:lnTo>
                  <a:lnTo>
                    <a:pt x="13792" y="13548"/>
                  </a:lnTo>
                  <a:lnTo>
                    <a:pt x="13796" y="13545"/>
                  </a:lnTo>
                  <a:lnTo>
                    <a:pt x="13799" y="13538"/>
                  </a:lnTo>
                  <a:lnTo>
                    <a:pt x="13802" y="13530"/>
                  </a:lnTo>
                  <a:lnTo>
                    <a:pt x="13805" y="13516"/>
                  </a:lnTo>
                  <a:lnTo>
                    <a:pt x="13807" y="13515"/>
                  </a:lnTo>
                  <a:lnTo>
                    <a:pt x="13809" y="13516"/>
                  </a:lnTo>
                  <a:lnTo>
                    <a:pt x="13812" y="13512"/>
                  </a:lnTo>
                  <a:lnTo>
                    <a:pt x="13813" y="13504"/>
                  </a:lnTo>
                  <a:lnTo>
                    <a:pt x="13815" y="13478"/>
                  </a:lnTo>
                  <a:lnTo>
                    <a:pt x="13816" y="13472"/>
                  </a:lnTo>
                  <a:lnTo>
                    <a:pt x="13818" y="13475"/>
                  </a:lnTo>
                  <a:lnTo>
                    <a:pt x="13824" y="13494"/>
                  </a:lnTo>
                  <a:lnTo>
                    <a:pt x="13826" y="13501"/>
                  </a:lnTo>
                  <a:lnTo>
                    <a:pt x="13834" y="13501"/>
                  </a:lnTo>
                  <a:lnTo>
                    <a:pt x="13834" y="13484"/>
                  </a:lnTo>
                  <a:lnTo>
                    <a:pt x="13829" y="13461"/>
                  </a:lnTo>
                  <a:lnTo>
                    <a:pt x="13820" y="13448"/>
                  </a:lnTo>
                  <a:lnTo>
                    <a:pt x="13820" y="13441"/>
                  </a:lnTo>
                  <a:lnTo>
                    <a:pt x="13820" y="13438"/>
                  </a:lnTo>
                  <a:lnTo>
                    <a:pt x="13820" y="13434"/>
                  </a:lnTo>
                  <a:lnTo>
                    <a:pt x="13817" y="13422"/>
                  </a:lnTo>
                  <a:lnTo>
                    <a:pt x="13813" y="13413"/>
                  </a:lnTo>
                  <a:lnTo>
                    <a:pt x="13810" y="13405"/>
                  </a:lnTo>
                  <a:lnTo>
                    <a:pt x="13806" y="13401"/>
                  </a:lnTo>
                  <a:lnTo>
                    <a:pt x="13807" y="13394"/>
                  </a:lnTo>
                  <a:lnTo>
                    <a:pt x="13808" y="13391"/>
                  </a:lnTo>
                  <a:lnTo>
                    <a:pt x="13805" y="13382"/>
                  </a:lnTo>
                  <a:lnTo>
                    <a:pt x="13798" y="13371"/>
                  </a:lnTo>
                  <a:lnTo>
                    <a:pt x="13794" y="13359"/>
                  </a:lnTo>
                  <a:lnTo>
                    <a:pt x="13798" y="13360"/>
                  </a:lnTo>
                  <a:lnTo>
                    <a:pt x="13806" y="13368"/>
                  </a:lnTo>
                  <a:lnTo>
                    <a:pt x="13809" y="13369"/>
                  </a:lnTo>
                  <a:lnTo>
                    <a:pt x="13811" y="13362"/>
                  </a:lnTo>
                  <a:lnTo>
                    <a:pt x="13810" y="13351"/>
                  </a:lnTo>
                  <a:lnTo>
                    <a:pt x="13811" y="13344"/>
                  </a:lnTo>
                  <a:lnTo>
                    <a:pt x="13816" y="13350"/>
                  </a:lnTo>
                  <a:lnTo>
                    <a:pt x="13817" y="13345"/>
                  </a:lnTo>
                  <a:lnTo>
                    <a:pt x="13818" y="13339"/>
                  </a:lnTo>
                  <a:lnTo>
                    <a:pt x="13818" y="13333"/>
                  </a:lnTo>
                  <a:lnTo>
                    <a:pt x="13818" y="13325"/>
                  </a:lnTo>
                  <a:lnTo>
                    <a:pt x="13800" y="13301"/>
                  </a:lnTo>
                  <a:lnTo>
                    <a:pt x="13794" y="13290"/>
                  </a:lnTo>
                  <a:lnTo>
                    <a:pt x="13785" y="13277"/>
                  </a:lnTo>
                  <a:lnTo>
                    <a:pt x="13777" y="13276"/>
                  </a:lnTo>
                  <a:lnTo>
                    <a:pt x="13760" y="13283"/>
                  </a:lnTo>
                  <a:lnTo>
                    <a:pt x="13753" y="13278"/>
                  </a:lnTo>
                  <a:lnTo>
                    <a:pt x="13746" y="13269"/>
                  </a:lnTo>
                  <a:lnTo>
                    <a:pt x="13740" y="13268"/>
                  </a:lnTo>
                  <a:lnTo>
                    <a:pt x="13734" y="13299"/>
                  </a:lnTo>
                  <a:lnTo>
                    <a:pt x="13728" y="13310"/>
                  </a:lnTo>
                  <a:lnTo>
                    <a:pt x="13722" y="13315"/>
                  </a:lnTo>
                  <a:lnTo>
                    <a:pt x="13715" y="13312"/>
                  </a:lnTo>
                  <a:lnTo>
                    <a:pt x="13716" y="13301"/>
                  </a:lnTo>
                  <a:lnTo>
                    <a:pt x="13728" y="13279"/>
                  </a:lnTo>
                  <a:lnTo>
                    <a:pt x="13730" y="13269"/>
                  </a:lnTo>
                  <a:lnTo>
                    <a:pt x="13731" y="13256"/>
                  </a:lnTo>
                  <a:lnTo>
                    <a:pt x="13730" y="13244"/>
                  </a:lnTo>
                  <a:lnTo>
                    <a:pt x="13725" y="13238"/>
                  </a:lnTo>
                  <a:lnTo>
                    <a:pt x="13728" y="13230"/>
                  </a:lnTo>
                  <a:lnTo>
                    <a:pt x="13729" y="13220"/>
                  </a:lnTo>
                  <a:lnTo>
                    <a:pt x="13727" y="13207"/>
                  </a:lnTo>
                  <a:lnTo>
                    <a:pt x="13722" y="13196"/>
                  </a:lnTo>
                  <a:lnTo>
                    <a:pt x="13722" y="13184"/>
                  </a:lnTo>
                  <a:lnTo>
                    <a:pt x="13721" y="13173"/>
                  </a:lnTo>
                  <a:lnTo>
                    <a:pt x="13718" y="13164"/>
                  </a:lnTo>
                  <a:lnTo>
                    <a:pt x="13715" y="13158"/>
                  </a:lnTo>
                  <a:lnTo>
                    <a:pt x="13712" y="13149"/>
                  </a:lnTo>
                  <a:lnTo>
                    <a:pt x="13706" y="13152"/>
                  </a:lnTo>
                  <a:lnTo>
                    <a:pt x="13685" y="13177"/>
                  </a:lnTo>
                  <a:lnTo>
                    <a:pt x="13684" y="13183"/>
                  </a:lnTo>
                  <a:lnTo>
                    <a:pt x="13684" y="13192"/>
                  </a:lnTo>
                  <a:lnTo>
                    <a:pt x="13685" y="13203"/>
                  </a:lnTo>
                  <a:lnTo>
                    <a:pt x="13686" y="13213"/>
                  </a:lnTo>
                  <a:lnTo>
                    <a:pt x="13684" y="13219"/>
                  </a:lnTo>
                  <a:lnTo>
                    <a:pt x="13682" y="13232"/>
                  </a:lnTo>
                  <a:lnTo>
                    <a:pt x="13683" y="13281"/>
                  </a:lnTo>
                  <a:lnTo>
                    <a:pt x="13681" y="13293"/>
                  </a:lnTo>
                  <a:cubicBezTo>
                    <a:pt x="13681" y="13293"/>
                    <a:pt x="13664" y="13314"/>
                    <a:pt x="13664" y="13314"/>
                  </a:cubicBezTo>
                  <a:close/>
                  <a:moveTo>
                    <a:pt x="13458" y="13230"/>
                  </a:moveTo>
                  <a:lnTo>
                    <a:pt x="13461" y="13218"/>
                  </a:lnTo>
                  <a:lnTo>
                    <a:pt x="13457" y="13208"/>
                  </a:lnTo>
                  <a:lnTo>
                    <a:pt x="13462" y="13204"/>
                  </a:lnTo>
                  <a:lnTo>
                    <a:pt x="13460" y="13196"/>
                  </a:lnTo>
                  <a:lnTo>
                    <a:pt x="13458" y="13190"/>
                  </a:lnTo>
                  <a:lnTo>
                    <a:pt x="13455" y="13185"/>
                  </a:lnTo>
                  <a:lnTo>
                    <a:pt x="13452" y="13182"/>
                  </a:lnTo>
                  <a:lnTo>
                    <a:pt x="13464" y="13173"/>
                  </a:lnTo>
                  <a:lnTo>
                    <a:pt x="13468" y="13174"/>
                  </a:lnTo>
                  <a:lnTo>
                    <a:pt x="13470" y="13180"/>
                  </a:lnTo>
                  <a:lnTo>
                    <a:pt x="13473" y="13188"/>
                  </a:lnTo>
                  <a:lnTo>
                    <a:pt x="13476" y="13194"/>
                  </a:lnTo>
                  <a:lnTo>
                    <a:pt x="13483" y="13193"/>
                  </a:lnTo>
                  <a:lnTo>
                    <a:pt x="13495" y="13176"/>
                  </a:lnTo>
                  <a:lnTo>
                    <a:pt x="13502" y="13175"/>
                  </a:lnTo>
                  <a:lnTo>
                    <a:pt x="13503" y="13180"/>
                  </a:lnTo>
                  <a:lnTo>
                    <a:pt x="13505" y="13183"/>
                  </a:lnTo>
                  <a:lnTo>
                    <a:pt x="13507" y="13186"/>
                  </a:lnTo>
                  <a:lnTo>
                    <a:pt x="13513" y="13188"/>
                  </a:lnTo>
                  <a:lnTo>
                    <a:pt x="13519" y="13183"/>
                  </a:lnTo>
                  <a:lnTo>
                    <a:pt x="13522" y="13179"/>
                  </a:lnTo>
                  <a:lnTo>
                    <a:pt x="13524" y="13173"/>
                  </a:lnTo>
                  <a:lnTo>
                    <a:pt x="13526" y="13158"/>
                  </a:lnTo>
                  <a:lnTo>
                    <a:pt x="13526" y="13140"/>
                  </a:lnTo>
                  <a:lnTo>
                    <a:pt x="13523" y="13122"/>
                  </a:lnTo>
                  <a:lnTo>
                    <a:pt x="13518" y="13105"/>
                  </a:lnTo>
                  <a:lnTo>
                    <a:pt x="13531" y="13096"/>
                  </a:lnTo>
                  <a:lnTo>
                    <a:pt x="13527" y="13084"/>
                  </a:lnTo>
                  <a:lnTo>
                    <a:pt x="13522" y="13057"/>
                  </a:lnTo>
                  <a:lnTo>
                    <a:pt x="13518" y="13047"/>
                  </a:lnTo>
                  <a:lnTo>
                    <a:pt x="13514" y="13042"/>
                  </a:lnTo>
                  <a:lnTo>
                    <a:pt x="13500" y="13039"/>
                  </a:lnTo>
                  <a:lnTo>
                    <a:pt x="13499" y="13032"/>
                  </a:lnTo>
                  <a:lnTo>
                    <a:pt x="13503" y="13030"/>
                  </a:lnTo>
                  <a:lnTo>
                    <a:pt x="13507" y="13030"/>
                  </a:lnTo>
                  <a:lnTo>
                    <a:pt x="13511" y="13031"/>
                  </a:lnTo>
                  <a:lnTo>
                    <a:pt x="13515" y="13035"/>
                  </a:lnTo>
                  <a:lnTo>
                    <a:pt x="13517" y="13026"/>
                  </a:lnTo>
                  <a:lnTo>
                    <a:pt x="13512" y="13014"/>
                  </a:lnTo>
                  <a:lnTo>
                    <a:pt x="13505" y="13008"/>
                  </a:lnTo>
                  <a:lnTo>
                    <a:pt x="13497" y="13007"/>
                  </a:lnTo>
                  <a:lnTo>
                    <a:pt x="13490" y="13009"/>
                  </a:lnTo>
                  <a:lnTo>
                    <a:pt x="13484" y="13008"/>
                  </a:lnTo>
                  <a:lnTo>
                    <a:pt x="13482" y="13009"/>
                  </a:lnTo>
                  <a:lnTo>
                    <a:pt x="13481" y="13014"/>
                  </a:lnTo>
                  <a:lnTo>
                    <a:pt x="13481" y="13022"/>
                  </a:lnTo>
                  <a:lnTo>
                    <a:pt x="13479" y="13024"/>
                  </a:lnTo>
                  <a:lnTo>
                    <a:pt x="13477" y="13013"/>
                  </a:lnTo>
                  <a:lnTo>
                    <a:pt x="13477" y="13002"/>
                  </a:lnTo>
                  <a:lnTo>
                    <a:pt x="13479" y="12986"/>
                  </a:lnTo>
                  <a:lnTo>
                    <a:pt x="13479" y="12978"/>
                  </a:lnTo>
                  <a:lnTo>
                    <a:pt x="13474" y="12946"/>
                  </a:lnTo>
                  <a:lnTo>
                    <a:pt x="13471" y="12928"/>
                  </a:lnTo>
                  <a:lnTo>
                    <a:pt x="13466" y="12920"/>
                  </a:lnTo>
                  <a:lnTo>
                    <a:pt x="13462" y="12922"/>
                  </a:lnTo>
                  <a:lnTo>
                    <a:pt x="13460" y="12934"/>
                  </a:lnTo>
                  <a:lnTo>
                    <a:pt x="13456" y="12943"/>
                  </a:lnTo>
                  <a:lnTo>
                    <a:pt x="13451" y="12938"/>
                  </a:lnTo>
                  <a:lnTo>
                    <a:pt x="13446" y="12927"/>
                  </a:lnTo>
                  <a:lnTo>
                    <a:pt x="13442" y="12915"/>
                  </a:lnTo>
                  <a:lnTo>
                    <a:pt x="13441" y="12903"/>
                  </a:lnTo>
                  <a:lnTo>
                    <a:pt x="13440" y="12892"/>
                  </a:lnTo>
                  <a:lnTo>
                    <a:pt x="13438" y="12881"/>
                  </a:lnTo>
                  <a:lnTo>
                    <a:pt x="13428" y="12854"/>
                  </a:lnTo>
                  <a:lnTo>
                    <a:pt x="13428" y="12848"/>
                  </a:lnTo>
                  <a:lnTo>
                    <a:pt x="13432" y="12848"/>
                  </a:lnTo>
                  <a:lnTo>
                    <a:pt x="13448" y="12867"/>
                  </a:lnTo>
                  <a:lnTo>
                    <a:pt x="13453" y="12868"/>
                  </a:lnTo>
                  <a:lnTo>
                    <a:pt x="13453" y="12856"/>
                  </a:lnTo>
                  <a:lnTo>
                    <a:pt x="13458" y="12863"/>
                  </a:lnTo>
                  <a:lnTo>
                    <a:pt x="13464" y="12874"/>
                  </a:lnTo>
                  <a:lnTo>
                    <a:pt x="13469" y="12888"/>
                  </a:lnTo>
                  <a:lnTo>
                    <a:pt x="13475" y="12919"/>
                  </a:lnTo>
                  <a:lnTo>
                    <a:pt x="13480" y="12931"/>
                  </a:lnTo>
                  <a:lnTo>
                    <a:pt x="13506" y="12977"/>
                  </a:lnTo>
                  <a:lnTo>
                    <a:pt x="13514" y="12986"/>
                  </a:lnTo>
                  <a:lnTo>
                    <a:pt x="13520" y="12988"/>
                  </a:lnTo>
                  <a:lnTo>
                    <a:pt x="13523" y="12991"/>
                  </a:lnTo>
                  <a:lnTo>
                    <a:pt x="13532" y="13008"/>
                  </a:lnTo>
                  <a:lnTo>
                    <a:pt x="13536" y="13012"/>
                  </a:lnTo>
                  <a:lnTo>
                    <a:pt x="13539" y="13010"/>
                  </a:lnTo>
                  <a:lnTo>
                    <a:pt x="13544" y="13002"/>
                  </a:lnTo>
                  <a:lnTo>
                    <a:pt x="13546" y="12997"/>
                  </a:lnTo>
                  <a:lnTo>
                    <a:pt x="13549" y="12980"/>
                  </a:lnTo>
                  <a:lnTo>
                    <a:pt x="13549" y="12965"/>
                  </a:lnTo>
                  <a:lnTo>
                    <a:pt x="13544" y="12930"/>
                  </a:lnTo>
                  <a:lnTo>
                    <a:pt x="13542" y="12925"/>
                  </a:lnTo>
                  <a:lnTo>
                    <a:pt x="13541" y="12922"/>
                  </a:lnTo>
                  <a:lnTo>
                    <a:pt x="13539" y="12920"/>
                  </a:lnTo>
                  <a:lnTo>
                    <a:pt x="13538" y="12916"/>
                  </a:lnTo>
                  <a:lnTo>
                    <a:pt x="13537" y="12910"/>
                  </a:lnTo>
                  <a:lnTo>
                    <a:pt x="13536" y="12903"/>
                  </a:lnTo>
                  <a:lnTo>
                    <a:pt x="13530" y="12868"/>
                  </a:lnTo>
                  <a:lnTo>
                    <a:pt x="13528" y="12858"/>
                  </a:lnTo>
                  <a:lnTo>
                    <a:pt x="13519" y="12834"/>
                  </a:lnTo>
                  <a:lnTo>
                    <a:pt x="13513" y="12815"/>
                  </a:lnTo>
                  <a:lnTo>
                    <a:pt x="13513" y="12805"/>
                  </a:lnTo>
                  <a:lnTo>
                    <a:pt x="13517" y="12797"/>
                  </a:lnTo>
                  <a:lnTo>
                    <a:pt x="13519" y="12783"/>
                  </a:lnTo>
                  <a:lnTo>
                    <a:pt x="13520" y="12766"/>
                  </a:lnTo>
                  <a:lnTo>
                    <a:pt x="13518" y="12750"/>
                  </a:lnTo>
                  <a:lnTo>
                    <a:pt x="13508" y="12717"/>
                  </a:lnTo>
                  <a:lnTo>
                    <a:pt x="13502" y="12700"/>
                  </a:lnTo>
                  <a:lnTo>
                    <a:pt x="13498" y="12693"/>
                  </a:lnTo>
                  <a:lnTo>
                    <a:pt x="13492" y="12692"/>
                  </a:lnTo>
                  <a:lnTo>
                    <a:pt x="13486" y="12686"/>
                  </a:lnTo>
                  <a:lnTo>
                    <a:pt x="13480" y="12674"/>
                  </a:lnTo>
                  <a:lnTo>
                    <a:pt x="13475" y="12659"/>
                  </a:lnTo>
                  <a:lnTo>
                    <a:pt x="13460" y="12654"/>
                  </a:lnTo>
                  <a:lnTo>
                    <a:pt x="13431" y="12678"/>
                  </a:lnTo>
                  <a:lnTo>
                    <a:pt x="13415" y="12675"/>
                  </a:lnTo>
                  <a:lnTo>
                    <a:pt x="13420" y="12695"/>
                  </a:lnTo>
                  <a:lnTo>
                    <a:pt x="13427" y="12713"/>
                  </a:lnTo>
                  <a:lnTo>
                    <a:pt x="13440" y="12736"/>
                  </a:lnTo>
                  <a:lnTo>
                    <a:pt x="13435" y="12750"/>
                  </a:lnTo>
                  <a:lnTo>
                    <a:pt x="13430" y="12745"/>
                  </a:lnTo>
                  <a:lnTo>
                    <a:pt x="13425" y="12730"/>
                  </a:lnTo>
                  <a:lnTo>
                    <a:pt x="13421" y="12714"/>
                  </a:lnTo>
                  <a:lnTo>
                    <a:pt x="13414" y="12696"/>
                  </a:lnTo>
                  <a:lnTo>
                    <a:pt x="13409" y="12693"/>
                  </a:lnTo>
                  <a:lnTo>
                    <a:pt x="13397" y="12702"/>
                  </a:lnTo>
                  <a:lnTo>
                    <a:pt x="13390" y="12700"/>
                  </a:lnTo>
                  <a:lnTo>
                    <a:pt x="13376" y="12689"/>
                  </a:lnTo>
                  <a:lnTo>
                    <a:pt x="13369" y="12687"/>
                  </a:lnTo>
                  <a:lnTo>
                    <a:pt x="13355" y="12689"/>
                  </a:lnTo>
                  <a:lnTo>
                    <a:pt x="13345" y="12684"/>
                  </a:lnTo>
                  <a:lnTo>
                    <a:pt x="13324" y="12689"/>
                  </a:lnTo>
                  <a:lnTo>
                    <a:pt x="13300" y="12688"/>
                  </a:lnTo>
                  <a:lnTo>
                    <a:pt x="13271" y="12695"/>
                  </a:lnTo>
                  <a:lnTo>
                    <a:pt x="13268" y="12698"/>
                  </a:lnTo>
                  <a:lnTo>
                    <a:pt x="13266" y="12706"/>
                  </a:lnTo>
                  <a:lnTo>
                    <a:pt x="13265" y="12714"/>
                  </a:lnTo>
                  <a:lnTo>
                    <a:pt x="13263" y="12721"/>
                  </a:lnTo>
                  <a:lnTo>
                    <a:pt x="13261" y="12727"/>
                  </a:lnTo>
                  <a:lnTo>
                    <a:pt x="13258" y="12730"/>
                  </a:lnTo>
                  <a:lnTo>
                    <a:pt x="13251" y="12734"/>
                  </a:lnTo>
                  <a:lnTo>
                    <a:pt x="13248" y="12740"/>
                  </a:lnTo>
                  <a:lnTo>
                    <a:pt x="13247" y="12749"/>
                  </a:lnTo>
                  <a:lnTo>
                    <a:pt x="13250" y="12767"/>
                  </a:lnTo>
                  <a:lnTo>
                    <a:pt x="13250" y="12774"/>
                  </a:lnTo>
                  <a:lnTo>
                    <a:pt x="13250" y="12780"/>
                  </a:lnTo>
                  <a:lnTo>
                    <a:pt x="13250" y="12786"/>
                  </a:lnTo>
                  <a:lnTo>
                    <a:pt x="13288" y="12824"/>
                  </a:lnTo>
                  <a:lnTo>
                    <a:pt x="13304" y="12851"/>
                  </a:lnTo>
                  <a:lnTo>
                    <a:pt x="13326" y="12855"/>
                  </a:lnTo>
                  <a:lnTo>
                    <a:pt x="13331" y="12858"/>
                  </a:lnTo>
                  <a:lnTo>
                    <a:pt x="13327" y="12876"/>
                  </a:lnTo>
                  <a:lnTo>
                    <a:pt x="13319" y="12880"/>
                  </a:lnTo>
                  <a:lnTo>
                    <a:pt x="13302" y="12873"/>
                  </a:lnTo>
                  <a:lnTo>
                    <a:pt x="13298" y="12873"/>
                  </a:lnTo>
                  <a:lnTo>
                    <a:pt x="13295" y="12876"/>
                  </a:lnTo>
                  <a:lnTo>
                    <a:pt x="13296" y="12884"/>
                  </a:lnTo>
                  <a:lnTo>
                    <a:pt x="13301" y="12898"/>
                  </a:lnTo>
                  <a:lnTo>
                    <a:pt x="13305" y="12905"/>
                  </a:lnTo>
                  <a:lnTo>
                    <a:pt x="13308" y="12902"/>
                  </a:lnTo>
                  <a:lnTo>
                    <a:pt x="13311" y="12896"/>
                  </a:lnTo>
                  <a:lnTo>
                    <a:pt x="13315" y="12892"/>
                  </a:lnTo>
                  <a:lnTo>
                    <a:pt x="13316" y="12903"/>
                  </a:lnTo>
                  <a:lnTo>
                    <a:pt x="13317" y="12909"/>
                  </a:lnTo>
                  <a:lnTo>
                    <a:pt x="13319" y="12911"/>
                  </a:lnTo>
                  <a:lnTo>
                    <a:pt x="13322" y="12908"/>
                  </a:lnTo>
                  <a:lnTo>
                    <a:pt x="13322" y="12918"/>
                  </a:lnTo>
                  <a:lnTo>
                    <a:pt x="13322" y="12922"/>
                  </a:lnTo>
                  <a:lnTo>
                    <a:pt x="13326" y="12928"/>
                  </a:lnTo>
                  <a:lnTo>
                    <a:pt x="13330" y="12930"/>
                  </a:lnTo>
                  <a:lnTo>
                    <a:pt x="13333" y="12930"/>
                  </a:lnTo>
                  <a:lnTo>
                    <a:pt x="13337" y="12926"/>
                  </a:lnTo>
                  <a:lnTo>
                    <a:pt x="13338" y="12933"/>
                  </a:lnTo>
                  <a:lnTo>
                    <a:pt x="13335" y="12941"/>
                  </a:lnTo>
                  <a:lnTo>
                    <a:pt x="13339" y="12944"/>
                  </a:lnTo>
                  <a:lnTo>
                    <a:pt x="13341" y="12941"/>
                  </a:lnTo>
                  <a:lnTo>
                    <a:pt x="13343" y="12933"/>
                  </a:lnTo>
                  <a:lnTo>
                    <a:pt x="13344" y="12925"/>
                  </a:lnTo>
                  <a:lnTo>
                    <a:pt x="13345" y="12921"/>
                  </a:lnTo>
                  <a:lnTo>
                    <a:pt x="13347" y="12915"/>
                  </a:lnTo>
                  <a:lnTo>
                    <a:pt x="13348" y="12911"/>
                  </a:lnTo>
                  <a:lnTo>
                    <a:pt x="13348" y="12907"/>
                  </a:lnTo>
                  <a:lnTo>
                    <a:pt x="13346" y="12895"/>
                  </a:lnTo>
                  <a:lnTo>
                    <a:pt x="13346" y="12891"/>
                  </a:lnTo>
                  <a:lnTo>
                    <a:pt x="13350" y="12888"/>
                  </a:lnTo>
                  <a:lnTo>
                    <a:pt x="13353" y="12902"/>
                  </a:lnTo>
                  <a:lnTo>
                    <a:pt x="13357" y="12925"/>
                  </a:lnTo>
                  <a:lnTo>
                    <a:pt x="13362" y="12945"/>
                  </a:lnTo>
                  <a:lnTo>
                    <a:pt x="13357" y="12940"/>
                  </a:lnTo>
                  <a:lnTo>
                    <a:pt x="13355" y="12942"/>
                  </a:lnTo>
                  <a:lnTo>
                    <a:pt x="13354" y="12948"/>
                  </a:lnTo>
                  <a:lnTo>
                    <a:pt x="13358" y="12958"/>
                  </a:lnTo>
                  <a:lnTo>
                    <a:pt x="13360" y="12965"/>
                  </a:lnTo>
                  <a:lnTo>
                    <a:pt x="13362" y="12972"/>
                  </a:lnTo>
                  <a:lnTo>
                    <a:pt x="13361" y="12978"/>
                  </a:lnTo>
                  <a:lnTo>
                    <a:pt x="13358" y="12983"/>
                  </a:lnTo>
                  <a:lnTo>
                    <a:pt x="13364" y="13007"/>
                  </a:lnTo>
                  <a:lnTo>
                    <a:pt x="13365" y="13026"/>
                  </a:lnTo>
                  <a:lnTo>
                    <a:pt x="13365" y="13044"/>
                  </a:lnTo>
                  <a:lnTo>
                    <a:pt x="13368" y="13063"/>
                  </a:lnTo>
                  <a:lnTo>
                    <a:pt x="13371" y="13076"/>
                  </a:lnTo>
                  <a:lnTo>
                    <a:pt x="13375" y="13081"/>
                  </a:lnTo>
                  <a:lnTo>
                    <a:pt x="13378" y="13083"/>
                  </a:lnTo>
                  <a:lnTo>
                    <a:pt x="13382" y="13089"/>
                  </a:lnTo>
                  <a:lnTo>
                    <a:pt x="13384" y="13100"/>
                  </a:lnTo>
                  <a:lnTo>
                    <a:pt x="13386" y="13113"/>
                  </a:lnTo>
                  <a:lnTo>
                    <a:pt x="13388" y="13121"/>
                  </a:lnTo>
                  <a:lnTo>
                    <a:pt x="13393" y="13117"/>
                  </a:lnTo>
                  <a:lnTo>
                    <a:pt x="13392" y="13132"/>
                  </a:lnTo>
                  <a:lnTo>
                    <a:pt x="13385" y="13146"/>
                  </a:lnTo>
                  <a:lnTo>
                    <a:pt x="13385" y="13159"/>
                  </a:lnTo>
                  <a:lnTo>
                    <a:pt x="13395" y="13168"/>
                  </a:lnTo>
                  <a:lnTo>
                    <a:pt x="13406" y="13257"/>
                  </a:lnTo>
                  <a:lnTo>
                    <a:pt x="13418" y="13272"/>
                  </a:lnTo>
                  <a:lnTo>
                    <a:pt x="13440" y="13259"/>
                  </a:lnTo>
                  <a:cubicBezTo>
                    <a:pt x="13440" y="13259"/>
                    <a:pt x="13458" y="13230"/>
                    <a:pt x="13458" y="13230"/>
                  </a:cubicBezTo>
                  <a:close/>
                  <a:moveTo>
                    <a:pt x="8585" y="13902"/>
                  </a:moveTo>
                  <a:lnTo>
                    <a:pt x="8582" y="13888"/>
                  </a:lnTo>
                  <a:lnTo>
                    <a:pt x="8577" y="13885"/>
                  </a:lnTo>
                  <a:lnTo>
                    <a:pt x="8575" y="13895"/>
                  </a:lnTo>
                  <a:lnTo>
                    <a:pt x="8575" y="13907"/>
                  </a:lnTo>
                  <a:lnTo>
                    <a:pt x="8574" y="13913"/>
                  </a:lnTo>
                  <a:lnTo>
                    <a:pt x="8572" y="13919"/>
                  </a:lnTo>
                  <a:lnTo>
                    <a:pt x="8572" y="13934"/>
                  </a:lnTo>
                  <a:lnTo>
                    <a:pt x="8574" y="13952"/>
                  </a:lnTo>
                  <a:lnTo>
                    <a:pt x="8577" y="13976"/>
                  </a:lnTo>
                  <a:lnTo>
                    <a:pt x="8583" y="13992"/>
                  </a:lnTo>
                  <a:lnTo>
                    <a:pt x="8586" y="13978"/>
                  </a:lnTo>
                  <a:lnTo>
                    <a:pt x="8586" y="13943"/>
                  </a:lnTo>
                  <a:lnTo>
                    <a:pt x="8585" y="13926"/>
                  </a:lnTo>
                  <a:lnTo>
                    <a:pt x="8585" y="13918"/>
                  </a:lnTo>
                  <a:cubicBezTo>
                    <a:pt x="8585" y="13918"/>
                    <a:pt x="8585" y="13902"/>
                    <a:pt x="8585" y="13902"/>
                  </a:cubicBezTo>
                  <a:close/>
                  <a:moveTo>
                    <a:pt x="2373" y="17096"/>
                  </a:moveTo>
                  <a:lnTo>
                    <a:pt x="2374" y="17089"/>
                  </a:lnTo>
                  <a:lnTo>
                    <a:pt x="2375" y="17083"/>
                  </a:lnTo>
                  <a:lnTo>
                    <a:pt x="2378" y="17078"/>
                  </a:lnTo>
                  <a:lnTo>
                    <a:pt x="2382" y="17077"/>
                  </a:lnTo>
                  <a:lnTo>
                    <a:pt x="2383" y="17059"/>
                  </a:lnTo>
                  <a:lnTo>
                    <a:pt x="2380" y="17042"/>
                  </a:lnTo>
                  <a:lnTo>
                    <a:pt x="2374" y="17030"/>
                  </a:lnTo>
                  <a:lnTo>
                    <a:pt x="2369" y="17023"/>
                  </a:lnTo>
                  <a:lnTo>
                    <a:pt x="2356" y="17009"/>
                  </a:lnTo>
                  <a:lnTo>
                    <a:pt x="2350" y="17010"/>
                  </a:lnTo>
                  <a:lnTo>
                    <a:pt x="2348" y="17028"/>
                  </a:lnTo>
                  <a:lnTo>
                    <a:pt x="2345" y="17037"/>
                  </a:lnTo>
                  <a:lnTo>
                    <a:pt x="2341" y="17057"/>
                  </a:lnTo>
                  <a:lnTo>
                    <a:pt x="2339" y="17064"/>
                  </a:lnTo>
                  <a:lnTo>
                    <a:pt x="2328" y="17110"/>
                  </a:lnTo>
                  <a:lnTo>
                    <a:pt x="2303" y="17127"/>
                  </a:lnTo>
                  <a:lnTo>
                    <a:pt x="2275" y="17126"/>
                  </a:lnTo>
                  <a:lnTo>
                    <a:pt x="2257" y="17118"/>
                  </a:lnTo>
                  <a:lnTo>
                    <a:pt x="2254" y="17118"/>
                  </a:lnTo>
                  <a:lnTo>
                    <a:pt x="2252" y="17121"/>
                  </a:lnTo>
                  <a:lnTo>
                    <a:pt x="2251" y="17125"/>
                  </a:lnTo>
                  <a:lnTo>
                    <a:pt x="2250" y="17126"/>
                  </a:lnTo>
                  <a:lnTo>
                    <a:pt x="2241" y="17119"/>
                  </a:lnTo>
                  <a:lnTo>
                    <a:pt x="2238" y="17120"/>
                  </a:lnTo>
                  <a:lnTo>
                    <a:pt x="2237" y="17127"/>
                  </a:lnTo>
                  <a:lnTo>
                    <a:pt x="2236" y="17134"/>
                  </a:lnTo>
                  <a:lnTo>
                    <a:pt x="2234" y="17136"/>
                  </a:lnTo>
                  <a:lnTo>
                    <a:pt x="2222" y="17125"/>
                  </a:lnTo>
                  <a:lnTo>
                    <a:pt x="2218" y="17119"/>
                  </a:lnTo>
                  <a:lnTo>
                    <a:pt x="2209" y="17103"/>
                  </a:lnTo>
                  <a:lnTo>
                    <a:pt x="2204" y="17096"/>
                  </a:lnTo>
                  <a:lnTo>
                    <a:pt x="2201" y="17097"/>
                  </a:lnTo>
                  <a:lnTo>
                    <a:pt x="2190" y="17107"/>
                  </a:lnTo>
                  <a:lnTo>
                    <a:pt x="2185" y="17109"/>
                  </a:lnTo>
                  <a:lnTo>
                    <a:pt x="2184" y="17115"/>
                  </a:lnTo>
                  <a:lnTo>
                    <a:pt x="2187" y="17124"/>
                  </a:lnTo>
                  <a:lnTo>
                    <a:pt x="2188" y="17132"/>
                  </a:lnTo>
                  <a:lnTo>
                    <a:pt x="2188" y="17141"/>
                  </a:lnTo>
                  <a:lnTo>
                    <a:pt x="2187" y="17150"/>
                  </a:lnTo>
                  <a:lnTo>
                    <a:pt x="2187" y="17160"/>
                  </a:lnTo>
                  <a:lnTo>
                    <a:pt x="2189" y="17169"/>
                  </a:lnTo>
                  <a:lnTo>
                    <a:pt x="2192" y="17169"/>
                  </a:lnTo>
                  <a:lnTo>
                    <a:pt x="2196" y="17158"/>
                  </a:lnTo>
                  <a:lnTo>
                    <a:pt x="2202" y="17139"/>
                  </a:lnTo>
                  <a:lnTo>
                    <a:pt x="2212" y="17135"/>
                  </a:lnTo>
                  <a:lnTo>
                    <a:pt x="2230" y="17146"/>
                  </a:lnTo>
                  <a:lnTo>
                    <a:pt x="2238" y="17157"/>
                  </a:lnTo>
                  <a:lnTo>
                    <a:pt x="2242" y="17157"/>
                  </a:lnTo>
                  <a:lnTo>
                    <a:pt x="2248" y="17151"/>
                  </a:lnTo>
                  <a:lnTo>
                    <a:pt x="2252" y="17148"/>
                  </a:lnTo>
                  <a:lnTo>
                    <a:pt x="2257" y="17149"/>
                  </a:lnTo>
                  <a:lnTo>
                    <a:pt x="2271" y="17160"/>
                  </a:lnTo>
                  <a:lnTo>
                    <a:pt x="2274" y="17165"/>
                  </a:lnTo>
                  <a:lnTo>
                    <a:pt x="2277" y="17174"/>
                  </a:lnTo>
                  <a:lnTo>
                    <a:pt x="2279" y="17188"/>
                  </a:lnTo>
                  <a:lnTo>
                    <a:pt x="2280" y="17202"/>
                  </a:lnTo>
                  <a:lnTo>
                    <a:pt x="2280" y="17204"/>
                  </a:lnTo>
                  <a:lnTo>
                    <a:pt x="2281" y="17211"/>
                  </a:lnTo>
                  <a:lnTo>
                    <a:pt x="2283" y="17211"/>
                  </a:lnTo>
                  <a:lnTo>
                    <a:pt x="2286" y="17208"/>
                  </a:lnTo>
                  <a:lnTo>
                    <a:pt x="2291" y="17226"/>
                  </a:lnTo>
                  <a:lnTo>
                    <a:pt x="2300" y="17225"/>
                  </a:lnTo>
                  <a:lnTo>
                    <a:pt x="2308" y="17222"/>
                  </a:lnTo>
                  <a:lnTo>
                    <a:pt x="2312" y="17230"/>
                  </a:lnTo>
                  <a:lnTo>
                    <a:pt x="2313" y="17226"/>
                  </a:lnTo>
                  <a:lnTo>
                    <a:pt x="2314" y="17222"/>
                  </a:lnTo>
                  <a:lnTo>
                    <a:pt x="2315" y="17217"/>
                  </a:lnTo>
                  <a:lnTo>
                    <a:pt x="2315" y="17210"/>
                  </a:lnTo>
                  <a:lnTo>
                    <a:pt x="2317" y="17217"/>
                  </a:lnTo>
                  <a:lnTo>
                    <a:pt x="2325" y="17233"/>
                  </a:lnTo>
                  <a:lnTo>
                    <a:pt x="2336" y="17210"/>
                  </a:lnTo>
                  <a:lnTo>
                    <a:pt x="2340" y="17195"/>
                  </a:lnTo>
                  <a:lnTo>
                    <a:pt x="2338" y="17179"/>
                  </a:lnTo>
                  <a:lnTo>
                    <a:pt x="2345" y="17161"/>
                  </a:lnTo>
                  <a:lnTo>
                    <a:pt x="2349" y="17122"/>
                  </a:lnTo>
                  <a:lnTo>
                    <a:pt x="2356" y="17106"/>
                  </a:lnTo>
                  <a:lnTo>
                    <a:pt x="2370" y="17102"/>
                  </a:lnTo>
                  <a:cubicBezTo>
                    <a:pt x="2370" y="17102"/>
                    <a:pt x="2373" y="17096"/>
                    <a:pt x="2373" y="17096"/>
                  </a:cubicBezTo>
                  <a:close/>
                  <a:moveTo>
                    <a:pt x="2526" y="17237"/>
                  </a:moveTo>
                  <a:lnTo>
                    <a:pt x="2518" y="17238"/>
                  </a:lnTo>
                  <a:lnTo>
                    <a:pt x="2514" y="17240"/>
                  </a:lnTo>
                  <a:lnTo>
                    <a:pt x="2511" y="17247"/>
                  </a:lnTo>
                  <a:lnTo>
                    <a:pt x="2512" y="17249"/>
                  </a:lnTo>
                  <a:lnTo>
                    <a:pt x="2512" y="17255"/>
                  </a:lnTo>
                  <a:lnTo>
                    <a:pt x="2506" y="17246"/>
                  </a:lnTo>
                  <a:lnTo>
                    <a:pt x="2502" y="17234"/>
                  </a:lnTo>
                  <a:lnTo>
                    <a:pt x="2497" y="17227"/>
                  </a:lnTo>
                  <a:lnTo>
                    <a:pt x="2489" y="17230"/>
                  </a:lnTo>
                  <a:lnTo>
                    <a:pt x="2490" y="17222"/>
                  </a:lnTo>
                  <a:lnTo>
                    <a:pt x="2490" y="17216"/>
                  </a:lnTo>
                  <a:lnTo>
                    <a:pt x="2492" y="17211"/>
                  </a:lnTo>
                  <a:lnTo>
                    <a:pt x="2495" y="17206"/>
                  </a:lnTo>
                  <a:lnTo>
                    <a:pt x="2481" y="17195"/>
                  </a:lnTo>
                  <a:lnTo>
                    <a:pt x="2482" y="17188"/>
                  </a:lnTo>
                  <a:lnTo>
                    <a:pt x="2487" y="17187"/>
                  </a:lnTo>
                  <a:lnTo>
                    <a:pt x="2491" y="17177"/>
                  </a:lnTo>
                  <a:lnTo>
                    <a:pt x="2494" y="17165"/>
                  </a:lnTo>
                  <a:lnTo>
                    <a:pt x="2499" y="17158"/>
                  </a:lnTo>
                  <a:lnTo>
                    <a:pt x="2504" y="17158"/>
                  </a:lnTo>
                  <a:lnTo>
                    <a:pt x="2509" y="17162"/>
                  </a:lnTo>
                  <a:lnTo>
                    <a:pt x="2513" y="17160"/>
                  </a:lnTo>
                  <a:lnTo>
                    <a:pt x="2518" y="17145"/>
                  </a:lnTo>
                  <a:lnTo>
                    <a:pt x="2515" y="17138"/>
                  </a:lnTo>
                  <a:lnTo>
                    <a:pt x="2515" y="17127"/>
                  </a:lnTo>
                  <a:lnTo>
                    <a:pt x="2517" y="17114"/>
                  </a:lnTo>
                  <a:lnTo>
                    <a:pt x="2521" y="17103"/>
                  </a:lnTo>
                  <a:lnTo>
                    <a:pt x="2524" y="17099"/>
                  </a:lnTo>
                  <a:lnTo>
                    <a:pt x="2520" y="17088"/>
                  </a:lnTo>
                  <a:lnTo>
                    <a:pt x="2515" y="17082"/>
                  </a:lnTo>
                  <a:lnTo>
                    <a:pt x="2510" y="17081"/>
                  </a:lnTo>
                  <a:lnTo>
                    <a:pt x="2504" y="17083"/>
                  </a:lnTo>
                  <a:lnTo>
                    <a:pt x="2502" y="17087"/>
                  </a:lnTo>
                  <a:lnTo>
                    <a:pt x="2497" y="17102"/>
                  </a:lnTo>
                  <a:lnTo>
                    <a:pt x="2493" y="17105"/>
                  </a:lnTo>
                  <a:lnTo>
                    <a:pt x="2490" y="17101"/>
                  </a:lnTo>
                  <a:lnTo>
                    <a:pt x="2485" y="17090"/>
                  </a:lnTo>
                  <a:lnTo>
                    <a:pt x="2476" y="17081"/>
                  </a:lnTo>
                  <a:lnTo>
                    <a:pt x="2470" y="17079"/>
                  </a:lnTo>
                  <a:lnTo>
                    <a:pt x="2465" y="17080"/>
                  </a:lnTo>
                  <a:lnTo>
                    <a:pt x="2459" y="17085"/>
                  </a:lnTo>
                  <a:lnTo>
                    <a:pt x="2457" y="17091"/>
                  </a:lnTo>
                  <a:lnTo>
                    <a:pt x="2453" y="17118"/>
                  </a:lnTo>
                  <a:lnTo>
                    <a:pt x="2455" y="17145"/>
                  </a:lnTo>
                  <a:lnTo>
                    <a:pt x="2465" y="17179"/>
                  </a:lnTo>
                  <a:lnTo>
                    <a:pt x="2454" y="17172"/>
                  </a:lnTo>
                  <a:lnTo>
                    <a:pt x="2448" y="17172"/>
                  </a:lnTo>
                  <a:lnTo>
                    <a:pt x="2444" y="17179"/>
                  </a:lnTo>
                  <a:lnTo>
                    <a:pt x="2442" y="17192"/>
                  </a:lnTo>
                  <a:lnTo>
                    <a:pt x="2442" y="17209"/>
                  </a:lnTo>
                  <a:lnTo>
                    <a:pt x="2444" y="17219"/>
                  </a:lnTo>
                  <a:lnTo>
                    <a:pt x="2452" y="17236"/>
                  </a:lnTo>
                  <a:lnTo>
                    <a:pt x="2455" y="17246"/>
                  </a:lnTo>
                  <a:lnTo>
                    <a:pt x="2448" y="17248"/>
                  </a:lnTo>
                  <a:lnTo>
                    <a:pt x="2428" y="17224"/>
                  </a:lnTo>
                  <a:lnTo>
                    <a:pt x="2422" y="17214"/>
                  </a:lnTo>
                  <a:lnTo>
                    <a:pt x="2421" y="17200"/>
                  </a:lnTo>
                  <a:lnTo>
                    <a:pt x="2421" y="17187"/>
                  </a:lnTo>
                  <a:lnTo>
                    <a:pt x="2419" y="17179"/>
                  </a:lnTo>
                  <a:lnTo>
                    <a:pt x="2413" y="17179"/>
                  </a:lnTo>
                  <a:lnTo>
                    <a:pt x="2406" y="17186"/>
                  </a:lnTo>
                  <a:lnTo>
                    <a:pt x="2401" y="17199"/>
                  </a:lnTo>
                  <a:lnTo>
                    <a:pt x="2400" y="17215"/>
                  </a:lnTo>
                  <a:lnTo>
                    <a:pt x="2404" y="17227"/>
                  </a:lnTo>
                  <a:lnTo>
                    <a:pt x="2410" y="17230"/>
                  </a:lnTo>
                  <a:lnTo>
                    <a:pt x="2417" y="17231"/>
                  </a:lnTo>
                  <a:lnTo>
                    <a:pt x="2423" y="17234"/>
                  </a:lnTo>
                  <a:lnTo>
                    <a:pt x="2422" y="17241"/>
                  </a:lnTo>
                  <a:lnTo>
                    <a:pt x="2410" y="17245"/>
                  </a:lnTo>
                  <a:lnTo>
                    <a:pt x="2410" y="17248"/>
                  </a:lnTo>
                  <a:lnTo>
                    <a:pt x="2410" y="17253"/>
                  </a:lnTo>
                  <a:lnTo>
                    <a:pt x="2409" y="17251"/>
                  </a:lnTo>
                  <a:lnTo>
                    <a:pt x="2403" y="17247"/>
                  </a:lnTo>
                  <a:lnTo>
                    <a:pt x="2402" y="17262"/>
                  </a:lnTo>
                  <a:lnTo>
                    <a:pt x="2399" y="17273"/>
                  </a:lnTo>
                  <a:lnTo>
                    <a:pt x="2396" y="17280"/>
                  </a:lnTo>
                  <a:lnTo>
                    <a:pt x="2391" y="17287"/>
                  </a:lnTo>
                  <a:lnTo>
                    <a:pt x="2370" y="17302"/>
                  </a:lnTo>
                  <a:lnTo>
                    <a:pt x="2364" y="17321"/>
                  </a:lnTo>
                  <a:lnTo>
                    <a:pt x="2357" y="17365"/>
                  </a:lnTo>
                  <a:lnTo>
                    <a:pt x="2358" y="17374"/>
                  </a:lnTo>
                  <a:lnTo>
                    <a:pt x="2362" y="17378"/>
                  </a:lnTo>
                  <a:lnTo>
                    <a:pt x="2369" y="17379"/>
                  </a:lnTo>
                  <a:lnTo>
                    <a:pt x="2373" y="17377"/>
                  </a:lnTo>
                  <a:lnTo>
                    <a:pt x="2376" y="17367"/>
                  </a:lnTo>
                  <a:lnTo>
                    <a:pt x="2380" y="17356"/>
                  </a:lnTo>
                  <a:lnTo>
                    <a:pt x="2383" y="17347"/>
                  </a:lnTo>
                  <a:lnTo>
                    <a:pt x="2413" y="17284"/>
                  </a:lnTo>
                  <a:lnTo>
                    <a:pt x="2414" y="17292"/>
                  </a:lnTo>
                  <a:lnTo>
                    <a:pt x="2408" y="17311"/>
                  </a:lnTo>
                  <a:lnTo>
                    <a:pt x="2406" y="17327"/>
                  </a:lnTo>
                  <a:lnTo>
                    <a:pt x="2406" y="17343"/>
                  </a:lnTo>
                  <a:lnTo>
                    <a:pt x="2408" y="17359"/>
                  </a:lnTo>
                  <a:lnTo>
                    <a:pt x="2406" y="17366"/>
                  </a:lnTo>
                  <a:lnTo>
                    <a:pt x="2401" y="17366"/>
                  </a:lnTo>
                  <a:lnTo>
                    <a:pt x="2400" y="17374"/>
                  </a:lnTo>
                  <a:lnTo>
                    <a:pt x="2401" y="17385"/>
                  </a:lnTo>
                  <a:lnTo>
                    <a:pt x="2404" y="17393"/>
                  </a:lnTo>
                  <a:lnTo>
                    <a:pt x="2409" y="17394"/>
                  </a:lnTo>
                  <a:lnTo>
                    <a:pt x="2413" y="17390"/>
                  </a:lnTo>
                  <a:lnTo>
                    <a:pt x="2421" y="17378"/>
                  </a:lnTo>
                  <a:lnTo>
                    <a:pt x="2428" y="17406"/>
                  </a:lnTo>
                  <a:lnTo>
                    <a:pt x="2431" y="17397"/>
                  </a:lnTo>
                  <a:lnTo>
                    <a:pt x="2432" y="17386"/>
                  </a:lnTo>
                  <a:lnTo>
                    <a:pt x="2433" y="17377"/>
                  </a:lnTo>
                  <a:lnTo>
                    <a:pt x="2431" y="17371"/>
                  </a:lnTo>
                  <a:lnTo>
                    <a:pt x="2431" y="17365"/>
                  </a:lnTo>
                  <a:lnTo>
                    <a:pt x="2434" y="17355"/>
                  </a:lnTo>
                  <a:lnTo>
                    <a:pt x="2438" y="17341"/>
                  </a:lnTo>
                  <a:lnTo>
                    <a:pt x="2442" y="17342"/>
                  </a:lnTo>
                  <a:lnTo>
                    <a:pt x="2445" y="17347"/>
                  </a:lnTo>
                  <a:lnTo>
                    <a:pt x="2448" y="17354"/>
                  </a:lnTo>
                  <a:lnTo>
                    <a:pt x="2451" y="17359"/>
                  </a:lnTo>
                  <a:lnTo>
                    <a:pt x="2453" y="17358"/>
                  </a:lnTo>
                  <a:lnTo>
                    <a:pt x="2456" y="17354"/>
                  </a:lnTo>
                  <a:lnTo>
                    <a:pt x="2460" y="17352"/>
                  </a:lnTo>
                  <a:lnTo>
                    <a:pt x="2464" y="17354"/>
                  </a:lnTo>
                  <a:lnTo>
                    <a:pt x="2463" y="17346"/>
                  </a:lnTo>
                  <a:lnTo>
                    <a:pt x="2467" y="17345"/>
                  </a:lnTo>
                  <a:lnTo>
                    <a:pt x="2469" y="17348"/>
                  </a:lnTo>
                  <a:lnTo>
                    <a:pt x="2470" y="17356"/>
                  </a:lnTo>
                  <a:lnTo>
                    <a:pt x="2470" y="17367"/>
                  </a:lnTo>
                  <a:lnTo>
                    <a:pt x="2495" y="17328"/>
                  </a:lnTo>
                  <a:lnTo>
                    <a:pt x="2505" y="17323"/>
                  </a:lnTo>
                  <a:lnTo>
                    <a:pt x="2505" y="17359"/>
                  </a:lnTo>
                  <a:lnTo>
                    <a:pt x="2511" y="17352"/>
                  </a:lnTo>
                  <a:lnTo>
                    <a:pt x="2520" y="17348"/>
                  </a:lnTo>
                  <a:lnTo>
                    <a:pt x="2525" y="17338"/>
                  </a:lnTo>
                  <a:lnTo>
                    <a:pt x="2523" y="17330"/>
                  </a:lnTo>
                  <a:lnTo>
                    <a:pt x="2523" y="17322"/>
                  </a:lnTo>
                  <a:lnTo>
                    <a:pt x="2523" y="17312"/>
                  </a:lnTo>
                  <a:lnTo>
                    <a:pt x="2524" y="17302"/>
                  </a:lnTo>
                  <a:lnTo>
                    <a:pt x="2528" y="17298"/>
                  </a:lnTo>
                  <a:lnTo>
                    <a:pt x="2529" y="17289"/>
                  </a:lnTo>
                  <a:lnTo>
                    <a:pt x="2529" y="17278"/>
                  </a:lnTo>
                  <a:lnTo>
                    <a:pt x="2532" y="17268"/>
                  </a:lnTo>
                  <a:lnTo>
                    <a:pt x="2533" y="17261"/>
                  </a:lnTo>
                  <a:lnTo>
                    <a:pt x="2531" y="17251"/>
                  </a:lnTo>
                  <a:cubicBezTo>
                    <a:pt x="2531" y="17251"/>
                    <a:pt x="2526" y="17237"/>
                    <a:pt x="2526" y="17237"/>
                  </a:cubicBezTo>
                  <a:close/>
                  <a:moveTo>
                    <a:pt x="2181" y="17009"/>
                  </a:moveTo>
                  <a:lnTo>
                    <a:pt x="2196" y="17005"/>
                  </a:lnTo>
                  <a:lnTo>
                    <a:pt x="2203" y="17007"/>
                  </a:lnTo>
                  <a:lnTo>
                    <a:pt x="2210" y="17013"/>
                  </a:lnTo>
                  <a:lnTo>
                    <a:pt x="2217" y="17015"/>
                  </a:lnTo>
                  <a:lnTo>
                    <a:pt x="2225" y="17008"/>
                  </a:lnTo>
                  <a:lnTo>
                    <a:pt x="2229" y="16986"/>
                  </a:lnTo>
                  <a:lnTo>
                    <a:pt x="2221" y="16989"/>
                  </a:lnTo>
                  <a:lnTo>
                    <a:pt x="2204" y="16986"/>
                  </a:lnTo>
                  <a:lnTo>
                    <a:pt x="2170" y="16958"/>
                  </a:lnTo>
                  <a:lnTo>
                    <a:pt x="2172" y="16943"/>
                  </a:lnTo>
                  <a:lnTo>
                    <a:pt x="2162" y="16918"/>
                  </a:lnTo>
                  <a:lnTo>
                    <a:pt x="2166" y="16910"/>
                  </a:lnTo>
                  <a:lnTo>
                    <a:pt x="2167" y="16904"/>
                  </a:lnTo>
                  <a:lnTo>
                    <a:pt x="2165" y="16897"/>
                  </a:lnTo>
                  <a:lnTo>
                    <a:pt x="2159" y="16868"/>
                  </a:lnTo>
                  <a:lnTo>
                    <a:pt x="2160" y="16861"/>
                  </a:lnTo>
                  <a:lnTo>
                    <a:pt x="2155" y="16851"/>
                  </a:lnTo>
                  <a:lnTo>
                    <a:pt x="2104" y="16817"/>
                  </a:lnTo>
                  <a:lnTo>
                    <a:pt x="2095" y="16819"/>
                  </a:lnTo>
                  <a:lnTo>
                    <a:pt x="2081" y="16839"/>
                  </a:lnTo>
                  <a:lnTo>
                    <a:pt x="2084" y="16864"/>
                  </a:lnTo>
                  <a:lnTo>
                    <a:pt x="2103" y="16914"/>
                  </a:lnTo>
                  <a:lnTo>
                    <a:pt x="2108" y="16943"/>
                  </a:lnTo>
                  <a:lnTo>
                    <a:pt x="2111" y="16955"/>
                  </a:lnTo>
                  <a:lnTo>
                    <a:pt x="2122" y="16970"/>
                  </a:lnTo>
                  <a:lnTo>
                    <a:pt x="2127" y="16983"/>
                  </a:lnTo>
                  <a:lnTo>
                    <a:pt x="2130" y="17000"/>
                  </a:lnTo>
                  <a:lnTo>
                    <a:pt x="2128" y="17022"/>
                  </a:lnTo>
                  <a:lnTo>
                    <a:pt x="2125" y="17033"/>
                  </a:lnTo>
                  <a:lnTo>
                    <a:pt x="2121" y="17039"/>
                  </a:lnTo>
                  <a:lnTo>
                    <a:pt x="2117" y="17041"/>
                  </a:lnTo>
                  <a:lnTo>
                    <a:pt x="2110" y="17039"/>
                  </a:lnTo>
                  <a:lnTo>
                    <a:pt x="2104" y="17044"/>
                  </a:lnTo>
                  <a:lnTo>
                    <a:pt x="2101" y="17044"/>
                  </a:lnTo>
                  <a:lnTo>
                    <a:pt x="2088" y="17032"/>
                  </a:lnTo>
                  <a:lnTo>
                    <a:pt x="2084" y="17039"/>
                  </a:lnTo>
                  <a:lnTo>
                    <a:pt x="2077" y="17060"/>
                  </a:lnTo>
                  <a:lnTo>
                    <a:pt x="2082" y="17067"/>
                  </a:lnTo>
                  <a:lnTo>
                    <a:pt x="2092" y="17072"/>
                  </a:lnTo>
                  <a:lnTo>
                    <a:pt x="2094" y="17081"/>
                  </a:lnTo>
                  <a:lnTo>
                    <a:pt x="2098" y="17096"/>
                  </a:lnTo>
                  <a:lnTo>
                    <a:pt x="2107" y="17107"/>
                  </a:lnTo>
                  <a:lnTo>
                    <a:pt x="2110" y="17118"/>
                  </a:lnTo>
                  <a:lnTo>
                    <a:pt x="2110" y="17125"/>
                  </a:lnTo>
                  <a:lnTo>
                    <a:pt x="2108" y="17144"/>
                  </a:lnTo>
                  <a:lnTo>
                    <a:pt x="2108" y="17152"/>
                  </a:lnTo>
                  <a:lnTo>
                    <a:pt x="2110" y="17159"/>
                  </a:lnTo>
                  <a:lnTo>
                    <a:pt x="2113" y="17164"/>
                  </a:lnTo>
                  <a:lnTo>
                    <a:pt x="2117" y="17166"/>
                  </a:lnTo>
                  <a:lnTo>
                    <a:pt x="2121" y="17162"/>
                  </a:lnTo>
                  <a:lnTo>
                    <a:pt x="2120" y="17134"/>
                  </a:lnTo>
                  <a:lnTo>
                    <a:pt x="2122" y="17119"/>
                  </a:lnTo>
                  <a:lnTo>
                    <a:pt x="2125" y="17108"/>
                  </a:lnTo>
                  <a:lnTo>
                    <a:pt x="2125" y="17101"/>
                  </a:lnTo>
                  <a:lnTo>
                    <a:pt x="2128" y="17104"/>
                  </a:lnTo>
                  <a:lnTo>
                    <a:pt x="2131" y="17104"/>
                  </a:lnTo>
                  <a:lnTo>
                    <a:pt x="2134" y="17099"/>
                  </a:lnTo>
                  <a:lnTo>
                    <a:pt x="2136" y="17089"/>
                  </a:lnTo>
                  <a:lnTo>
                    <a:pt x="2141" y="17104"/>
                  </a:lnTo>
                  <a:lnTo>
                    <a:pt x="2143" y="17110"/>
                  </a:lnTo>
                  <a:lnTo>
                    <a:pt x="2146" y="17109"/>
                  </a:lnTo>
                  <a:lnTo>
                    <a:pt x="2157" y="17096"/>
                  </a:lnTo>
                  <a:lnTo>
                    <a:pt x="2159" y="17090"/>
                  </a:lnTo>
                  <a:lnTo>
                    <a:pt x="2162" y="17066"/>
                  </a:lnTo>
                  <a:lnTo>
                    <a:pt x="2165" y="17050"/>
                  </a:lnTo>
                  <a:lnTo>
                    <a:pt x="2170" y="17040"/>
                  </a:lnTo>
                  <a:lnTo>
                    <a:pt x="2178" y="17030"/>
                  </a:lnTo>
                  <a:lnTo>
                    <a:pt x="2176" y="17027"/>
                  </a:lnTo>
                  <a:lnTo>
                    <a:pt x="2174" y="17022"/>
                  </a:lnTo>
                  <a:lnTo>
                    <a:pt x="2174" y="17014"/>
                  </a:lnTo>
                  <a:lnTo>
                    <a:pt x="2174" y="17005"/>
                  </a:lnTo>
                  <a:cubicBezTo>
                    <a:pt x="2174" y="17005"/>
                    <a:pt x="2181" y="17009"/>
                    <a:pt x="2181" y="17009"/>
                  </a:cubicBezTo>
                  <a:close/>
                  <a:moveTo>
                    <a:pt x="2673" y="17162"/>
                  </a:moveTo>
                  <a:lnTo>
                    <a:pt x="2674" y="17148"/>
                  </a:lnTo>
                  <a:lnTo>
                    <a:pt x="2676" y="17136"/>
                  </a:lnTo>
                  <a:lnTo>
                    <a:pt x="2675" y="17127"/>
                  </a:lnTo>
                  <a:lnTo>
                    <a:pt x="2669" y="17091"/>
                  </a:lnTo>
                  <a:lnTo>
                    <a:pt x="2665" y="17077"/>
                  </a:lnTo>
                  <a:lnTo>
                    <a:pt x="2656" y="17066"/>
                  </a:lnTo>
                  <a:lnTo>
                    <a:pt x="2645" y="17062"/>
                  </a:lnTo>
                  <a:lnTo>
                    <a:pt x="2637" y="17066"/>
                  </a:lnTo>
                  <a:lnTo>
                    <a:pt x="2635" y="17072"/>
                  </a:lnTo>
                  <a:lnTo>
                    <a:pt x="2629" y="17090"/>
                  </a:lnTo>
                  <a:lnTo>
                    <a:pt x="2626" y="17097"/>
                  </a:lnTo>
                  <a:lnTo>
                    <a:pt x="2624" y="17105"/>
                  </a:lnTo>
                  <a:lnTo>
                    <a:pt x="2624" y="17117"/>
                  </a:lnTo>
                  <a:lnTo>
                    <a:pt x="2624" y="17153"/>
                  </a:lnTo>
                  <a:lnTo>
                    <a:pt x="2624" y="17160"/>
                  </a:lnTo>
                  <a:lnTo>
                    <a:pt x="2626" y="17165"/>
                  </a:lnTo>
                  <a:lnTo>
                    <a:pt x="2630" y="17169"/>
                  </a:lnTo>
                  <a:lnTo>
                    <a:pt x="2634" y="17174"/>
                  </a:lnTo>
                  <a:lnTo>
                    <a:pt x="2643" y="17195"/>
                  </a:lnTo>
                  <a:lnTo>
                    <a:pt x="2647" y="17211"/>
                  </a:lnTo>
                  <a:lnTo>
                    <a:pt x="2651" y="17218"/>
                  </a:lnTo>
                  <a:lnTo>
                    <a:pt x="2655" y="17214"/>
                  </a:lnTo>
                  <a:lnTo>
                    <a:pt x="2659" y="17205"/>
                  </a:lnTo>
                  <a:lnTo>
                    <a:pt x="2660" y="17196"/>
                  </a:lnTo>
                  <a:lnTo>
                    <a:pt x="2659" y="17190"/>
                  </a:lnTo>
                  <a:lnTo>
                    <a:pt x="2654" y="17188"/>
                  </a:lnTo>
                  <a:lnTo>
                    <a:pt x="2661" y="17174"/>
                  </a:lnTo>
                  <a:lnTo>
                    <a:pt x="2676" y="17176"/>
                  </a:lnTo>
                  <a:lnTo>
                    <a:pt x="2681" y="17166"/>
                  </a:lnTo>
                  <a:lnTo>
                    <a:pt x="2674" y="17170"/>
                  </a:lnTo>
                  <a:cubicBezTo>
                    <a:pt x="2674" y="17170"/>
                    <a:pt x="2673" y="17162"/>
                    <a:pt x="2673" y="17162"/>
                  </a:cubicBezTo>
                  <a:close/>
                  <a:moveTo>
                    <a:pt x="3428" y="17641"/>
                  </a:moveTo>
                  <a:lnTo>
                    <a:pt x="3426" y="17633"/>
                  </a:lnTo>
                  <a:lnTo>
                    <a:pt x="3424" y="17629"/>
                  </a:lnTo>
                  <a:lnTo>
                    <a:pt x="3422" y="17629"/>
                  </a:lnTo>
                  <a:lnTo>
                    <a:pt x="3417" y="17631"/>
                  </a:lnTo>
                  <a:lnTo>
                    <a:pt x="3403" y="17622"/>
                  </a:lnTo>
                  <a:lnTo>
                    <a:pt x="3401" y="17622"/>
                  </a:lnTo>
                  <a:lnTo>
                    <a:pt x="3397" y="17624"/>
                  </a:lnTo>
                  <a:lnTo>
                    <a:pt x="3395" y="17623"/>
                  </a:lnTo>
                  <a:lnTo>
                    <a:pt x="3394" y="17620"/>
                  </a:lnTo>
                  <a:lnTo>
                    <a:pt x="3394" y="17614"/>
                  </a:lnTo>
                  <a:lnTo>
                    <a:pt x="3393" y="17609"/>
                  </a:lnTo>
                  <a:lnTo>
                    <a:pt x="3393" y="17607"/>
                  </a:lnTo>
                  <a:lnTo>
                    <a:pt x="3387" y="17602"/>
                  </a:lnTo>
                  <a:lnTo>
                    <a:pt x="3379" y="17601"/>
                  </a:lnTo>
                  <a:lnTo>
                    <a:pt x="3371" y="17604"/>
                  </a:lnTo>
                  <a:lnTo>
                    <a:pt x="3364" y="17610"/>
                  </a:lnTo>
                  <a:lnTo>
                    <a:pt x="3364" y="17594"/>
                  </a:lnTo>
                  <a:lnTo>
                    <a:pt x="3362" y="17589"/>
                  </a:lnTo>
                  <a:lnTo>
                    <a:pt x="3354" y="17588"/>
                  </a:lnTo>
                  <a:lnTo>
                    <a:pt x="3352" y="17585"/>
                  </a:lnTo>
                  <a:lnTo>
                    <a:pt x="3352" y="17580"/>
                  </a:lnTo>
                  <a:lnTo>
                    <a:pt x="3353" y="17575"/>
                  </a:lnTo>
                  <a:lnTo>
                    <a:pt x="3351" y="17572"/>
                  </a:lnTo>
                  <a:lnTo>
                    <a:pt x="3349" y="17572"/>
                  </a:lnTo>
                  <a:lnTo>
                    <a:pt x="3347" y="17575"/>
                  </a:lnTo>
                  <a:lnTo>
                    <a:pt x="3326" y="17561"/>
                  </a:lnTo>
                  <a:lnTo>
                    <a:pt x="3323" y="17555"/>
                  </a:lnTo>
                  <a:lnTo>
                    <a:pt x="3322" y="17545"/>
                  </a:lnTo>
                  <a:lnTo>
                    <a:pt x="3318" y="17549"/>
                  </a:lnTo>
                  <a:lnTo>
                    <a:pt x="3325" y="17525"/>
                  </a:lnTo>
                  <a:lnTo>
                    <a:pt x="3320" y="17520"/>
                  </a:lnTo>
                  <a:lnTo>
                    <a:pt x="3313" y="17519"/>
                  </a:lnTo>
                  <a:lnTo>
                    <a:pt x="3310" y="17508"/>
                  </a:lnTo>
                  <a:lnTo>
                    <a:pt x="3305" y="17510"/>
                  </a:lnTo>
                  <a:lnTo>
                    <a:pt x="3302" y="17507"/>
                  </a:lnTo>
                  <a:lnTo>
                    <a:pt x="3299" y="17501"/>
                  </a:lnTo>
                  <a:lnTo>
                    <a:pt x="3295" y="17498"/>
                  </a:lnTo>
                  <a:lnTo>
                    <a:pt x="3291" y="17499"/>
                  </a:lnTo>
                  <a:lnTo>
                    <a:pt x="3283" y="17508"/>
                  </a:lnTo>
                  <a:lnTo>
                    <a:pt x="3279" y="17508"/>
                  </a:lnTo>
                  <a:lnTo>
                    <a:pt x="3270" y="17502"/>
                  </a:lnTo>
                  <a:lnTo>
                    <a:pt x="3262" y="17500"/>
                  </a:lnTo>
                  <a:lnTo>
                    <a:pt x="3254" y="17507"/>
                  </a:lnTo>
                  <a:lnTo>
                    <a:pt x="3246" y="17528"/>
                  </a:lnTo>
                  <a:lnTo>
                    <a:pt x="3241" y="17494"/>
                  </a:lnTo>
                  <a:lnTo>
                    <a:pt x="3240" y="17488"/>
                  </a:lnTo>
                  <a:lnTo>
                    <a:pt x="3237" y="17487"/>
                  </a:lnTo>
                  <a:lnTo>
                    <a:pt x="3228" y="17492"/>
                  </a:lnTo>
                  <a:lnTo>
                    <a:pt x="3224" y="17490"/>
                  </a:lnTo>
                  <a:lnTo>
                    <a:pt x="3227" y="17485"/>
                  </a:lnTo>
                  <a:lnTo>
                    <a:pt x="3228" y="17479"/>
                  </a:lnTo>
                  <a:lnTo>
                    <a:pt x="3231" y="17467"/>
                  </a:lnTo>
                  <a:lnTo>
                    <a:pt x="3227" y="17465"/>
                  </a:lnTo>
                  <a:lnTo>
                    <a:pt x="3215" y="17470"/>
                  </a:lnTo>
                  <a:lnTo>
                    <a:pt x="3211" y="17469"/>
                  </a:lnTo>
                  <a:lnTo>
                    <a:pt x="3198" y="17457"/>
                  </a:lnTo>
                  <a:lnTo>
                    <a:pt x="3195" y="17451"/>
                  </a:lnTo>
                  <a:lnTo>
                    <a:pt x="3190" y="17444"/>
                  </a:lnTo>
                  <a:lnTo>
                    <a:pt x="3189" y="17437"/>
                  </a:lnTo>
                  <a:lnTo>
                    <a:pt x="3187" y="17440"/>
                  </a:lnTo>
                  <a:lnTo>
                    <a:pt x="3186" y="17442"/>
                  </a:lnTo>
                  <a:lnTo>
                    <a:pt x="3186" y="17445"/>
                  </a:lnTo>
                  <a:lnTo>
                    <a:pt x="3185" y="17449"/>
                  </a:lnTo>
                  <a:lnTo>
                    <a:pt x="3187" y="17454"/>
                  </a:lnTo>
                  <a:lnTo>
                    <a:pt x="3190" y="17469"/>
                  </a:lnTo>
                  <a:lnTo>
                    <a:pt x="3191" y="17475"/>
                  </a:lnTo>
                  <a:lnTo>
                    <a:pt x="3194" y="17478"/>
                  </a:lnTo>
                  <a:lnTo>
                    <a:pt x="3198" y="17479"/>
                  </a:lnTo>
                  <a:lnTo>
                    <a:pt x="3200" y="17481"/>
                  </a:lnTo>
                  <a:lnTo>
                    <a:pt x="3202" y="17485"/>
                  </a:lnTo>
                  <a:lnTo>
                    <a:pt x="3205" y="17496"/>
                  </a:lnTo>
                  <a:lnTo>
                    <a:pt x="3207" y="17501"/>
                  </a:lnTo>
                  <a:lnTo>
                    <a:pt x="3213" y="17508"/>
                  </a:lnTo>
                  <a:lnTo>
                    <a:pt x="3215" y="17513"/>
                  </a:lnTo>
                  <a:lnTo>
                    <a:pt x="3211" y="17528"/>
                  </a:lnTo>
                  <a:lnTo>
                    <a:pt x="3212" y="17536"/>
                  </a:lnTo>
                  <a:lnTo>
                    <a:pt x="3221" y="17545"/>
                  </a:lnTo>
                  <a:lnTo>
                    <a:pt x="3232" y="17567"/>
                  </a:lnTo>
                  <a:lnTo>
                    <a:pt x="3256" y="17578"/>
                  </a:lnTo>
                  <a:lnTo>
                    <a:pt x="3265" y="17578"/>
                  </a:lnTo>
                  <a:lnTo>
                    <a:pt x="3274" y="17569"/>
                  </a:lnTo>
                  <a:lnTo>
                    <a:pt x="3277" y="17578"/>
                  </a:lnTo>
                  <a:lnTo>
                    <a:pt x="3275" y="17584"/>
                  </a:lnTo>
                  <a:lnTo>
                    <a:pt x="3273" y="17590"/>
                  </a:lnTo>
                  <a:lnTo>
                    <a:pt x="3302" y="17610"/>
                  </a:lnTo>
                  <a:lnTo>
                    <a:pt x="3305" y="17616"/>
                  </a:lnTo>
                  <a:lnTo>
                    <a:pt x="3300" y="17623"/>
                  </a:lnTo>
                  <a:lnTo>
                    <a:pt x="3302" y="17629"/>
                  </a:lnTo>
                  <a:lnTo>
                    <a:pt x="3305" y="17630"/>
                  </a:lnTo>
                  <a:lnTo>
                    <a:pt x="3309" y="17629"/>
                  </a:lnTo>
                  <a:lnTo>
                    <a:pt x="3313" y="17631"/>
                  </a:lnTo>
                  <a:lnTo>
                    <a:pt x="3314" y="17635"/>
                  </a:lnTo>
                  <a:lnTo>
                    <a:pt x="3317" y="17648"/>
                  </a:lnTo>
                  <a:lnTo>
                    <a:pt x="3320" y="17650"/>
                  </a:lnTo>
                  <a:lnTo>
                    <a:pt x="3322" y="17648"/>
                  </a:lnTo>
                  <a:lnTo>
                    <a:pt x="3326" y="17639"/>
                  </a:lnTo>
                  <a:lnTo>
                    <a:pt x="3329" y="17635"/>
                  </a:lnTo>
                  <a:lnTo>
                    <a:pt x="3333" y="17636"/>
                  </a:lnTo>
                  <a:lnTo>
                    <a:pt x="3341" y="17651"/>
                  </a:lnTo>
                  <a:lnTo>
                    <a:pt x="3351" y="17654"/>
                  </a:lnTo>
                  <a:lnTo>
                    <a:pt x="3373" y="17643"/>
                  </a:lnTo>
                  <a:lnTo>
                    <a:pt x="3382" y="17643"/>
                  </a:lnTo>
                  <a:lnTo>
                    <a:pt x="3386" y="17652"/>
                  </a:lnTo>
                  <a:lnTo>
                    <a:pt x="3388" y="17654"/>
                  </a:lnTo>
                  <a:lnTo>
                    <a:pt x="3390" y="17645"/>
                  </a:lnTo>
                  <a:lnTo>
                    <a:pt x="3392" y="17643"/>
                  </a:lnTo>
                  <a:lnTo>
                    <a:pt x="3395" y="17647"/>
                  </a:lnTo>
                  <a:lnTo>
                    <a:pt x="3398" y="17653"/>
                  </a:lnTo>
                  <a:lnTo>
                    <a:pt x="3403" y="17668"/>
                  </a:lnTo>
                  <a:lnTo>
                    <a:pt x="3409" y="17675"/>
                  </a:lnTo>
                  <a:lnTo>
                    <a:pt x="3416" y="17677"/>
                  </a:lnTo>
                  <a:lnTo>
                    <a:pt x="3427" y="17668"/>
                  </a:lnTo>
                  <a:lnTo>
                    <a:pt x="3440" y="17683"/>
                  </a:lnTo>
                  <a:lnTo>
                    <a:pt x="3445" y="17682"/>
                  </a:lnTo>
                  <a:lnTo>
                    <a:pt x="3450" y="17677"/>
                  </a:lnTo>
                  <a:lnTo>
                    <a:pt x="3462" y="17682"/>
                  </a:lnTo>
                  <a:lnTo>
                    <a:pt x="3467" y="17680"/>
                  </a:lnTo>
                  <a:lnTo>
                    <a:pt x="3430" y="17646"/>
                  </a:lnTo>
                  <a:cubicBezTo>
                    <a:pt x="3430" y="17646"/>
                    <a:pt x="3428" y="17641"/>
                    <a:pt x="3428" y="17641"/>
                  </a:cubicBezTo>
                  <a:close/>
                  <a:moveTo>
                    <a:pt x="3174" y="17411"/>
                  </a:moveTo>
                  <a:lnTo>
                    <a:pt x="3167" y="17386"/>
                  </a:lnTo>
                  <a:lnTo>
                    <a:pt x="3162" y="17364"/>
                  </a:lnTo>
                  <a:lnTo>
                    <a:pt x="3161" y="17351"/>
                  </a:lnTo>
                  <a:lnTo>
                    <a:pt x="3159" y="17338"/>
                  </a:lnTo>
                  <a:lnTo>
                    <a:pt x="3167" y="17325"/>
                  </a:lnTo>
                  <a:lnTo>
                    <a:pt x="3191" y="17346"/>
                  </a:lnTo>
                  <a:lnTo>
                    <a:pt x="3202" y="17340"/>
                  </a:lnTo>
                  <a:lnTo>
                    <a:pt x="3204" y="17332"/>
                  </a:lnTo>
                  <a:lnTo>
                    <a:pt x="3205" y="17321"/>
                  </a:lnTo>
                  <a:lnTo>
                    <a:pt x="3207" y="17311"/>
                  </a:lnTo>
                  <a:lnTo>
                    <a:pt x="3211" y="17310"/>
                  </a:lnTo>
                  <a:lnTo>
                    <a:pt x="3214" y="17310"/>
                  </a:lnTo>
                  <a:lnTo>
                    <a:pt x="3217" y="17307"/>
                  </a:lnTo>
                  <a:lnTo>
                    <a:pt x="3220" y="17304"/>
                  </a:lnTo>
                  <a:lnTo>
                    <a:pt x="3222" y="17300"/>
                  </a:lnTo>
                  <a:lnTo>
                    <a:pt x="3227" y="17282"/>
                  </a:lnTo>
                  <a:lnTo>
                    <a:pt x="3227" y="17266"/>
                  </a:lnTo>
                  <a:lnTo>
                    <a:pt x="3226" y="17251"/>
                  </a:lnTo>
                  <a:lnTo>
                    <a:pt x="3228" y="17235"/>
                  </a:lnTo>
                  <a:lnTo>
                    <a:pt x="3222" y="17229"/>
                  </a:lnTo>
                  <a:lnTo>
                    <a:pt x="3218" y="17217"/>
                  </a:lnTo>
                  <a:lnTo>
                    <a:pt x="3215" y="17201"/>
                  </a:lnTo>
                  <a:lnTo>
                    <a:pt x="3214" y="17183"/>
                  </a:lnTo>
                  <a:lnTo>
                    <a:pt x="3209" y="17184"/>
                  </a:lnTo>
                  <a:lnTo>
                    <a:pt x="3204" y="17175"/>
                  </a:lnTo>
                  <a:lnTo>
                    <a:pt x="3200" y="17162"/>
                  </a:lnTo>
                  <a:lnTo>
                    <a:pt x="3197" y="17149"/>
                  </a:lnTo>
                  <a:lnTo>
                    <a:pt x="3189" y="17146"/>
                  </a:lnTo>
                  <a:lnTo>
                    <a:pt x="3173" y="17156"/>
                  </a:lnTo>
                  <a:lnTo>
                    <a:pt x="3162" y="17156"/>
                  </a:lnTo>
                  <a:lnTo>
                    <a:pt x="3158" y="17171"/>
                  </a:lnTo>
                  <a:lnTo>
                    <a:pt x="3155" y="17176"/>
                  </a:lnTo>
                  <a:lnTo>
                    <a:pt x="3151" y="17175"/>
                  </a:lnTo>
                  <a:lnTo>
                    <a:pt x="3149" y="17169"/>
                  </a:lnTo>
                  <a:lnTo>
                    <a:pt x="3146" y="17164"/>
                  </a:lnTo>
                  <a:lnTo>
                    <a:pt x="3142" y="17168"/>
                  </a:lnTo>
                  <a:lnTo>
                    <a:pt x="3140" y="17196"/>
                  </a:lnTo>
                  <a:lnTo>
                    <a:pt x="3131" y="17201"/>
                  </a:lnTo>
                  <a:lnTo>
                    <a:pt x="3114" y="17191"/>
                  </a:lnTo>
                  <a:lnTo>
                    <a:pt x="3110" y="17204"/>
                  </a:lnTo>
                  <a:lnTo>
                    <a:pt x="3115" y="17222"/>
                  </a:lnTo>
                  <a:lnTo>
                    <a:pt x="3124" y="17238"/>
                  </a:lnTo>
                  <a:lnTo>
                    <a:pt x="3131" y="17246"/>
                  </a:lnTo>
                  <a:lnTo>
                    <a:pt x="3131" y="17228"/>
                  </a:lnTo>
                  <a:lnTo>
                    <a:pt x="3133" y="17217"/>
                  </a:lnTo>
                  <a:lnTo>
                    <a:pt x="3136" y="17214"/>
                  </a:lnTo>
                  <a:lnTo>
                    <a:pt x="3140" y="17224"/>
                  </a:lnTo>
                  <a:lnTo>
                    <a:pt x="3142" y="17232"/>
                  </a:lnTo>
                  <a:lnTo>
                    <a:pt x="3142" y="17242"/>
                  </a:lnTo>
                  <a:lnTo>
                    <a:pt x="3144" y="17253"/>
                  </a:lnTo>
                  <a:lnTo>
                    <a:pt x="3146" y="17263"/>
                  </a:lnTo>
                  <a:lnTo>
                    <a:pt x="3157" y="17272"/>
                  </a:lnTo>
                  <a:lnTo>
                    <a:pt x="3160" y="17281"/>
                  </a:lnTo>
                  <a:lnTo>
                    <a:pt x="3157" y="17300"/>
                  </a:lnTo>
                  <a:lnTo>
                    <a:pt x="3155" y="17303"/>
                  </a:lnTo>
                  <a:lnTo>
                    <a:pt x="3149" y="17301"/>
                  </a:lnTo>
                  <a:lnTo>
                    <a:pt x="3146" y="17302"/>
                  </a:lnTo>
                  <a:lnTo>
                    <a:pt x="3144" y="17308"/>
                  </a:lnTo>
                  <a:lnTo>
                    <a:pt x="3141" y="17318"/>
                  </a:lnTo>
                  <a:lnTo>
                    <a:pt x="3138" y="17323"/>
                  </a:lnTo>
                  <a:lnTo>
                    <a:pt x="3136" y="17314"/>
                  </a:lnTo>
                  <a:lnTo>
                    <a:pt x="3131" y="17316"/>
                  </a:lnTo>
                  <a:lnTo>
                    <a:pt x="3125" y="17324"/>
                  </a:lnTo>
                  <a:lnTo>
                    <a:pt x="3121" y="17338"/>
                  </a:lnTo>
                  <a:lnTo>
                    <a:pt x="3117" y="17316"/>
                  </a:lnTo>
                  <a:lnTo>
                    <a:pt x="3112" y="17304"/>
                  </a:lnTo>
                  <a:lnTo>
                    <a:pt x="3096" y="17292"/>
                  </a:lnTo>
                  <a:lnTo>
                    <a:pt x="3095" y="17298"/>
                  </a:lnTo>
                  <a:lnTo>
                    <a:pt x="3100" y="17312"/>
                  </a:lnTo>
                  <a:lnTo>
                    <a:pt x="3102" y="17321"/>
                  </a:lnTo>
                  <a:lnTo>
                    <a:pt x="3103" y="17329"/>
                  </a:lnTo>
                  <a:lnTo>
                    <a:pt x="3100" y="17339"/>
                  </a:lnTo>
                  <a:lnTo>
                    <a:pt x="3097" y="17337"/>
                  </a:lnTo>
                  <a:lnTo>
                    <a:pt x="3091" y="17324"/>
                  </a:lnTo>
                  <a:lnTo>
                    <a:pt x="3063" y="17304"/>
                  </a:lnTo>
                  <a:lnTo>
                    <a:pt x="3064" y="17313"/>
                  </a:lnTo>
                  <a:lnTo>
                    <a:pt x="3064" y="17316"/>
                  </a:lnTo>
                  <a:lnTo>
                    <a:pt x="3065" y="17319"/>
                  </a:lnTo>
                  <a:lnTo>
                    <a:pt x="3062" y="17324"/>
                  </a:lnTo>
                  <a:lnTo>
                    <a:pt x="3064" y="17332"/>
                  </a:lnTo>
                  <a:lnTo>
                    <a:pt x="3068" y="17336"/>
                  </a:lnTo>
                  <a:lnTo>
                    <a:pt x="3075" y="17341"/>
                  </a:lnTo>
                  <a:lnTo>
                    <a:pt x="3070" y="17351"/>
                  </a:lnTo>
                  <a:lnTo>
                    <a:pt x="3065" y="17350"/>
                  </a:lnTo>
                  <a:lnTo>
                    <a:pt x="3060" y="17343"/>
                  </a:lnTo>
                  <a:lnTo>
                    <a:pt x="3054" y="17340"/>
                  </a:lnTo>
                  <a:lnTo>
                    <a:pt x="3048" y="17343"/>
                  </a:lnTo>
                  <a:lnTo>
                    <a:pt x="3045" y="17350"/>
                  </a:lnTo>
                  <a:lnTo>
                    <a:pt x="3046" y="17358"/>
                  </a:lnTo>
                  <a:lnTo>
                    <a:pt x="3051" y="17365"/>
                  </a:lnTo>
                  <a:lnTo>
                    <a:pt x="3042" y="17366"/>
                  </a:lnTo>
                  <a:lnTo>
                    <a:pt x="3029" y="17357"/>
                  </a:lnTo>
                  <a:lnTo>
                    <a:pt x="3018" y="17342"/>
                  </a:lnTo>
                  <a:lnTo>
                    <a:pt x="3013" y="17324"/>
                  </a:lnTo>
                  <a:lnTo>
                    <a:pt x="3007" y="17327"/>
                  </a:lnTo>
                  <a:lnTo>
                    <a:pt x="3005" y="17341"/>
                  </a:lnTo>
                  <a:lnTo>
                    <a:pt x="3001" y="17346"/>
                  </a:lnTo>
                  <a:lnTo>
                    <a:pt x="2991" y="17358"/>
                  </a:lnTo>
                  <a:lnTo>
                    <a:pt x="2990" y="17343"/>
                  </a:lnTo>
                  <a:lnTo>
                    <a:pt x="2988" y="17333"/>
                  </a:lnTo>
                  <a:lnTo>
                    <a:pt x="2983" y="17331"/>
                  </a:lnTo>
                  <a:lnTo>
                    <a:pt x="2978" y="17335"/>
                  </a:lnTo>
                  <a:lnTo>
                    <a:pt x="2977" y="17318"/>
                  </a:lnTo>
                  <a:lnTo>
                    <a:pt x="2964" y="17326"/>
                  </a:lnTo>
                  <a:lnTo>
                    <a:pt x="2964" y="17313"/>
                  </a:lnTo>
                  <a:lnTo>
                    <a:pt x="2965" y="17299"/>
                  </a:lnTo>
                  <a:lnTo>
                    <a:pt x="2960" y="17306"/>
                  </a:lnTo>
                  <a:lnTo>
                    <a:pt x="2955" y="17321"/>
                  </a:lnTo>
                  <a:lnTo>
                    <a:pt x="2951" y="17328"/>
                  </a:lnTo>
                  <a:lnTo>
                    <a:pt x="2947" y="17320"/>
                  </a:lnTo>
                  <a:lnTo>
                    <a:pt x="2945" y="17321"/>
                  </a:lnTo>
                  <a:lnTo>
                    <a:pt x="2942" y="17333"/>
                  </a:lnTo>
                  <a:lnTo>
                    <a:pt x="2939" y="17339"/>
                  </a:lnTo>
                  <a:lnTo>
                    <a:pt x="2937" y="17335"/>
                  </a:lnTo>
                  <a:lnTo>
                    <a:pt x="2936" y="17328"/>
                  </a:lnTo>
                  <a:lnTo>
                    <a:pt x="2935" y="17324"/>
                  </a:lnTo>
                  <a:lnTo>
                    <a:pt x="2934" y="17322"/>
                  </a:lnTo>
                  <a:lnTo>
                    <a:pt x="2933" y="17317"/>
                  </a:lnTo>
                  <a:lnTo>
                    <a:pt x="2930" y="17315"/>
                  </a:lnTo>
                  <a:lnTo>
                    <a:pt x="2928" y="17322"/>
                  </a:lnTo>
                  <a:lnTo>
                    <a:pt x="2925" y="17333"/>
                  </a:lnTo>
                  <a:lnTo>
                    <a:pt x="2925" y="17339"/>
                  </a:lnTo>
                  <a:lnTo>
                    <a:pt x="2928" y="17347"/>
                  </a:lnTo>
                  <a:lnTo>
                    <a:pt x="2924" y="17356"/>
                  </a:lnTo>
                  <a:lnTo>
                    <a:pt x="2922" y="17353"/>
                  </a:lnTo>
                  <a:lnTo>
                    <a:pt x="2919" y="17345"/>
                  </a:lnTo>
                  <a:lnTo>
                    <a:pt x="2915" y="17337"/>
                  </a:lnTo>
                  <a:lnTo>
                    <a:pt x="2911" y="17336"/>
                  </a:lnTo>
                  <a:lnTo>
                    <a:pt x="2902" y="17341"/>
                  </a:lnTo>
                  <a:lnTo>
                    <a:pt x="2898" y="17339"/>
                  </a:lnTo>
                  <a:lnTo>
                    <a:pt x="2903" y="17332"/>
                  </a:lnTo>
                  <a:lnTo>
                    <a:pt x="2903" y="17326"/>
                  </a:lnTo>
                  <a:lnTo>
                    <a:pt x="2899" y="17320"/>
                  </a:lnTo>
                  <a:lnTo>
                    <a:pt x="2895" y="17316"/>
                  </a:lnTo>
                  <a:lnTo>
                    <a:pt x="2890" y="17312"/>
                  </a:lnTo>
                  <a:lnTo>
                    <a:pt x="2875" y="17315"/>
                  </a:lnTo>
                  <a:lnTo>
                    <a:pt x="2848" y="17304"/>
                  </a:lnTo>
                  <a:lnTo>
                    <a:pt x="2839" y="17309"/>
                  </a:lnTo>
                  <a:lnTo>
                    <a:pt x="2842" y="17319"/>
                  </a:lnTo>
                  <a:lnTo>
                    <a:pt x="2916" y="17379"/>
                  </a:lnTo>
                  <a:lnTo>
                    <a:pt x="2927" y="17372"/>
                  </a:lnTo>
                  <a:lnTo>
                    <a:pt x="2933" y="17366"/>
                  </a:lnTo>
                  <a:lnTo>
                    <a:pt x="2937" y="17367"/>
                  </a:lnTo>
                  <a:lnTo>
                    <a:pt x="2947" y="17376"/>
                  </a:lnTo>
                  <a:lnTo>
                    <a:pt x="2950" y="17376"/>
                  </a:lnTo>
                  <a:lnTo>
                    <a:pt x="2956" y="17371"/>
                  </a:lnTo>
                  <a:lnTo>
                    <a:pt x="2960" y="17371"/>
                  </a:lnTo>
                  <a:lnTo>
                    <a:pt x="2985" y="17406"/>
                  </a:lnTo>
                  <a:lnTo>
                    <a:pt x="2989" y="17419"/>
                  </a:lnTo>
                  <a:lnTo>
                    <a:pt x="2991" y="17423"/>
                  </a:lnTo>
                  <a:lnTo>
                    <a:pt x="3001" y="17428"/>
                  </a:lnTo>
                  <a:lnTo>
                    <a:pt x="3005" y="17427"/>
                  </a:lnTo>
                  <a:lnTo>
                    <a:pt x="3002" y="17417"/>
                  </a:lnTo>
                  <a:lnTo>
                    <a:pt x="3006" y="17417"/>
                  </a:lnTo>
                  <a:lnTo>
                    <a:pt x="3008" y="17414"/>
                  </a:lnTo>
                  <a:lnTo>
                    <a:pt x="3008" y="17407"/>
                  </a:lnTo>
                  <a:lnTo>
                    <a:pt x="3007" y="17399"/>
                  </a:lnTo>
                  <a:lnTo>
                    <a:pt x="3011" y="17399"/>
                  </a:lnTo>
                  <a:lnTo>
                    <a:pt x="3020" y="17426"/>
                  </a:lnTo>
                  <a:lnTo>
                    <a:pt x="3025" y="17434"/>
                  </a:lnTo>
                  <a:lnTo>
                    <a:pt x="3029" y="17434"/>
                  </a:lnTo>
                  <a:lnTo>
                    <a:pt x="3036" y="17429"/>
                  </a:lnTo>
                  <a:lnTo>
                    <a:pt x="3039" y="17429"/>
                  </a:lnTo>
                  <a:lnTo>
                    <a:pt x="3041" y="17432"/>
                  </a:lnTo>
                  <a:lnTo>
                    <a:pt x="3046" y="17440"/>
                  </a:lnTo>
                  <a:lnTo>
                    <a:pt x="3049" y="17444"/>
                  </a:lnTo>
                  <a:lnTo>
                    <a:pt x="3050" y="17437"/>
                  </a:lnTo>
                  <a:lnTo>
                    <a:pt x="3049" y="17433"/>
                  </a:lnTo>
                  <a:lnTo>
                    <a:pt x="3048" y="17425"/>
                  </a:lnTo>
                  <a:lnTo>
                    <a:pt x="3047" y="17420"/>
                  </a:lnTo>
                  <a:lnTo>
                    <a:pt x="3052" y="17419"/>
                  </a:lnTo>
                  <a:lnTo>
                    <a:pt x="3056" y="17426"/>
                  </a:lnTo>
                  <a:lnTo>
                    <a:pt x="3060" y="17439"/>
                  </a:lnTo>
                  <a:lnTo>
                    <a:pt x="3062" y="17453"/>
                  </a:lnTo>
                  <a:lnTo>
                    <a:pt x="3062" y="17435"/>
                  </a:lnTo>
                  <a:lnTo>
                    <a:pt x="3059" y="17402"/>
                  </a:lnTo>
                  <a:lnTo>
                    <a:pt x="3061" y="17388"/>
                  </a:lnTo>
                  <a:lnTo>
                    <a:pt x="3063" y="17403"/>
                  </a:lnTo>
                  <a:lnTo>
                    <a:pt x="3066" y="17418"/>
                  </a:lnTo>
                  <a:lnTo>
                    <a:pt x="3070" y="17424"/>
                  </a:lnTo>
                  <a:lnTo>
                    <a:pt x="3075" y="17413"/>
                  </a:lnTo>
                  <a:lnTo>
                    <a:pt x="3076" y="17434"/>
                  </a:lnTo>
                  <a:lnTo>
                    <a:pt x="3076" y="17447"/>
                  </a:lnTo>
                  <a:lnTo>
                    <a:pt x="3077" y="17455"/>
                  </a:lnTo>
                  <a:lnTo>
                    <a:pt x="3083" y="17461"/>
                  </a:lnTo>
                  <a:lnTo>
                    <a:pt x="3088" y="17454"/>
                  </a:lnTo>
                  <a:lnTo>
                    <a:pt x="3095" y="17417"/>
                  </a:lnTo>
                  <a:lnTo>
                    <a:pt x="3100" y="17416"/>
                  </a:lnTo>
                  <a:lnTo>
                    <a:pt x="3101" y="17410"/>
                  </a:lnTo>
                  <a:lnTo>
                    <a:pt x="3092" y="17404"/>
                  </a:lnTo>
                  <a:lnTo>
                    <a:pt x="3088" y="17402"/>
                  </a:lnTo>
                  <a:lnTo>
                    <a:pt x="3084" y="17405"/>
                  </a:lnTo>
                  <a:lnTo>
                    <a:pt x="3087" y="17394"/>
                  </a:lnTo>
                  <a:lnTo>
                    <a:pt x="3092" y="17393"/>
                  </a:lnTo>
                  <a:lnTo>
                    <a:pt x="3102" y="17402"/>
                  </a:lnTo>
                  <a:lnTo>
                    <a:pt x="3107" y="17403"/>
                  </a:lnTo>
                  <a:lnTo>
                    <a:pt x="3112" y="17401"/>
                  </a:lnTo>
                  <a:lnTo>
                    <a:pt x="3117" y="17401"/>
                  </a:lnTo>
                  <a:lnTo>
                    <a:pt x="3120" y="17409"/>
                  </a:lnTo>
                  <a:lnTo>
                    <a:pt x="3121" y="17415"/>
                  </a:lnTo>
                  <a:lnTo>
                    <a:pt x="3125" y="17431"/>
                  </a:lnTo>
                  <a:lnTo>
                    <a:pt x="3127" y="17435"/>
                  </a:lnTo>
                  <a:lnTo>
                    <a:pt x="3137" y="17445"/>
                  </a:lnTo>
                  <a:lnTo>
                    <a:pt x="3140" y="17453"/>
                  </a:lnTo>
                  <a:lnTo>
                    <a:pt x="3142" y="17445"/>
                  </a:lnTo>
                  <a:lnTo>
                    <a:pt x="3143" y="17436"/>
                  </a:lnTo>
                  <a:lnTo>
                    <a:pt x="3143" y="17427"/>
                  </a:lnTo>
                  <a:lnTo>
                    <a:pt x="3143" y="17418"/>
                  </a:lnTo>
                  <a:lnTo>
                    <a:pt x="3146" y="17421"/>
                  </a:lnTo>
                  <a:lnTo>
                    <a:pt x="3151" y="17430"/>
                  </a:lnTo>
                  <a:lnTo>
                    <a:pt x="3153" y="17433"/>
                  </a:lnTo>
                  <a:lnTo>
                    <a:pt x="3156" y="17432"/>
                  </a:lnTo>
                  <a:lnTo>
                    <a:pt x="3158" y="17428"/>
                  </a:lnTo>
                  <a:lnTo>
                    <a:pt x="3160" y="17426"/>
                  </a:lnTo>
                  <a:lnTo>
                    <a:pt x="3162" y="17429"/>
                  </a:lnTo>
                  <a:lnTo>
                    <a:pt x="3169" y="17450"/>
                  </a:lnTo>
                  <a:lnTo>
                    <a:pt x="3173" y="17453"/>
                  </a:lnTo>
                  <a:lnTo>
                    <a:pt x="3177" y="17440"/>
                  </a:lnTo>
                  <a:lnTo>
                    <a:pt x="3177" y="17426"/>
                  </a:lnTo>
                  <a:cubicBezTo>
                    <a:pt x="3177" y="17426"/>
                    <a:pt x="3174" y="17411"/>
                    <a:pt x="3174" y="17411"/>
                  </a:cubicBezTo>
                  <a:close/>
                  <a:moveTo>
                    <a:pt x="210" y="14213"/>
                  </a:moveTo>
                  <a:lnTo>
                    <a:pt x="183" y="14191"/>
                  </a:lnTo>
                  <a:lnTo>
                    <a:pt x="182" y="14189"/>
                  </a:lnTo>
                  <a:lnTo>
                    <a:pt x="180" y="14189"/>
                  </a:lnTo>
                  <a:lnTo>
                    <a:pt x="176" y="14193"/>
                  </a:lnTo>
                  <a:lnTo>
                    <a:pt x="172" y="14200"/>
                  </a:lnTo>
                  <a:lnTo>
                    <a:pt x="170" y="14203"/>
                  </a:lnTo>
                  <a:lnTo>
                    <a:pt x="169" y="14203"/>
                  </a:lnTo>
                  <a:lnTo>
                    <a:pt x="164" y="14199"/>
                  </a:lnTo>
                  <a:lnTo>
                    <a:pt x="162" y="14199"/>
                  </a:lnTo>
                  <a:lnTo>
                    <a:pt x="153" y="14208"/>
                  </a:lnTo>
                  <a:lnTo>
                    <a:pt x="147" y="14210"/>
                  </a:lnTo>
                  <a:lnTo>
                    <a:pt x="142" y="14209"/>
                  </a:lnTo>
                  <a:lnTo>
                    <a:pt x="138" y="14203"/>
                  </a:lnTo>
                  <a:lnTo>
                    <a:pt x="133" y="14192"/>
                  </a:lnTo>
                  <a:lnTo>
                    <a:pt x="130" y="14187"/>
                  </a:lnTo>
                  <a:lnTo>
                    <a:pt x="123" y="14186"/>
                  </a:lnTo>
                  <a:lnTo>
                    <a:pt x="116" y="14189"/>
                  </a:lnTo>
                  <a:lnTo>
                    <a:pt x="110" y="14194"/>
                  </a:lnTo>
                  <a:lnTo>
                    <a:pt x="106" y="14207"/>
                  </a:lnTo>
                  <a:lnTo>
                    <a:pt x="107" y="14217"/>
                  </a:lnTo>
                  <a:lnTo>
                    <a:pt x="129" y="14253"/>
                  </a:lnTo>
                  <a:lnTo>
                    <a:pt x="156" y="14275"/>
                  </a:lnTo>
                  <a:lnTo>
                    <a:pt x="161" y="14284"/>
                  </a:lnTo>
                  <a:lnTo>
                    <a:pt x="157" y="14298"/>
                  </a:lnTo>
                  <a:lnTo>
                    <a:pt x="158" y="14304"/>
                  </a:lnTo>
                  <a:lnTo>
                    <a:pt x="160" y="14309"/>
                  </a:lnTo>
                  <a:lnTo>
                    <a:pt x="162" y="14313"/>
                  </a:lnTo>
                  <a:lnTo>
                    <a:pt x="165" y="14316"/>
                  </a:lnTo>
                  <a:lnTo>
                    <a:pt x="164" y="14322"/>
                  </a:lnTo>
                  <a:lnTo>
                    <a:pt x="162" y="14324"/>
                  </a:lnTo>
                  <a:lnTo>
                    <a:pt x="162" y="14326"/>
                  </a:lnTo>
                  <a:lnTo>
                    <a:pt x="161" y="14328"/>
                  </a:lnTo>
                  <a:lnTo>
                    <a:pt x="159" y="14332"/>
                  </a:lnTo>
                  <a:lnTo>
                    <a:pt x="181" y="14346"/>
                  </a:lnTo>
                  <a:lnTo>
                    <a:pt x="184" y="14333"/>
                  </a:lnTo>
                  <a:lnTo>
                    <a:pt x="187" y="14316"/>
                  </a:lnTo>
                  <a:lnTo>
                    <a:pt x="189" y="14299"/>
                  </a:lnTo>
                  <a:lnTo>
                    <a:pt x="190" y="14287"/>
                  </a:lnTo>
                  <a:lnTo>
                    <a:pt x="192" y="14259"/>
                  </a:lnTo>
                  <a:lnTo>
                    <a:pt x="201" y="14245"/>
                  </a:lnTo>
                  <a:lnTo>
                    <a:pt x="221" y="14236"/>
                  </a:lnTo>
                  <a:lnTo>
                    <a:pt x="217" y="14223"/>
                  </a:lnTo>
                  <a:cubicBezTo>
                    <a:pt x="217" y="14223"/>
                    <a:pt x="210" y="14213"/>
                    <a:pt x="210" y="14213"/>
                  </a:cubicBezTo>
                  <a:close/>
                  <a:moveTo>
                    <a:pt x="113" y="13746"/>
                  </a:moveTo>
                  <a:lnTo>
                    <a:pt x="120" y="13743"/>
                  </a:lnTo>
                  <a:lnTo>
                    <a:pt x="123" y="13745"/>
                  </a:lnTo>
                  <a:lnTo>
                    <a:pt x="123" y="13750"/>
                  </a:lnTo>
                  <a:lnTo>
                    <a:pt x="123" y="13776"/>
                  </a:lnTo>
                  <a:lnTo>
                    <a:pt x="124" y="13794"/>
                  </a:lnTo>
                  <a:lnTo>
                    <a:pt x="128" y="13798"/>
                  </a:lnTo>
                  <a:lnTo>
                    <a:pt x="133" y="13799"/>
                  </a:lnTo>
                  <a:lnTo>
                    <a:pt x="139" y="13804"/>
                  </a:lnTo>
                  <a:lnTo>
                    <a:pt x="141" y="13798"/>
                  </a:lnTo>
                  <a:lnTo>
                    <a:pt x="139" y="13788"/>
                  </a:lnTo>
                  <a:lnTo>
                    <a:pt x="143" y="13778"/>
                  </a:lnTo>
                  <a:lnTo>
                    <a:pt x="145" y="13780"/>
                  </a:lnTo>
                  <a:lnTo>
                    <a:pt x="144" y="13786"/>
                  </a:lnTo>
                  <a:lnTo>
                    <a:pt x="145" y="13787"/>
                  </a:lnTo>
                  <a:lnTo>
                    <a:pt x="151" y="13776"/>
                  </a:lnTo>
                  <a:lnTo>
                    <a:pt x="157" y="13771"/>
                  </a:lnTo>
                  <a:lnTo>
                    <a:pt x="162" y="13774"/>
                  </a:lnTo>
                  <a:lnTo>
                    <a:pt x="167" y="13783"/>
                  </a:lnTo>
                  <a:lnTo>
                    <a:pt x="170" y="13794"/>
                  </a:lnTo>
                  <a:lnTo>
                    <a:pt x="172" y="13805"/>
                  </a:lnTo>
                  <a:lnTo>
                    <a:pt x="174" y="13829"/>
                  </a:lnTo>
                  <a:lnTo>
                    <a:pt x="176" y="13821"/>
                  </a:lnTo>
                  <a:lnTo>
                    <a:pt x="181" y="13820"/>
                  </a:lnTo>
                  <a:lnTo>
                    <a:pt x="191" y="13828"/>
                  </a:lnTo>
                  <a:lnTo>
                    <a:pt x="201" y="13839"/>
                  </a:lnTo>
                  <a:lnTo>
                    <a:pt x="206" y="13837"/>
                  </a:lnTo>
                  <a:lnTo>
                    <a:pt x="212" y="13822"/>
                  </a:lnTo>
                  <a:lnTo>
                    <a:pt x="201" y="13816"/>
                  </a:lnTo>
                  <a:lnTo>
                    <a:pt x="189" y="13801"/>
                  </a:lnTo>
                  <a:lnTo>
                    <a:pt x="179" y="13781"/>
                  </a:lnTo>
                  <a:lnTo>
                    <a:pt x="173" y="13758"/>
                  </a:lnTo>
                  <a:lnTo>
                    <a:pt x="183" y="13756"/>
                  </a:lnTo>
                  <a:lnTo>
                    <a:pt x="188" y="13754"/>
                  </a:lnTo>
                  <a:lnTo>
                    <a:pt x="193" y="13749"/>
                  </a:lnTo>
                  <a:lnTo>
                    <a:pt x="196" y="13737"/>
                  </a:lnTo>
                  <a:lnTo>
                    <a:pt x="193" y="13722"/>
                  </a:lnTo>
                  <a:lnTo>
                    <a:pt x="184" y="13703"/>
                  </a:lnTo>
                  <a:lnTo>
                    <a:pt x="184" y="13691"/>
                  </a:lnTo>
                  <a:lnTo>
                    <a:pt x="177" y="13689"/>
                  </a:lnTo>
                  <a:lnTo>
                    <a:pt x="159" y="13695"/>
                  </a:lnTo>
                  <a:lnTo>
                    <a:pt x="160" y="13686"/>
                  </a:lnTo>
                  <a:lnTo>
                    <a:pt x="160" y="13680"/>
                  </a:lnTo>
                  <a:lnTo>
                    <a:pt x="158" y="13677"/>
                  </a:lnTo>
                  <a:lnTo>
                    <a:pt x="155" y="13675"/>
                  </a:lnTo>
                  <a:lnTo>
                    <a:pt x="167" y="13665"/>
                  </a:lnTo>
                  <a:lnTo>
                    <a:pt x="173" y="13658"/>
                  </a:lnTo>
                  <a:lnTo>
                    <a:pt x="174" y="13652"/>
                  </a:lnTo>
                  <a:lnTo>
                    <a:pt x="173" y="13645"/>
                  </a:lnTo>
                  <a:lnTo>
                    <a:pt x="169" y="13620"/>
                  </a:lnTo>
                  <a:lnTo>
                    <a:pt x="166" y="13611"/>
                  </a:lnTo>
                  <a:lnTo>
                    <a:pt x="143" y="13584"/>
                  </a:lnTo>
                  <a:lnTo>
                    <a:pt x="137" y="13581"/>
                  </a:lnTo>
                  <a:lnTo>
                    <a:pt x="125" y="13584"/>
                  </a:lnTo>
                  <a:lnTo>
                    <a:pt x="123" y="13576"/>
                  </a:lnTo>
                  <a:lnTo>
                    <a:pt x="118" y="13569"/>
                  </a:lnTo>
                  <a:lnTo>
                    <a:pt x="115" y="13563"/>
                  </a:lnTo>
                  <a:lnTo>
                    <a:pt x="115" y="13558"/>
                  </a:lnTo>
                  <a:lnTo>
                    <a:pt x="116" y="13552"/>
                  </a:lnTo>
                  <a:lnTo>
                    <a:pt x="117" y="13546"/>
                  </a:lnTo>
                  <a:lnTo>
                    <a:pt x="115" y="13542"/>
                  </a:lnTo>
                  <a:lnTo>
                    <a:pt x="90" y="13493"/>
                  </a:lnTo>
                  <a:lnTo>
                    <a:pt x="85" y="13489"/>
                  </a:lnTo>
                  <a:lnTo>
                    <a:pt x="80" y="13492"/>
                  </a:lnTo>
                  <a:lnTo>
                    <a:pt x="75" y="13492"/>
                  </a:lnTo>
                  <a:lnTo>
                    <a:pt x="60" y="13464"/>
                  </a:lnTo>
                  <a:lnTo>
                    <a:pt x="34" y="13467"/>
                  </a:lnTo>
                  <a:lnTo>
                    <a:pt x="26" y="13476"/>
                  </a:lnTo>
                  <a:lnTo>
                    <a:pt x="26" y="13468"/>
                  </a:lnTo>
                  <a:lnTo>
                    <a:pt x="0" y="13482"/>
                  </a:lnTo>
                  <a:lnTo>
                    <a:pt x="2" y="13492"/>
                  </a:lnTo>
                  <a:lnTo>
                    <a:pt x="9" y="13498"/>
                  </a:lnTo>
                  <a:lnTo>
                    <a:pt x="11" y="13508"/>
                  </a:lnTo>
                  <a:lnTo>
                    <a:pt x="14" y="13515"/>
                  </a:lnTo>
                  <a:lnTo>
                    <a:pt x="30" y="13520"/>
                  </a:lnTo>
                  <a:lnTo>
                    <a:pt x="38" y="13529"/>
                  </a:lnTo>
                  <a:lnTo>
                    <a:pt x="41" y="13536"/>
                  </a:lnTo>
                  <a:lnTo>
                    <a:pt x="40" y="13548"/>
                  </a:lnTo>
                  <a:lnTo>
                    <a:pt x="27" y="13570"/>
                  </a:lnTo>
                  <a:lnTo>
                    <a:pt x="24" y="13574"/>
                  </a:lnTo>
                  <a:lnTo>
                    <a:pt x="26" y="13581"/>
                  </a:lnTo>
                  <a:lnTo>
                    <a:pt x="44" y="13592"/>
                  </a:lnTo>
                  <a:lnTo>
                    <a:pt x="52" y="13604"/>
                  </a:lnTo>
                  <a:lnTo>
                    <a:pt x="55" y="13606"/>
                  </a:lnTo>
                  <a:lnTo>
                    <a:pt x="65" y="13604"/>
                  </a:lnTo>
                  <a:lnTo>
                    <a:pt x="68" y="13606"/>
                  </a:lnTo>
                  <a:lnTo>
                    <a:pt x="70" y="13614"/>
                  </a:lnTo>
                  <a:lnTo>
                    <a:pt x="67" y="13622"/>
                  </a:lnTo>
                  <a:lnTo>
                    <a:pt x="58" y="13640"/>
                  </a:lnTo>
                  <a:lnTo>
                    <a:pt x="50" y="13663"/>
                  </a:lnTo>
                  <a:lnTo>
                    <a:pt x="46" y="13671"/>
                  </a:lnTo>
                  <a:lnTo>
                    <a:pt x="41" y="13674"/>
                  </a:lnTo>
                  <a:lnTo>
                    <a:pt x="40" y="13681"/>
                  </a:lnTo>
                  <a:lnTo>
                    <a:pt x="42" y="13687"/>
                  </a:lnTo>
                  <a:lnTo>
                    <a:pt x="46" y="13702"/>
                  </a:lnTo>
                  <a:lnTo>
                    <a:pt x="49" y="13707"/>
                  </a:lnTo>
                  <a:lnTo>
                    <a:pt x="51" y="13706"/>
                  </a:lnTo>
                  <a:lnTo>
                    <a:pt x="55" y="13696"/>
                  </a:lnTo>
                  <a:lnTo>
                    <a:pt x="57" y="13694"/>
                  </a:lnTo>
                  <a:lnTo>
                    <a:pt x="59" y="13698"/>
                  </a:lnTo>
                  <a:lnTo>
                    <a:pt x="59" y="13709"/>
                  </a:lnTo>
                  <a:lnTo>
                    <a:pt x="60" y="13713"/>
                  </a:lnTo>
                  <a:lnTo>
                    <a:pt x="67" y="13715"/>
                  </a:lnTo>
                  <a:lnTo>
                    <a:pt x="70" y="13718"/>
                  </a:lnTo>
                  <a:lnTo>
                    <a:pt x="72" y="13728"/>
                  </a:lnTo>
                  <a:lnTo>
                    <a:pt x="71" y="13737"/>
                  </a:lnTo>
                  <a:lnTo>
                    <a:pt x="69" y="13747"/>
                  </a:lnTo>
                  <a:lnTo>
                    <a:pt x="67" y="13755"/>
                  </a:lnTo>
                  <a:lnTo>
                    <a:pt x="65" y="13758"/>
                  </a:lnTo>
                  <a:lnTo>
                    <a:pt x="72" y="13774"/>
                  </a:lnTo>
                  <a:lnTo>
                    <a:pt x="86" y="13764"/>
                  </a:lnTo>
                  <a:lnTo>
                    <a:pt x="100" y="13749"/>
                  </a:lnTo>
                  <a:lnTo>
                    <a:pt x="111" y="13745"/>
                  </a:lnTo>
                  <a:cubicBezTo>
                    <a:pt x="111" y="13745"/>
                    <a:pt x="113" y="13746"/>
                    <a:pt x="113" y="13746"/>
                  </a:cubicBezTo>
                  <a:close/>
                  <a:moveTo>
                    <a:pt x="1083" y="15618"/>
                  </a:moveTo>
                  <a:lnTo>
                    <a:pt x="1077" y="15607"/>
                  </a:lnTo>
                  <a:lnTo>
                    <a:pt x="1071" y="15605"/>
                  </a:lnTo>
                  <a:lnTo>
                    <a:pt x="1057" y="15614"/>
                  </a:lnTo>
                  <a:lnTo>
                    <a:pt x="1054" y="15632"/>
                  </a:lnTo>
                  <a:lnTo>
                    <a:pt x="1038" y="15670"/>
                  </a:lnTo>
                  <a:lnTo>
                    <a:pt x="1029" y="15698"/>
                  </a:lnTo>
                  <a:lnTo>
                    <a:pt x="1026" y="15702"/>
                  </a:lnTo>
                  <a:lnTo>
                    <a:pt x="1019" y="15702"/>
                  </a:lnTo>
                  <a:lnTo>
                    <a:pt x="1017" y="15701"/>
                  </a:lnTo>
                  <a:lnTo>
                    <a:pt x="1011" y="15694"/>
                  </a:lnTo>
                  <a:lnTo>
                    <a:pt x="1009" y="15693"/>
                  </a:lnTo>
                  <a:lnTo>
                    <a:pt x="1002" y="15693"/>
                  </a:lnTo>
                  <a:lnTo>
                    <a:pt x="993" y="15685"/>
                  </a:lnTo>
                  <a:lnTo>
                    <a:pt x="989" y="15685"/>
                  </a:lnTo>
                  <a:lnTo>
                    <a:pt x="983" y="15691"/>
                  </a:lnTo>
                  <a:lnTo>
                    <a:pt x="974" y="15708"/>
                  </a:lnTo>
                  <a:lnTo>
                    <a:pt x="970" y="15714"/>
                  </a:lnTo>
                  <a:lnTo>
                    <a:pt x="966" y="15715"/>
                  </a:lnTo>
                  <a:lnTo>
                    <a:pt x="960" y="15712"/>
                  </a:lnTo>
                  <a:lnTo>
                    <a:pt x="937" y="15721"/>
                  </a:lnTo>
                  <a:lnTo>
                    <a:pt x="939" y="15732"/>
                  </a:lnTo>
                  <a:lnTo>
                    <a:pt x="946" y="15763"/>
                  </a:lnTo>
                  <a:lnTo>
                    <a:pt x="947" y="15773"/>
                  </a:lnTo>
                  <a:lnTo>
                    <a:pt x="947" y="15781"/>
                  </a:lnTo>
                  <a:lnTo>
                    <a:pt x="947" y="15792"/>
                  </a:lnTo>
                  <a:lnTo>
                    <a:pt x="948" y="15802"/>
                  </a:lnTo>
                  <a:lnTo>
                    <a:pt x="950" y="15806"/>
                  </a:lnTo>
                  <a:lnTo>
                    <a:pt x="953" y="15801"/>
                  </a:lnTo>
                  <a:lnTo>
                    <a:pt x="955" y="15797"/>
                  </a:lnTo>
                  <a:lnTo>
                    <a:pt x="970" y="15751"/>
                  </a:lnTo>
                  <a:lnTo>
                    <a:pt x="976" y="15740"/>
                  </a:lnTo>
                  <a:lnTo>
                    <a:pt x="984" y="15738"/>
                  </a:lnTo>
                  <a:lnTo>
                    <a:pt x="991" y="15735"/>
                  </a:lnTo>
                  <a:lnTo>
                    <a:pt x="1007" y="15742"/>
                  </a:lnTo>
                  <a:lnTo>
                    <a:pt x="1003" y="15753"/>
                  </a:lnTo>
                  <a:lnTo>
                    <a:pt x="1004" y="15768"/>
                  </a:lnTo>
                  <a:lnTo>
                    <a:pt x="1006" y="15767"/>
                  </a:lnTo>
                  <a:lnTo>
                    <a:pt x="1010" y="15761"/>
                  </a:lnTo>
                  <a:lnTo>
                    <a:pt x="1014" y="15757"/>
                  </a:lnTo>
                  <a:lnTo>
                    <a:pt x="1018" y="15761"/>
                  </a:lnTo>
                  <a:lnTo>
                    <a:pt x="1021" y="15770"/>
                  </a:lnTo>
                  <a:lnTo>
                    <a:pt x="1024" y="15781"/>
                  </a:lnTo>
                  <a:lnTo>
                    <a:pt x="1026" y="15792"/>
                  </a:lnTo>
                  <a:lnTo>
                    <a:pt x="1028" y="15787"/>
                  </a:lnTo>
                  <a:lnTo>
                    <a:pt x="1031" y="15784"/>
                  </a:lnTo>
                  <a:lnTo>
                    <a:pt x="1036" y="15780"/>
                  </a:lnTo>
                  <a:lnTo>
                    <a:pt x="1038" y="15790"/>
                  </a:lnTo>
                  <a:lnTo>
                    <a:pt x="1039" y="15789"/>
                  </a:lnTo>
                  <a:lnTo>
                    <a:pt x="1042" y="15781"/>
                  </a:lnTo>
                  <a:lnTo>
                    <a:pt x="1044" y="15770"/>
                  </a:lnTo>
                  <a:lnTo>
                    <a:pt x="1043" y="15766"/>
                  </a:lnTo>
                  <a:lnTo>
                    <a:pt x="1035" y="15756"/>
                  </a:lnTo>
                  <a:lnTo>
                    <a:pt x="1033" y="15738"/>
                  </a:lnTo>
                  <a:lnTo>
                    <a:pt x="1037" y="15730"/>
                  </a:lnTo>
                  <a:lnTo>
                    <a:pt x="1042" y="15725"/>
                  </a:lnTo>
                  <a:lnTo>
                    <a:pt x="1042" y="15710"/>
                  </a:lnTo>
                  <a:lnTo>
                    <a:pt x="1061" y="15705"/>
                  </a:lnTo>
                  <a:lnTo>
                    <a:pt x="1066" y="15699"/>
                  </a:lnTo>
                  <a:lnTo>
                    <a:pt x="1069" y="15693"/>
                  </a:lnTo>
                  <a:lnTo>
                    <a:pt x="1073" y="15680"/>
                  </a:lnTo>
                  <a:lnTo>
                    <a:pt x="1076" y="15672"/>
                  </a:lnTo>
                  <a:lnTo>
                    <a:pt x="1079" y="15669"/>
                  </a:lnTo>
                  <a:lnTo>
                    <a:pt x="1085" y="15667"/>
                  </a:lnTo>
                  <a:lnTo>
                    <a:pt x="1088" y="15662"/>
                  </a:lnTo>
                  <a:lnTo>
                    <a:pt x="1089" y="15647"/>
                  </a:lnTo>
                  <a:lnTo>
                    <a:pt x="1088" y="15637"/>
                  </a:lnTo>
                  <a:cubicBezTo>
                    <a:pt x="1088" y="15637"/>
                    <a:pt x="1083" y="15618"/>
                    <a:pt x="1083" y="15618"/>
                  </a:cubicBezTo>
                  <a:close/>
                  <a:moveTo>
                    <a:pt x="1397" y="16713"/>
                  </a:moveTo>
                  <a:lnTo>
                    <a:pt x="1391" y="16714"/>
                  </a:lnTo>
                  <a:lnTo>
                    <a:pt x="1365" y="16692"/>
                  </a:lnTo>
                  <a:lnTo>
                    <a:pt x="1366" y="16687"/>
                  </a:lnTo>
                  <a:lnTo>
                    <a:pt x="1368" y="16685"/>
                  </a:lnTo>
                  <a:lnTo>
                    <a:pt x="1370" y="16683"/>
                  </a:lnTo>
                  <a:lnTo>
                    <a:pt x="1371" y="16680"/>
                  </a:lnTo>
                  <a:lnTo>
                    <a:pt x="1372" y="16677"/>
                  </a:lnTo>
                  <a:lnTo>
                    <a:pt x="1362" y="16673"/>
                  </a:lnTo>
                  <a:lnTo>
                    <a:pt x="1358" y="16666"/>
                  </a:lnTo>
                  <a:lnTo>
                    <a:pt x="1359" y="16642"/>
                  </a:lnTo>
                  <a:lnTo>
                    <a:pt x="1357" y="16614"/>
                  </a:lnTo>
                  <a:lnTo>
                    <a:pt x="1356" y="16605"/>
                  </a:lnTo>
                  <a:lnTo>
                    <a:pt x="1354" y="16600"/>
                  </a:lnTo>
                  <a:lnTo>
                    <a:pt x="1343" y="16586"/>
                  </a:lnTo>
                  <a:lnTo>
                    <a:pt x="1339" y="16578"/>
                  </a:lnTo>
                  <a:lnTo>
                    <a:pt x="1329" y="16532"/>
                  </a:lnTo>
                  <a:lnTo>
                    <a:pt x="1326" y="16490"/>
                  </a:lnTo>
                  <a:lnTo>
                    <a:pt x="1324" y="16482"/>
                  </a:lnTo>
                  <a:lnTo>
                    <a:pt x="1323" y="16478"/>
                  </a:lnTo>
                  <a:lnTo>
                    <a:pt x="1323" y="16463"/>
                  </a:lnTo>
                  <a:lnTo>
                    <a:pt x="1323" y="16458"/>
                  </a:lnTo>
                  <a:lnTo>
                    <a:pt x="1322" y="16456"/>
                  </a:lnTo>
                  <a:lnTo>
                    <a:pt x="1317" y="16450"/>
                  </a:lnTo>
                  <a:lnTo>
                    <a:pt x="1316" y="16448"/>
                  </a:lnTo>
                  <a:lnTo>
                    <a:pt x="1314" y="16441"/>
                  </a:lnTo>
                  <a:lnTo>
                    <a:pt x="1312" y="16438"/>
                  </a:lnTo>
                  <a:lnTo>
                    <a:pt x="1310" y="16433"/>
                  </a:lnTo>
                  <a:lnTo>
                    <a:pt x="1312" y="16421"/>
                  </a:lnTo>
                  <a:lnTo>
                    <a:pt x="1312" y="16414"/>
                  </a:lnTo>
                  <a:lnTo>
                    <a:pt x="1311" y="16408"/>
                  </a:lnTo>
                  <a:lnTo>
                    <a:pt x="1304" y="16392"/>
                  </a:lnTo>
                  <a:lnTo>
                    <a:pt x="1300" y="16387"/>
                  </a:lnTo>
                  <a:lnTo>
                    <a:pt x="1296" y="16383"/>
                  </a:lnTo>
                  <a:lnTo>
                    <a:pt x="1292" y="16384"/>
                  </a:lnTo>
                  <a:lnTo>
                    <a:pt x="1291" y="16370"/>
                  </a:lnTo>
                  <a:lnTo>
                    <a:pt x="1288" y="16360"/>
                  </a:lnTo>
                  <a:lnTo>
                    <a:pt x="1285" y="16357"/>
                  </a:lnTo>
                  <a:lnTo>
                    <a:pt x="1279" y="16364"/>
                  </a:lnTo>
                  <a:lnTo>
                    <a:pt x="1278" y="16345"/>
                  </a:lnTo>
                  <a:lnTo>
                    <a:pt x="1266" y="16330"/>
                  </a:lnTo>
                  <a:lnTo>
                    <a:pt x="1259" y="16306"/>
                  </a:lnTo>
                  <a:lnTo>
                    <a:pt x="1254" y="16305"/>
                  </a:lnTo>
                  <a:lnTo>
                    <a:pt x="1244" y="16314"/>
                  </a:lnTo>
                  <a:lnTo>
                    <a:pt x="1253" y="16347"/>
                  </a:lnTo>
                  <a:lnTo>
                    <a:pt x="1255" y="16358"/>
                  </a:lnTo>
                  <a:lnTo>
                    <a:pt x="1257" y="16376"/>
                  </a:lnTo>
                  <a:lnTo>
                    <a:pt x="1260" y="16387"/>
                  </a:lnTo>
                  <a:lnTo>
                    <a:pt x="1264" y="16393"/>
                  </a:lnTo>
                  <a:lnTo>
                    <a:pt x="1270" y="16399"/>
                  </a:lnTo>
                  <a:lnTo>
                    <a:pt x="1269" y="16410"/>
                  </a:lnTo>
                  <a:lnTo>
                    <a:pt x="1273" y="16415"/>
                  </a:lnTo>
                  <a:lnTo>
                    <a:pt x="1284" y="16420"/>
                  </a:lnTo>
                  <a:lnTo>
                    <a:pt x="1292" y="16433"/>
                  </a:lnTo>
                  <a:lnTo>
                    <a:pt x="1306" y="16469"/>
                  </a:lnTo>
                  <a:lnTo>
                    <a:pt x="1309" y="16482"/>
                  </a:lnTo>
                  <a:lnTo>
                    <a:pt x="1313" y="16507"/>
                  </a:lnTo>
                  <a:lnTo>
                    <a:pt x="1317" y="16526"/>
                  </a:lnTo>
                  <a:lnTo>
                    <a:pt x="1319" y="16536"/>
                  </a:lnTo>
                  <a:lnTo>
                    <a:pt x="1319" y="16547"/>
                  </a:lnTo>
                  <a:lnTo>
                    <a:pt x="1319" y="16555"/>
                  </a:lnTo>
                  <a:lnTo>
                    <a:pt x="1318" y="16561"/>
                  </a:lnTo>
                  <a:lnTo>
                    <a:pt x="1321" y="16574"/>
                  </a:lnTo>
                  <a:lnTo>
                    <a:pt x="1323" y="16592"/>
                  </a:lnTo>
                  <a:lnTo>
                    <a:pt x="1355" y="16691"/>
                  </a:lnTo>
                  <a:lnTo>
                    <a:pt x="1351" y="16698"/>
                  </a:lnTo>
                  <a:lnTo>
                    <a:pt x="1349" y="16705"/>
                  </a:lnTo>
                  <a:lnTo>
                    <a:pt x="1348" y="16713"/>
                  </a:lnTo>
                  <a:lnTo>
                    <a:pt x="1348" y="16724"/>
                  </a:lnTo>
                  <a:lnTo>
                    <a:pt x="1351" y="16730"/>
                  </a:lnTo>
                  <a:lnTo>
                    <a:pt x="1355" y="16730"/>
                  </a:lnTo>
                  <a:lnTo>
                    <a:pt x="1361" y="16729"/>
                  </a:lnTo>
                  <a:lnTo>
                    <a:pt x="1365" y="16729"/>
                  </a:lnTo>
                  <a:lnTo>
                    <a:pt x="1367" y="16732"/>
                  </a:lnTo>
                  <a:lnTo>
                    <a:pt x="1370" y="16740"/>
                  </a:lnTo>
                  <a:lnTo>
                    <a:pt x="1372" y="16743"/>
                  </a:lnTo>
                  <a:lnTo>
                    <a:pt x="1374" y="16743"/>
                  </a:lnTo>
                  <a:lnTo>
                    <a:pt x="1377" y="16738"/>
                  </a:lnTo>
                  <a:lnTo>
                    <a:pt x="1379" y="16736"/>
                  </a:lnTo>
                  <a:lnTo>
                    <a:pt x="1388" y="16737"/>
                  </a:lnTo>
                  <a:lnTo>
                    <a:pt x="1391" y="16741"/>
                  </a:lnTo>
                  <a:lnTo>
                    <a:pt x="1394" y="16750"/>
                  </a:lnTo>
                  <a:lnTo>
                    <a:pt x="1392" y="16751"/>
                  </a:lnTo>
                  <a:lnTo>
                    <a:pt x="1392" y="16751"/>
                  </a:lnTo>
                  <a:lnTo>
                    <a:pt x="1391" y="16754"/>
                  </a:lnTo>
                  <a:lnTo>
                    <a:pt x="1395" y="16758"/>
                  </a:lnTo>
                  <a:lnTo>
                    <a:pt x="1405" y="16761"/>
                  </a:lnTo>
                  <a:lnTo>
                    <a:pt x="1409" y="16765"/>
                  </a:lnTo>
                  <a:lnTo>
                    <a:pt x="1408" y="16752"/>
                  </a:lnTo>
                  <a:cubicBezTo>
                    <a:pt x="1408" y="16752"/>
                    <a:pt x="1397" y="16713"/>
                    <a:pt x="1397" y="16713"/>
                  </a:cubicBezTo>
                  <a:close/>
                  <a:moveTo>
                    <a:pt x="1578" y="16270"/>
                  </a:moveTo>
                  <a:lnTo>
                    <a:pt x="1576" y="16259"/>
                  </a:lnTo>
                  <a:lnTo>
                    <a:pt x="1573" y="16233"/>
                  </a:lnTo>
                  <a:lnTo>
                    <a:pt x="1571" y="16227"/>
                  </a:lnTo>
                  <a:lnTo>
                    <a:pt x="1570" y="16222"/>
                  </a:lnTo>
                  <a:lnTo>
                    <a:pt x="1569" y="16217"/>
                  </a:lnTo>
                  <a:lnTo>
                    <a:pt x="1569" y="16208"/>
                  </a:lnTo>
                  <a:lnTo>
                    <a:pt x="1565" y="16204"/>
                  </a:lnTo>
                  <a:lnTo>
                    <a:pt x="1564" y="16201"/>
                  </a:lnTo>
                  <a:lnTo>
                    <a:pt x="1563" y="16195"/>
                  </a:lnTo>
                  <a:lnTo>
                    <a:pt x="1557" y="16203"/>
                  </a:lnTo>
                  <a:lnTo>
                    <a:pt x="1550" y="16207"/>
                  </a:lnTo>
                  <a:lnTo>
                    <a:pt x="1543" y="16208"/>
                  </a:lnTo>
                  <a:lnTo>
                    <a:pt x="1538" y="16207"/>
                  </a:lnTo>
                  <a:lnTo>
                    <a:pt x="1527" y="16220"/>
                  </a:lnTo>
                  <a:lnTo>
                    <a:pt x="1524" y="16218"/>
                  </a:lnTo>
                  <a:lnTo>
                    <a:pt x="1518" y="16214"/>
                  </a:lnTo>
                  <a:lnTo>
                    <a:pt x="1515" y="16215"/>
                  </a:lnTo>
                  <a:lnTo>
                    <a:pt x="1516" y="16224"/>
                  </a:lnTo>
                  <a:lnTo>
                    <a:pt x="1516" y="16232"/>
                  </a:lnTo>
                  <a:lnTo>
                    <a:pt x="1516" y="16241"/>
                  </a:lnTo>
                  <a:lnTo>
                    <a:pt x="1514" y="16252"/>
                  </a:lnTo>
                  <a:lnTo>
                    <a:pt x="1513" y="16254"/>
                  </a:lnTo>
                  <a:lnTo>
                    <a:pt x="1510" y="16262"/>
                  </a:lnTo>
                  <a:lnTo>
                    <a:pt x="1509" y="16271"/>
                  </a:lnTo>
                  <a:lnTo>
                    <a:pt x="1513" y="16284"/>
                  </a:lnTo>
                  <a:lnTo>
                    <a:pt x="1518" y="16303"/>
                  </a:lnTo>
                  <a:lnTo>
                    <a:pt x="1519" y="16311"/>
                  </a:lnTo>
                  <a:lnTo>
                    <a:pt x="1521" y="16316"/>
                  </a:lnTo>
                  <a:lnTo>
                    <a:pt x="1538" y="16344"/>
                  </a:lnTo>
                  <a:lnTo>
                    <a:pt x="1545" y="16349"/>
                  </a:lnTo>
                  <a:lnTo>
                    <a:pt x="1554" y="16347"/>
                  </a:lnTo>
                  <a:lnTo>
                    <a:pt x="1563" y="16338"/>
                  </a:lnTo>
                  <a:lnTo>
                    <a:pt x="1571" y="16333"/>
                  </a:lnTo>
                  <a:lnTo>
                    <a:pt x="1574" y="16327"/>
                  </a:lnTo>
                  <a:lnTo>
                    <a:pt x="1575" y="16313"/>
                  </a:lnTo>
                  <a:lnTo>
                    <a:pt x="1577" y="16311"/>
                  </a:lnTo>
                  <a:lnTo>
                    <a:pt x="1580" y="16307"/>
                  </a:lnTo>
                  <a:lnTo>
                    <a:pt x="1585" y="16302"/>
                  </a:lnTo>
                  <a:lnTo>
                    <a:pt x="1588" y="16292"/>
                  </a:lnTo>
                  <a:lnTo>
                    <a:pt x="1581" y="16279"/>
                  </a:lnTo>
                  <a:cubicBezTo>
                    <a:pt x="1581" y="16279"/>
                    <a:pt x="1578" y="16270"/>
                    <a:pt x="1578" y="16270"/>
                  </a:cubicBezTo>
                  <a:close/>
                  <a:moveTo>
                    <a:pt x="4153" y="17496"/>
                  </a:moveTo>
                  <a:lnTo>
                    <a:pt x="4150" y="17492"/>
                  </a:lnTo>
                  <a:lnTo>
                    <a:pt x="4148" y="17488"/>
                  </a:lnTo>
                  <a:lnTo>
                    <a:pt x="4144" y="17479"/>
                  </a:lnTo>
                  <a:lnTo>
                    <a:pt x="4138" y="17470"/>
                  </a:lnTo>
                  <a:lnTo>
                    <a:pt x="4132" y="17465"/>
                  </a:lnTo>
                  <a:lnTo>
                    <a:pt x="4128" y="17466"/>
                  </a:lnTo>
                  <a:lnTo>
                    <a:pt x="4124" y="17475"/>
                  </a:lnTo>
                  <a:lnTo>
                    <a:pt x="4122" y="17478"/>
                  </a:lnTo>
                  <a:lnTo>
                    <a:pt x="4118" y="17478"/>
                  </a:lnTo>
                  <a:lnTo>
                    <a:pt x="4114" y="17475"/>
                  </a:lnTo>
                  <a:lnTo>
                    <a:pt x="4111" y="17475"/>
                  </a:lnTo>
                  <a:lnTo>
                    <a:pt x="4109" y="17479"/>
                  </a:lnTo>
                  <a:lnTo>
                    <a:pt x="4108" y="17485"/>
                  </a:lnTo>
                  <a:lnTo>
                    <a:pt x="4106" y="17492"/>
                  </a:lnTo>
                  <a:lnTo>
                    <a:pt x="4084" y="17524"/>
                  </a:lnTo>
                  <a:lnTo>
                    <a:pt x="4074" y="17550"/>
                  </a:lnTo>
                  <a:lnTo>
                    <a:pt x="4072" y="17586"/>
                  </a:lnTo>
                  <a:lnTo>
                    <a:pt x="4075" y="17579"/>
                  </a:lnTo>
                  <a:lnTo>
                    <a:pt x="4078" y="17596"/>
                  </a:lnTo>
                  <a:lnTo>
                    <a:pt x="4082" y="17600"/>
                  </a:lnTo>
                  <a:lnTo>
                    <a:pt x="4085" y="17595"/>
                  </a:lnTo>
                  <a:lnTo>
                    <a:pt x="4091" y="17583"/>
                  </a:lnTo>
                  <a:lnTo>
                    <a:pt x="4097" y="17575"/>
                  </a:lnTo>
                  <a:lnTo>
                    <a:pt x="4113" y="17560"/>
                  </a:lnTo>
                  <a:lnTo>
                    <a:pt x="4120" y="17573"/>
                  </a:lnTo>
                  <a:lnTo>
                    <a:pt x="4126" y="17578"/>
                  </a:lnTo>
                  <a:lnTo>
                    <a:pt x="4133" y="17575"/>
                  </a:lnTo>
                  <a:lnTo>
                    <a:pt x="4141" y="17562"/>
                  </a:lnTo>
                  <a:lnTo>
                    <a:pt x="4153" y="17529"/>
                  </a:lnTo>
                  <a:lnTo>
                    <a:pt x="4154" y="17524"/>
                  </a:lnTo>
                  <a:lnTo>
                    <a:pt x="4155" y="17518"/>
                  </a:lnTo>
                  <a:lnTo>
                    <a:pt x="4157" y="17508"/>
                  </a:lnTo>
                  <a:lnTo>
                    <a:pt x="4155" y="17501"/>
                  </a:lnTo>
                  <a:cubicBezTo>
                    <a:pt x="4155" y="17501"/>
                    <a:pt x="4153" y="17496"/>
                    <a:pt x="4153" y="17496"/>
                  </a:cubicBezTo>
                  <a:close/>
                  <a:moveTo>
                    <a:pt x="5383" y="16856"/>
                  </a:moveTo>
                  <a:lnTo>
                    <a:pt x="5380" y="16856"/>
                  </a:lnTo>
                  <a:lnTo>
                    <a:pt x="5384" y="16847"/>
                  </a:lnTo>
                  <a:lnTo>
                    <a:pt x="5386" y="16834"/>
                  </a:lnTo>
                  <a:lnTo>
                    <a:pt x="5386" y="16819"/>
                  </a:lnTo>
                  <a:lnTo>
                    <a:pt x="5386" y="16803"/>
                  </a:lnTo>
                  <a:lnTo>
                    <a:pt x="5382" y="16793"/>
                  </a:lnTo>
                  <a:lnTo>
                    <a:pt x="5376" y="16800"/>
                  </a:lnTo>
                  <a:lnTo>
                    <a:pt x="5368" y="16810"/>
                  </a:lnTo>
                  <a:lnTo>
                    <a:pt x="5362" y="16813"/>
                  </a:lnTo>
                  <a:lnTo>
                    <a:pt x="5356" y="16801"/>
                  </a:lnTo>
                  <a:lnTo>
                    <a:pt x="5359" y="16785"/>
                  </a:lnTo>
                  <a:lnTo>
                    <a:pt x="5362" y="16767"/>
                  </a:lnTo>
                  <a:lnTo>
                    <a:pt x="5361" y="16751"/>
                  </a:lnTo>
                  <a:lnTo>
                    <a:pt x="5351" y="16766"/>
                  </a:lnTo>
                  <a:lnTo>
                    <a:pt x="5349" y="16774"/>
                  </a:lnTo>
                  <a:lnTo>
                    <a:pt x="5344" y="16799"/>
                  </a:lnTo>
                  <a:lnTo>
                    <a:pt x="5343" y="16801"/>
                  </a:lnTo>
                  <a:lnTo>
                    <a:pt x="5339" y="16803"/>
                  </a:lnTo>
                  <a:lnTo>
                    <a:pt x="5338" y="16809"/>
                  </a:lnTo>
                  <a:lnTo>
                    <a:pt x="5337" y="16822"/>
                  </a:lnTo>
                  <a:lnTo>
                    <a:pt x="5337" y="16823"/>
                  </a:lnTo>
                  <a:lnTo>
                    <a:pt x="5330" y="16851"/>
                  </a:lnTo>
                  <a:lnTo>
                    <a:pt x="5328" y="16861"/>
                  </a:lnTo>
                  <a:lnTo>
                    <a:pt x="5326" y="16847"/>
                  </a:lnTo>
                  <a:lnTo>
                    <a:pt x="5322" y="16844"/>
                  </a:lnTo>
                  <a:lnTo>
                    <a:pt x="5292" y="16893"/>
                  </a:lnTo>
                  <a:lnTo>
                    <a:pt x="5285" y="16898"/>
                  </a:lnTo>
                  <a:lnTo>
                    <a:pt x="5287" y="16885"/>
                  </a:lnTo>
                  <a:lnTo>
                    <a:pt x="5297" y="16854"/>
                  </a:lnTo>
                  <a:lnTo>
                    <a:pt x="5293" y="16847"/>
                  </a:lnTo>
                  <a:lnTo>
                    <a:pt x="5290" y="16849"/>
                  </a:lnTo>
                  <a:lnTo>
                    <a:pt x="5287" y="16854"/>
                  </a:lnTo>
                  <a:lnTo>
                    <a:pt x="5283" y="16855"/>
                  </a:lnTo>
                  <a:lnTo>
                    <a:pt x="5283" y="16851"/>
                  </a:lnTo>
                  <a:lnTo>
                    <a:pt x="5288" y="16823"/>
                  </a:lnTo>
                  <a:lnTo>
                    <a:pt x="5288" y="16823"/>
                  </a:lnTo>
                  <a:lnTo>
                    <a:pt x="5287" y="16818"/>
                  </a:lnTo>
                  <a:lnTo>
                    <a:pt x="5286" y="16811"/>
                  </a:lnTo>
                  <a:lnTo>
                    <a:pt x="5286" y="16805"/>
                  </a:lnTo>
                  <a:lnTo>
                    <a:pt x="5287" y="16799"/>
                  </a:lnTo>
                  <a:lnTo>
                    <a:pt x="5289" y="16790"/>
                  </a:lnTo>
                  <a:lnTo>
                    <a:pt x="5290" y="16785"/>
                  </a:lnTo>
                  <a:lnTo>
                    <a:pt x="5292" y="16779"/>
                  </a:lnTo>
                  <a:lnTo>
                    <a:pt x="5295" y="16776"/>
                  </a:lnTo>
                  <a:lnTo>
                    <a:pt x="5301" y="16773"/>
                  </a:lnTo>
                  <a:lnTo>
                    <a:pt x="5299" y="16747"/>
                  </a:lnTo>
                  <a:lnTo>
                    <a:pt x="5294" y="16725"/>
                  </a:lnTo>
                  <a:lnTo>
                    <a:pt x="5286" y="16712"/>
                  </a:lnTo>
                  <a:lnTo>
                    <a:pt x="5277" y="16714"/>
                  </a:lnTo>
                  <a:lnTo>
                    <a:pt x="5274" y="16723"/>
                  </a:lnTo>
                  <a:lnTo>
                    <a:pt x="5270" y="16735"/>
                  </a:lnTo>
                  <a:lnTo>
                    <a:pt x="5267" y="16744"/>
                  </a:lnTo>
                  <a:lnTo>
                    <a:pt x="5263" y="16742"/>
                  </a:lnTo>
                  <a:lnTo>
                    <a:pt x="5262" y="16732"/>
                  </a:lnTo>
                  <a:lnTo>
                    <a:pt x="5264" y="16722"/>
                  </a:lnTo>
                  <a:lnTo>
                    <a:pt x="5266" y="16712"/>
                  </a:lnTo>
                  <a:lnTo>
                    <a:pt x="5264" y="16700"/>
                  </a:lnTo>
                  <a:lnTo>
                    <a:pt x="5257" y="16711"/>
                  </a:lnTo>
                  <a:lnTo>
                    <a:pt x="5242" y="16725"/>
                  </a:lnTo>
                  <a:lnTo>
                    <a:pt x="5234" y="16736"/>
                  </a:lnTo>
                  <a:lnTo>
                    <a:pt x="5230" y="16725"/>
                  </a:lnTo>
                  <a:lnTo>
                    <a:pt x="5225" y="16719"/>
                  </a:lnTo>
                  <a:lnTo>
                    <a:pt x="5220" y="16718"/>
                  </a:lnTo>
                  <a:lnTo>
                    <a:pt x="5214" y="16720"/>
                  </a:lnTo>
                  <a:lnTo>
                    <a:pt x="5204" y="16734"/>
                  </a:lnTo>
                  <a:lnTo>
                    <a:pt x="5201" y="16735"/>
                  </a:lnTo>
                  <a:lnTo>
                    <a:pt x="5191" y="16724"/>
                  </a:lnTo>
                  <a:lnTo>
                    <a:pt x="5189" y="16726"/>
                  </a:lnTo>
                  <a:lnTo>
                    <a:pt x="5183" y="16740"/>
                  </a:lnTo>
                  <a:lnTo>
                    <a:pt x="5171" y="16756"/>
                  </a:lnTo>
                  <a:lnTo>
                    <a:pt x="5166" y="16768"/>
                  </a:lnTo>
                  <a:lnTo>
                    <a:pt x="5157" y="16796"/>
                  </a:lnTo>
                  <a:lnTo>
                    <a:pt x="5156" y="16802"/>
                  </a:lnTo>
                  <a:lnTo>
                    <a:pt x="5154" y="16805"/>
                  </a:lnTo>
                  <a:lnTo>
                    <a:pt x="5150" y="16806"/>
                  </a:lnTo>
                  <a:lnTo>
                    <a:pt x="5147" y="16809"/>
                  </a:lnTo>
                  <a:lnTo>
                    <a:pt x="5146" y="16819"/>
                  </a:lnTo>
                  <a:lnTo>
                    <a:pt x="5147" y="16825"/>
                  </a:lnTo>
                  <a:lnTo>
                    <a:pt x="5146" y="16837"/>
                  </a:lnTo>
                  <a:lnTo>
                    <a:pt x="5147" y="16843"/>
                  </a:lnTo>
                  <a:lnTo>
                    <a:pt x="5148" y="16845"/>
                  </a:lnTo>
                  <a:lnTo>
                    <a:pt x="5152" y="16845"/>
                  </a:lnTo>
                  <a:lnTo>
                    <a:pt x="5155" y="16847"/>
                  </a:lnTo>
                  <a:lnTo>
                    <a:pt x="5159" y="16847"/>
                  </a:lnTo>
                  <a:lnTo>
                    <a:pt x="5161" y="16850"/>
                  </a:lnTo>
                  <a:lnTo>
                    <a:pt x="5161" y="16854"/>
                  </a:lnTo>
                  <a:lnTo>
                    <a:pt x="5159" y="16861"/>
                  </a:lnTo>
                  <a:lnTo>
                    <a:pt x="5158" y="16867"/>
                  </a:lnTo>
                  <a:lnTo>
                    <a:pt x="5157" y="16869"/>
                  </a:lnTo>
                  <a:lnTo>
                    <a:pt x="5170" y="16924"/>
                  </a:lnTo>
                  <a:lnTo>
                    <a:pt x="5177" y="16923"/>
                  </a:lnTo>
                  <a:lnTo>
                    <a:pt x="5183" y="16918"/>
                  </a:lnTo>
                  <a:lnTo>
                    <a:pt x="5189" y="16915"/>
                  </a:lnTo>
                  <a:lnTo>
                    <a:pt x="5196" y="16921"/>
                  </a:lnTo>
                  <a:lnTo>
                    <a:pt x="5206" y="16938"/>
                  </a:lnTo>
                  <a:lnTo>
                    <a:pt x="5209" y="16941"/>
                  </a:lnTo>
                  <a:lnTo>
                    <a:pt x="5227" y="16975"/>
                  </a:lnTo>
                  <a:lnTo>
                    <a:pt x="5245" y="16987"/>
                  </a:lnTo>
                  <a:lnTo>
                    <a:pt x="5252" y="16995"/>
                  </a:lnTo>
                  <a:lnTo>
                    <a:pt x="5246" y="17000"/>
                  </a:lnTo>
                  <a:lnTo>
                    <a:pt x="5235" y="16995"/>
                  </a:lnTo>
                  <a:lnTo>
                    <a:pt x="5230" y="16999"/>
                  </a:lnTo>
                  <a:lnTo>
                    <a:pt x="5232" y="17004"/>
                  </a:lnTo>
                  <a:lnTo>
                    <a:pt x="5234" y="17008"/>
                  </a:lnTo>
                  <a:lnTo>
                    <a:pt x="5237" y="17010"/>
                  </a:lnTo>
                  <a:lnTo>
                    <a:pt x="5240" y="17011"/>
                  </a:lnTo>
                  <a:lnTo>
                    <a:pt x="5234" y="17018"/>
                  </a:lnTo>
                  <a:lnTo>
                    <a:pt x="5229" y="17015"/>
                  </a:lnTo>
                  <a:lnTo>
                    <a:pt x="5219" y="16994"/>
                  </a:lnTo>
                  <a:lnTo>
                    <a:pt x="5218" y="17011"/>
                  </a:lnTo>
                  <a:lnTo>
                    <a:pt x="5220" y="17072"/>
                  </a:lnTo>
                  <a:lnTo>
                    <a:pt x="5214" y="17048"/>
                  </a:lnTo>
                  <a:lnTo>
                    <a:pt x="5212" y="17040"/>
                  </a:lnTo>
                  <a:lnTo>
                    <a:pt x="5209" y="17051"/>
                  </a:lnTo>
                  <a:lnTo>
                    <a:pt x="5207" y="17057"/>
                  </a:lnTo>
                  <a:lnTo>
                    <a:pt x="5206" y="17066"/>
                  </a:lnTo>
                  <a:lnTo>
                    <a:pt x="5204" y="17065"/>
                  </a:lnTo>
                  <a:lnTo>
                    <a:pt x="5206" y="17040"/>
                  </a:lnTo>
                  <a:lnTo>
                    <a:pt x="5206" y="17023"/>
                  </a:lnTo>
                  <a:lnTo>
                    <a:pt x="5202" y="16990"/>
                  </a:lnTo>
                  <a:lnTo>
                    <a:pt x="5198" y="16977"/>
                  </a:lnTo>
                  <a:lnTo>
                    <a:pt x="5190" y="16973"/>
                  </a:lnTo>
                  <a:lnTo>
                    <a:pt x="5168" y="16974"/>
                  </a:lnTo>
                  <a:lnTo>
                    <a:pt x="5161" y="16980"/>
                  </a:lnTo>
                  <a:lnTo>
                    <a:pt x="5157" y="16992"/>
                  </a:lnTo>
                  <a:lnTo>
                    <a:pt x="5156" y="17008"/>
                  </a:lnTo>
                  <a:lnTo>
                    <a:pt x="5159" y="17024"/>
                  </a:lnTo>
                  <a:lnTo>
                    <a:pt x="5168" y="17043"/>
                  </a:lnTo>
                  <a:lnTo>
                    <a:pt x="5169" y="17063"/>
                  </a:lnTo>
                  <a:lnTo>
                    <a:pt x="5159" y="17048"/>
                  </a:lnTo>
                  <a:lnTo>
                    <a:pt x="5155" y="17047"/>
                  </a:lnTo>
                  <a:lnTo>
                    <a:pt x="5155" y="17064"/>
                  </a:lnTo>
                  <a:lnTo>
                    <a:pt x="5152" y="17070"/>
                  </a:lnTo>
                  <a:lnTo>
                    <a:pt x="5153" y="17072"/>
                  </a:lnTo>
                  <a:lnTo>
                    <a:pt x="5153" y="17072"/>
                  </a:lnTo>
                  <a:lnTo>
                    <a:pt x="5153" y="17073"/>
                  </a:lnTo>
                  <a:lnTo>
                    <a:pt x="5154" y="17077"/>
                  </a:lnTo>
                  <a:lnTo>
                    <a:pt x="5151" y="17070"/>
                  </a:lnTo>
                  <a:lnTo>
                    <a:pt x="5149" y="17053"/>
                  </a:lnTo>
                  <a:lnTo>
                    <a:pt x="5147" y="17046"/>
                  </a:lnTo>
                  <a:lnTo>
                    <a:pt x="5145" y="17041"/>
                  </a:lnTo>
                  <a:lnTo>
                    <a:pt x="5135" y="17034"/>
                  </a:lnTo>
                  <a:lnTo>
                    <a:pt x="5128" y="17040"/>
                  </a:lnTo>
                  <a:lnTo>
                    <a:pt x="5125" y="17059"/>
                  </a:lnTo>
                  <a:lnTo>
                    <a:pt x="5125" y="17081"/>
                  </a:lnTo>
                  <a:lnTo>
                    <a:pt x="5130" y="17094"/>
                  </a:lnTo>
                  <a:lnTo>
                    <a:pt x="5129" y="17098"/>
                  </a:lnTo>
                  <a:lnTo>
                    <a:pt x="5128" y="17102"/>
                  </a:lnTo>
                  <a:lnTo>
                    <a:pt x="5127" y="17104"/>
                  </a:lnTo>
                  <a:lnTo>
                    <a:pt x="5125" y="17106"/>
                  </a:lnTo>
                  <a:lnTo>
                    <a:pt x="5131" y="17120"/>
                  </a:lnTo>
                  <a:lnTo>
                    <a:pt x="5136" y="17129"/>
                  </a:lnTo>
                  <a:lnTo>
                    <a:pt x="5148" y="17137"/>
                  </a:lnTo>
                  <a:lnTo>
                    <a:pt x="5160" y="17135"/>
                  </a:lnTo>
                  <a:lnTo>
                    <a:pt x="5166" y="17137"/>
                  </a:lnTo>
                  <a:lnTo>
                    <a:pt x="5171" y="17148"/>
                  </a:lnTo>
                  <a:lnTo>
                    <a:pt x="5165" y="17153"/>
                  </a:lnTo>
                  <a:lnTo>
                    <a:pt x="5148" y="17156"/>
                  </a:lnTo>
                  <a:lnTo>
                    <a:pt x="5131" y="17152"/>
                  </a:lnTo>
                  <a:lnTo>
                    <a:pt x="5116" y="17136"/>
                  </a:lnTo>
                  <a:lnTo>
                    <a:pt x="5112" y="17134"/>
                  </a:lnTo>
                  <a:lnTo>
                    <a:pt x="5113" y="17142"/>
                  </a:lnTo>
                  <a:lnTo>
                    <a:pt x="5114" y="17148"/>
                  </a:lnTo>
                  <a:lnTo>
                    <a:pt x="5115" y="17164"/>
                  </a:lnTo>
                  <a:lnTo>
                    <a:pt x="5115" y="17162"/>
                  </a:lnTo>
                  <a:lnTo>
                    <a:pt x="5115" y="17177"/>
                  </a:lnTo>
                  <a:lnTo>
                    <a:pt x="5115" y="17182"/>
                  </a:lnTo>
                  <a:lnTo>
                    <a:pt x="5115" y="17181"/>
                  </a:lnTo>
                  <a:lnTo>
                    <a:pt x="5115" y="17182"/>
                  </a:lnTo>
                  <a:lnTo>
                    <a:pt x="5115" y="17182"/>
                  </a:lnTo>
                  <a:lnTo>
                    <a:pt x="5115" y="17182"/>
                  </a:lnTo>
                  <a:lnTo>
                    <a:pt x="5112" y="17188"/>
                  </a:lnTo>
                  <a:lnTo>
                    <a:pt x="5100" y="17191"/>
                  </a:lnTo>
                  <a:lnTo>
                    <a:pt x="5096" y="17190"/>
                  </a:lnTo>
                  <a:lnTo>
                    <a:pt x="5081" y="17168"/>
                  </a:lnTo>
                  <a:lnTo>
                    <a:pt x="5077" y="17171"/>
                  </a:lnTo>
                  <a:lnTo>
                    <a:pt x="5076" y="17186"/>
                  </a:lnTo>
                  <a:lnTo>
                    <a:pt x="5075" y="17196"/>
                  </a:lnTo>
                  <a:lnTo>
                    <a:pt x="5072" y="17198"/>
                  </a:lnTo>
                  <a:lnTo>
                    <a:pt x="5067" y="17190"/>
                  </a:lnTo>
                  <a:lnTo>
                    <a:pt x="5068" y="17222"/>
                  </a:lnTo>
                  <a:lnTo>
                    <a:pt x="5062" y="17217"/>
                  </a:lnTo>
                  <a:lnTo>
                    <a:pt x="5054" y="17200"/>
                  </a:lnTo>
                  <a:lnTo>
                    <a:pt x="5048" y="17195"/>
                  </a:lnTo>
                  <a:lnTo>
                    <a:pt x="5049" y="17199"/>
                  </a:lnTo>
                  <a:lnTo>
                    <a:pt x="5049" y="17206"/>
                  </a:lnTo>
                  <a:lnTo>
                    <a:pt x="5050" y="17211"/>
                  </a:lnTo>
                  <a:lnTo>
                    <a:pt x="5046" y="17209"/>
                  </a:lnTo>
                  <a:lnTo>
                    <a:pt x="5038" y="17194"/>
                  </a:lnTo>
                  <a:lnTo>
                    <a:pt x="5034" y="17189"/>
                  </a:lnTo>
                  <a:lnTo>
                    <a:pt x="5030" y="17187"/>
                  </a:lnTo>
                  <a:lnTo>
                    <a:pt x="5024" y="17196"/>
                  </a:lnTo>
                  <a:lnTo>
                    <a:pt x="5022" y="17200"/>
                  </a:lnTo>
                  <a:lnTo>
                    <a:pt x="5020" y="17202"/>
                  </a:lnTo>
                  <a:lnTo>
                    <a:pt x="5018" y="17203"/>
                  </a:lnTo>
                  <a:lnTo>
                    <a:pt x="5017" y="17209"/>
                  </a:lnTo>
                  <a:lnTo>
                    <a:pt x="5020" y="17232"/>
                  </a:lnTo>
                  <a:lnTo>
                    <a:pt x="5022" y="17240"/>
                  </a:lnTo>
                  <a:lnTo>
                    <a:pt x="5014" y="17233"/>
                  </a:lnTo>
                  <a:lnTo>
                    <a:pt x="5002" y="17212"/>
                  </a:lnTo>
                  <a:lnTo>
                    <a:pt x="4995" y="17212"/>
                  </a:lnTo>
                  <a:lnTo>
                    <a:pt x="4995" y="17223"/>
                  </a:lnTo>
                  <a:lnTo>
                    <a:pt x="4994" y="17226"/>
                  </a:lnTo>
                  <a:lnTo>
                    <a:pt x="4983" y="17222"/>
                  </a:lnTo>
                  <a:lnTo>
                    <a:pt x="4982" y="17224"/>
                  </a:lnTo>
                  <a:lnTo>
                    <a:pt x="4979" y="17215"/>
                  </a:lnTo>
                  <a:lnTo>
                    <a:pt x="4975" y="17210"/>
                  </a:lnTo>
                  <a:lnTo>
                    <a:pt x="4967" y="17206"/>
                  </a:lnTo>
                  <a:lnTo>
                    <a:pt x="4962" y="17209"/>
                  </a:lnTo>
                  <a:lnTo>
                    <a:pt x="4922" y="17263"/>
                  </a:lnTo>
                  <a:lnTo>
                    <a:pt x="4923" y="17266"/>
                  </a:lnTo>
                  <a:lnTo>
                    <a:pt x="4924" y="17269"/>
                  </a:lnTo>
                  <a:lnTo>
                    <a:pt x="4925" y="17271"/>
                  </a:lnTo>
                  <a:lnTo>
                    <a:pt x="4930" y="17275"/>
                  </a:lnTo>
                  <a:lnTo>
                    <a:pt x="4931" y="17278"/>
                  </a:lnTo>
                  <a:lnTo>
                    <a:pt x="4931" y="17283"/>
                  </a:lnTo>
                  <a:lnTo>
                    <a:pt x="4933" y="17288"/>
                  </a:lnTo>
                  <a:lnTo>
                    <a:pt x="4937" y="17299"/>
                  </a:lnTo>
                  <a:lnTo>
                    <a:pt x="4944" y="17308"/>
                  </a:lnTo>
                  <a:lnTo>
                    <a:pt x="4958" y="17319"/>
                  </a:lnTo>
                  <a:lnTo>
                    <a:pt x="4963" y="17331"/>
                  </a:lnTo>
                  <a:lnTo>
                    <a:pt x="4964" y="17351"/>
                  </a:lnTo>
                  <a:lnTo>
                    <a:pt x="4974" y="17338"/>
                  </a:lnTo>
                  <a:lnTo>
                    <a:pt x="4975" y="17336"/>
                  </a:lnTo>
                  <a:lnTo>
                    <a:pt x="4976" y="17333"/>
                  </a:lnTo>
                  <a:lnTo>
                    <a:pt x="4978" y="17327"/>
                  </a:lnTo>
                  <a:lnTo>
                    <a:pt x="4982" y="17321"/>
                  </a:lnTo>
                  <a:lnTo>
                    <a:pt x="4986" y="17322"/>
                  </a:lnTo>
                  <a:lnTo>
                    <a:pt x="4994" y="17331"/>
                  </a:lnTo>
                  <a:lnTo>
                    <a:pt x="5000" y="17335"/>
                  </a:lnTo>
                  <a:lnTo>
                    <a:pt x="5002" y="17339"/>
                  </a:lnTo>
                  <a:lnTo>
                    <a:pt x="5006" y="17353"/>
                  </a:lnTo>
                  <a:lnTo>
                    <a:pt x="5007" y="17350"/>
                  </a:lnTo>
                  <a:lnTo>
                    <a:pt x="5008" y="17343"/>
                  </a:lnTo>
                  <a:lnTo>
                    <a:pt x="5009" y="17339"/>
                  </a:lnTo>
                  <a:lnTo>
                    <a:pt x="5016" y="17321"/>
                  </a:lnTo>
                  <a:lnTo>
                    <a:pt x="5020" y="17314"/>
                  </a:lnTo>
                  <a:lnTo>
                    <a:pt x="5025" y="17311"/>
                  </a:lnTo>
                  <a:lnTo>
                    <a:pt x="5024" y="17307"/>
                  </a:lnTo>
                  <a:lnTo>
                    <a:pt x="5024" y="17296"/>
                  </a:lnTo>
                  <a:lnTo>
                    <a:pt x="5029" y="17298"/>
                  </a:lnTo>
                  <a:lnTo>
                    <a:pt x="5039" y="17286"/>
                  </a:lnTo>
                  <a:lnTo>
                    <a:pt x="5043" y="17284"/>
                  </a:lnTo>
                  <a:lnTo>
                    <a:pt x="5060" y="17307"/>
                  </a:lnTo>
                  <a:lnTo>
                    <a:pt x="5063" y="17299"/>
                  </a:lnTo>
                  <a:lnTo>
                    <a:pt x="5069" y="17275"/>
                  </a:lnTo>
                  <a:lnTo>
                    <a:pt x="5072" y="17269"/>
                  </a:lnTo>
                  <a:lnTo>
                    <a:pt x="5076" y="17270"/>
                  </a:lnTo>
                  <a:lnTo>
                    <a:pt x="5085" y="17264"/>
                  </a:lnTo>
                  <a:lnTo>
                    <a:pt x="5093" y="17264"/>
                  </a:lnTo>
                  <a:lnTo>
                    <a:pt x="5115" y="17245"/>
                  </a:lnTo>
                  <a:lnTo>
                    <a:pt x="5120" y="17244"/>
                  </a:lnTo>
                  <a:lnTo>
                    <a:pt x="5125" y="17246"/>
                  </a:lnTo>
                  <a:lnTo>
                    <a:pt x="5134" y="17242"/>
                  </a:lnTo>
                  <a:lnTo>
                    <a:pt x="5152" y="17224"/>
                  </a:lnTo>
                  <a:lnTo>
                    <a:pt x="5159" y="17232"/>
                  </a:lnTo>
                  <a:lnTo>
                    <a:pt x="5156" y="17247"/>
                  </a:lnTo>
                  <a:lnTo>
                    <a:pt x="5155" y="17252"/>
                  </a:lnTo>
                  <a:lnTo>
                    <a:pt x="5160" y="17251"/>
                  </a:lnTo>
                  <a:lnTo>
                    <a:pt x="5162" y="17242"/>
                  </a:lnTo>
                  <a:lnTo>
                    <a:pt x="5164" y="17230"/>
                  </a:lnTo>
                  <a:lnTo>
                    <a:pt x="5167" y="17222"/>
                  </a:lnTo>
                  <a:lnTo>
                    <a:pt x="5170" y="17221"/>
                  </a:lnTo>
                  <a:lnTo>
                    <a:pt x="5171" y="17229"/>
                  </a:lnTo>
                  <a:lnTo>
                    <a:pt x="5171" y="17240"/>
                  </a:lnTo>
                  <a:lnTo>
                    <a:pt x="5174" y="17247"/>
                  </a:lnTo>
                  <a:lnTo>
                    <a:pt x="5178" y="17241"/>
                  </a:lnTo>
                  <a:lnTo>
                    <a:pt x="5183" y="17214"/>
                  </a:lnTo>
                  <a:lnTo>
                    <a:pt x="5188" y="17211"/>
                  </a:lnTo>
                  <a:lnTo>
                    <a:pt x="5189" y="17217"/>
                  </a:lnTo>
                  <a:lnTo>
                    <a:pt x="5197" y="17257"/>
                  </a:lnTo>
                  <a:lnTo>
                    <a:pt x="5198" y="17252"/>
                  </a:lnTo>
                  <a:lnTo>
                    <a:pt x="5202" y="17235"/>
                  </a:lnTo>
                  <a:lnTo>
                    <a:pt x="5202" y="17231"/>
                  </a:lnTo>
                  <a:lnTo>
                    <a:pt x="5205" y="17230"/>
                  </a:lnTo>
                  <a:lnTo>
                    <a:pt x="5206" y="17232"/>
                  </a:lnTo>
                  <a:lnTo>
                    <a:pt x="5206" y="17236"/>
                  </a:lnTo>
                  <a:lnTo>
                    <a:pt x="5207" y="17240"/>
                  </a:lnTo>
                  <a:lnTo>
                    <a:pt x="5214" y="17256"/>
                  </a:lnTo>
                  <a:lnTo>
                    <a:pt x="5217" y="17255"/>
                  </a:lnTo>
                  <a:lnTo>
                    <a:pt x="5220" y="17239"/>
                  </a:lnTo>
                  <a:lnTo>
                    <a:pt x="5220" y="17228"/>
                  </a:lnTo>
                  <a:lnTo>
                    <a:pt x="5215" y="17195"/>
                  </a:lnTo>
                  <a:lnTo>
                    <a:pt x="5213" y="17156"/>
                  </a:lnTo>
                  <a:lnTo>
                    <a:pt x="5212" y="17145"/>
                  </a:lnTo>
                  <a:lnTo>
                    <a:pt x="5216" y="17133"/>
                  </a:lnTo>
                  <a:lnTo>
                    <a:pt x="5221" y="17158"/>
                  </a:lnTo>
                  <a:lnTo>
                    <a:pt x="5225" y="17179"/>
                  </a:lnTo>
                  <a:lnTo>
                    <a:pt x="5226" y="17184"/>
                  </a:lnTo>
                  <a:lnTo>
                    <a:pt x="5227" y="17198"/>
                  </a:lnTo>
                  <a:lnTo>
                    <a:pt x="5228" y="17201"/>
                  </a:lnTo>
                  <a:lnTo>
                    <a:pt x="5234" y="17204"/>
                  </a:lnTo>
                  <a:lnTo>
                    <a:pt x="5236" y="17208"/>
                  </a:lnTo>
                  <a:lnTo>
                    <a:pt x="5241" y="17228"/>
                  </a:lnTo>
                  <a:lnTo>
                    <a:pt x="5245" y="17226"/>
                  </a:lnTo>
                  <a:lnTo>
                    <a:pt x="5246" y="17216"/>
                  </a:lnTo>
                  <a:lnTo>
                    <a:pt x="5245" y="17197"/>
                  </a:lnTo>
                  <a:lnTo>
                    <a:pt x="5242" y="17189"/>
                  </a:lnTo>
                  <a:lnTo>
                    <a:pt x="5238" y="17183"/>
                  </a:lnTo>
                  <a:lnTo>
                    <a:pt x="5236" y="17176"/>
                  </a:lnTo>
                  <a:lnTo>
                    <a:pt x="5236" y="17163"/>
                  </a:lnTo>
                  <a:lnTo>
                    <a:pt x="5251" y="17191"/>
                  </a:lnTo>
                  <a:lnTo>
                    <a:pt x="5254" y="17188"/>
                  </a:lnTo>
                  <a:lnTo>
                    <a:pt x="5254" y="17170"/>
                  </a:lnTo>
                  <a:lnTo>
                    <a:pt x="5250" y="17137"/>
                  </a:lnTo>
                  <a:lnTo>
                    <a:pt x="5252" y="17121"/>
                  </a:lnTo>
                  <a:lnTo>
                    <a:pt x="5263" y="17169"/>
                  </a:lnTo>
                  <a:lnTo>
                    <a:pt x="5265" y="17189"/>
                  </a:lnTo>
                  <a:lnTo>
                    <a:pt x="5268" y="17157"/>
                  </a:lnTo>
                  <a:lnTo>
                    <a:pt x="5275" y="17135"/>
                  </a:lnTo>
                  <a:lnTo>
                    <a:pt x="5282" y="17131"/>
                  </a:lnTo>
                  <a:lnTo>
                    <a:pt x="5288" y="17150"/>
                  </a:lnTo>
                  <a:lnTo>
                    <a:pt x="5288" y="17136"/>
                  </a:lnTo>
                  <a:lnTo>
                    <a:pt x="5287" y="17125"/>
                  </a:lnTo>
                  <a:lnTo>
                    <a:pt x="5284" y="17117"/>
                  </a:lnTo>
                  <a:lnTo>
                    <a:pt x="5280" y="17113"/>
                  </a:lnTo>
                  <a:lnTo>
                    <a:pt x="5285" y="17107"/>
                  </a:lnTo>
                  <a:lnTo>
                    <a:pt x="5300" y="17093"/>
                  </a:lnTo>
                  <a:lnTo>
                    <a:pt x="5305" y="17103"/>
                  </a:lnTo>
                  <a:lnTo>
                    <a:pt x="5311" y="17100"/>
                  </a:lnTo>
                  <a:lnTo>
                    <a:pt x="5317" y="17095"/>
                  </a:lnTo>
                  <a:lnTo>
                    <a:pt x="5324" y="17096"/>
                  </a:lnTo>
                  <a:lnTo>
                    <a:pt x="5322" y="17093"/>
                  </a:lnTo>
                  <a:lnTo>
                    <a:pt x="5319" y="17080"/>
                  </a:lnTo>
                  <a:lnTo>
                    <a:pt x="5324" y="17076"/>
                  </a:lnTo>
                  <a:lnTo>
                    <a:pt x="5344" y="17083"/>
                  </a:lnTo>
                  <a:lnTo>
                    <a:pt x="5355" y="17082"/>
                  </a:lnTo>
                  <a:lnTo>
                    <a:pt x="5360" y="17077"/>
                  </a:lnTo>
                  <a:lnTo>
                    <a:pt x="5360" y="17063"/>
                  </a:lnTo>
                  <a:lnTo>
                    <a:pt x="5362" y="17050"/>
                  </a:lnTo>
                  <a:lnTo>
                    <a:pt x="5362" y="17040"/>
                  </a:lnTo>
                  <a:lnTo>
                    <a:pt x="5358" y="17034"/>
                  </a:lnTo>
                  <a:lnTo>
                    <a:pt x="5352" y="17030"/>
                  </a:lnTo>
                  <a:lnTo>
                    <a:pt x="5352" y="17022"/>
                  </a:lnTo>
                  <a:lnTo>
                    <a:pt x="5354" y="17012"/>
                  </a:lnTo>
                  <a:lnTo>
                    <a:pt x="5355" y="16999"/>
                  </a:lnTo>
                  <a:lnTo>
                    <a:pt x="5354" y="16985"/>
                  </a:lnTo>
                  <a:lnTo>
                    <a:pt x="5352" y="16976"/>
                  </a:lnTo>
                  <a:lnTo>
                    <a:pt x="5349" y="16975"/>
                  </a:lnTo>
                  <a:lnTo>
                    <a:pt x="5345" y="16983"/>
                  </a:lnTo>
                  <a:lnTo>
                    <a:pt x="5341" y="16996"/>
                  </a:lnTo>
                  <a:lnTo>
                    <a:pt x="5339" y="17019"/>
                  </a:lnTo>
                  <a:lnTo>
                    <a:pt x="5336" y="17032"/>
                  </a:lnTo>
                  <a:lnTo>
                    <a:pt x="5336" y="17023"/>
                  </a:lnTo>
                  <a:lnTo>
                    <a:pt x="5335" y="17016"/>
                  </a:lnTo>
                  <a:lnTo>
                    <a:pt x="5333" y="17011"/>
                  </a:lnTo>
                  <a:lnTo>
                    <a:pt x="5331" y="17009"/>
                  </a:lnTo>
                  <a:lnTo>
                    <a:pt x="5332" y="16995"/>
                  </a:lnTo>
                  <a:lnTo>
                    <a:pt x="5328" y="16990"/>
                  </a:lnTo>
                  <a:lnTo>
                    <a:pt x="5323" y="16992"/>
                  </a:lnTo>
                  <a:lnTo>
                    <a:pt x="5318" y="17000"/>
                  </a:lnTo>
                  <a:lnTo>
                    <a:pt x="5316" y="17004"/>
                  </a:lnTo>
                  <a:lnTo>
                    <a:pt x="5314" y="17005"/>
                  </a:lnTo>
                  <a:lnTo>
                    <a:pt x="5313" y="17009"/>
                  </a:lnTo>
                  <a:lnTo>
                    <a:pt x="5312" y="17018"/>
                  </a:lnTo>
                  <a:lnTo>
                    <a:pt x="5311" y="17033"/>
                  </a:lnTo>
                  <a:lnTo>
                    <a:pt x="5310" y="17040"/>
                  </a:lnTo>
                  <a:lnTo>
                    <a:pt x="5309" y="17044"/>
                  </a:lnTo>
                  <a:lnTo>
                    <a:pt x="5305" y="17046"/>
                  </a:lnTo>
                  <a:lnTo>
                    <a:pt x="5305" y="17017"/>
                  </a:lnTo>
                  <a:lnTo>
                    <a:pt x="5302" y="17010"/>
                  </a:lnTo>
                  <a:lnTo>
                    <a:pt x="5299" y="17016"/>
                  </a:lnTo>
                  <a:lnTo>
                    <a:pt x="5292" y="17040"/>
                  </a:lnTo>
                  <a:lnTo>
                    <a:pt x="5288" y="17046"/>
                  </a:lnTo>
                  <a:lnTo>
                    <a:pt x="5290" y="17033"/>
                  </a:lnTo>
                  <a:lnTo>
                    <a:pt x="5291" y="17023"/>
                  </a:lnTo>
                  <a:lnTo>
                    <a:pt x="5289" y="17017"/>
                  </a:lnTo>
                  <a:lnTo>
                    <a:pt x="5285" y="17017"/>
                  </a:lnTo>
                  <a:lnTo>
                    <a:pt x="5297" y="16984"/>
                  </a:lnTo>
                  <a:lnTo>
                    <a:pt x="5303" y="16974"/>
                  </a:lnTo>
                  <a:lnTo>
                    <a:pt x="5310" y="16972"/>
                  </a:lnTo>
                  <a:lnTo>
                    <a:pt x="5311" y="16965"/>
                  </a:lnTo>
                  <a:lnTo>
                    <a:pt x="5308" y="16962"/>
                  </a:lnTo>
                  <a:lnTo>
                    <a:pt x="5305" y="16958"/>
                  </a:lnTo>
                  <a:lnTo>
                    <a:pt x="5300" y="16946"/>
                  </a:lnTo>
                  <a:lnTo>
                    <a:pt x="5305" y="16949"/>
                  </a:lnTo>
                  <a:lnTo>
                    <a:pt x="5331" y="16945"/>
                  </a:lnTo>
                  <a:lnTo>
                    <a:pt x="5335" y="16940"/>
                  </a:lnTo>
                  <a:lnTo>
                    <a:pt x="5333" y="16935"/>
                  </a:lnTo>
                  <a:lnTo>
                    <a:pt x="5331" y="16918"/>
                  </a:lnTo>
                  <a:lnTo>
                    <a:pt x="5336" y="16913"/>
                  </a:lnTo>
                  <a:lnTo>
                    <a:pt x="5347" y="16913"/>
                  </a:lnTo>
                  <a:lnTo>
                    <a:pt x="5352" y="16906"/>
                  </a:lnTo>
                  <a:lnTo>
                    <a:pt x="5353" y="16900"/>
                  </a:lnTo>
                  <a:lnTo>
                    <a:pt x="5356" y="16883"/>
                  </a:lnTo>
                  <a:lnTo>
                    <a:pt x="5357" y="16877"/>
                  </a:lnTo>
                  <a:lnTo>
                    <a:pt x="5360" y="16873"/>
                  </a:lnTo>
                  <a:lnTo>
                    <a:pt x="5361" y="16877"/>
                  </a:lnTo>
                  <a:lnTo>
                    <a:pt x="5361" y="16885"/>
                  </a:lnTo>
                  <a:lnTo>
                    <a:pt x="5362" y="16890"/>
                  </a:lnTo>
                  <a:lnTo>
                    <a:pt x="5367" y="16895"/>
                  </a:lnTo>
                  <a:lnTo>
                    <a:pt x="5372" y="16897"/>
                  </a:lnTo>
                  <a:lnTo>
                    <a:pt x="5377" y="16893"/>
                  </a:lnTo>
                  <a:lnTo>
                    <a:pt x="5383" y="16885"/>
                  </a:lnTo>
                  <a:lnTo>
                    <a:pt x="5386" y="16877"/>
                  </a:lnTo>
                  <a:lnTo>
                    <a:pt x="5390" y="16867"/>
                  </a:lnTo>
                  <a:lnTo>
                    <a:pt x="5393" y="16855"/>
                  </a:lnTo>
                  <a:lnTo>
                    <a:pt x="5394" y="16840"/>
                  </a:lnTo>
                  <a:lnTo>
                    <a:pt x="5387" y="16852"/>
                  </a:lnTo>
                  <a:cubicBezTo>
                    <a:pt x="5387" y="16852"/>
                    <a:pt x="5383" y="16856"/>
                    <a:pt x="5383" y="16856"/>
                  </a:cubicBezTo>
                  <a:close/>
                  <a:moveTo>
                    <a:pt x="4405" y="17452"/>
                  </a:moveTo>
                  <a:lnTo>
                    <a:pt x="4405" y="17449"/>
                  </a:lnTo>
                  <a:lnTo>
                    <a:pt x="4405" y="17444"/>
                  </a:lnTo>
                  <a:lnTo>
                    <a:pt x="4402" y="17445"/>
                  </a:lnTo>
                  <a:lnTo>
                    <a:pt x="4400" y="17440"/>
                  </a:lnTo>
                  <a:lnTo>
                    <a:pt x="4398" y="17433"/>
                  </a:lnTo>
                  <a:lnTo>
                    <a:pt x="4396" y="17425"/>
                  </a:lnTo>
                  <a:lnTo>
                    <a:pt x="4392" y="17421"/>
                  </a:lnTo>
                  <a:lnTo>
                    <a:pt x="4389" y="17421"/>
                  </a:lnTo>
                  <a:lnTo>
                    <a:pt x="4385" y="17420"/>
                  </a:lnTo>
                  <a:lnTo>
                    <a:pt x="4382" y="17410"/>
                  </a:lnTo>
                  <a:lnTo>
                    <a:pt x="4376" y="17417"/>
                  </a:lnTo>
                  <a:lnTo>
                    <a:pt x="4364" y="17410"/>
                  </a:lnTo>
                  <a:lnTo>
                    <a:pt x="4358" y="17415"/>
                  </a:lnTo>
                  <a:lnTo>
                    <a:pt x="4351" y="17431"/>
                  </a:lnTo>
                  <a:lnTo>
                    <a:pt x="4348" y="17433"/>
                  </a:lnTo>
                  <a:lnTo>
                    <a:pt x="4342" y="17430"/>
                  </a:lnTo>
                  <a:lnTo>
                    <a:pt x="4332" y="17418"/>
                  </a:lnTo>
                  <a:lnTo>
                    <a:pt x="4329" y="17418"/>
                  </a:lnTo>
                  <a:lnTo>
                    <a:pt x="4317" y="17430"/>
                  </a:lnTo>
                  <a:lnTo>
                    <a:pt x="4316" y="17444"/>
                  </a:lnTo>
                  <a:lnTo>
                    <a:pt x="4317" y="17459"/>
                  </a:lnTo>
                  <a:lnTo>
                    <a:pt x="4322" y="17470"/>
                  </a:lnTo>
                  <a:lnTo>
                    <a:pt x="4323" y="17481"/>
                  </a:lnTo>
                  <a:lnTo>
                    <a:pt x="4325" y="17484"/>
                  </a:lnTo>
                  <a:lnTo>
                    <a:pt x="4327" y="17484"/>
                  </a:lnTo>
                  <a:lnTo>
                    <a:pt x="4332" y="17481"/>
                  </a:lnTo>
                  <a:lnTo>
                    <a:pt x="4336" y="17482"/>
                  </a:lnTo>
                  <a:lnTo>
                    <a:pt x="4338" y="17481"/>
                  </a:lnTo>
                  <a:lnTo>
                    <a:pt x="4350" y="17467"/>
                  </a:lnTo>
                  <a:lnTo>
                    <a:pt x="4354" y="17468"/>
                  </a:lnTo>
                  <a:lnTo>
                    <a:pt x="4374" y="17496"/>
                  </a:lnTo>
                  <a:lnTo>
                    <a:pt x="4378" y="17507"/>
                  </a:lnTo>
                  <a:lnTo>
                    <a:pt x="4382" y="17527"/>
                  </a:lnTo>
                  <a:lnTo>
                    <a:pt x="4386" y="17533"/>
                  </a:lnTo>
                  <a:lnTo>
                    <a:pt x="4391" y="17527"/>
                  </a:lnTo>
                  <a:lnTo>
                    <a:pt x="4390" y="17513"/>
                  </a:lnTo>
                  <a:lnTo>
                    <a:pt x="4393" y="17505"/>
                  </a:lnTo>
                  <a:lnTo>
                    <a:pt x="4398" y="17499"/>
                  </a:lnTo>
                  <a:lnTo>
                    <a:pt x="4402" y="17492"/>
                  </a:lnTo>
                  <a:lnTo>
                    <a:pt x="4399" y="17483"/>
                  </a:lnTo>
                  <a:lnTo>
                    <a:pt x="4404" y="17463"/>
                  </a:lnTo>
                  <a:lnTo>
                    <a:pt x="4406" y="17458"/>
                  </a:lnTo>
                  <a:lnTo>
                    <a:pt x="4405" y="17454"/>
                  </a:lnTo>
                  <a:cubicBezTo>
                    <a:pt x="4405" y="17454"/>
                    <a:pt x="4405" y="17452"/>
                    <a:pt x="4405" y="17452"/>
                  </a:cubicBezTo>
                  <a:close/>
                  <a:moveTo>
                    <a:pt x="3650" y="17511"/>
                  </a:moveTo>
                  <a:lnTo>
                    <a:pt x="3646" y="17491"/>
                  </a:lnTo>
                  <a:lnTo>
                    <a:pt x="3641" y="17482"/>
                  </a:lnTo>
                  <a:lnTo>
                    <a:pt x="3639" y="17478"/>
                  </a:lnTo>
                  <a:lnTo>
                    <a:pt x="3639" y="17472"/>
                  </a:lnTo>
                  <a:lnTo>
                    <a:pt x="3621" y="17489"/>
                  </a:lnTo>
                  <a:lnTo>
                    <a:pt x="3603" y="17499"/>
                  </a:lnTo>
                  <a:lnTo>
                    <a:pt x="3595" y="17509"/>
                  </a:lnTo>
                  <a:lnTo>
                    <a:pt x="3587" y="17527"/>
                  </a:lnTo>
                  <a:lnTo>
                    <a:pt x="3572" y="17571"/>
                  </a:lnTo>
                  <a:lnTo>
                    <a:pt x="3584" y="17593"/>
                  </a:lnTo>
                  <a:lnTo>
                    <a:pt x="3598" y="17600"/>
                  </a:lnTo>
                  <a:lnTo>
                    <a:pt x="3613" y="17594"/>
                  </a:lnTo>
                  <a:lnTo>
                    <a:pt x="3625" y="17577"/>
                  </a:lnTo>
                  <a:lnTo>
                    <a:pt x="3628" y="17592"/>
                  </a:lnTo>
                  <a:lnTo>
                    <a:pt x="3632" y="17592"/>
                  </a:lnTo>
                  <a:lnTo>
                    <a:pt x="3640" y="17580"/>
                  </a:lnTo>
                  <a:lnTo>
                    <a:pt x="3658" y="17577"/>
                  </a:lnTo>
                  <a:lnTo>
                    <a:pt x="3663" y="17573"/>
                  </a:lnTo>
                  <a:lnTo>
                    <a:pt x="3668" y="17548"/>
                  </a:lnTo>
                  <a:lnTo>
                    <a:pt x="3661" y="17528"/>
                  </a:lnTo>
                  <a:cubicBezTo>
                    <a:pt x="3661" y="17528"/>
                    <a:pt x="3650" y="17511"/>
                    <a:pt x="3650" y="17511"/>
                  </a:cubicBezTo>
                  <a:close/>
                  <a:moveTo>
                    <a:pt x="4928" y="17180"/>
                  </a:moveTo>
                  <a:lnTo>
                    <a:pt x="4930" y="17170"/>
                  </a:lnTo>
                  <a:lnTo>
                    <a:pt x="4930" y="17160"/>
                  </a:lnTo>
                  <a:lnTo>
                    <a:pt x="4929" y="17152"/>
                  </a:lnTo>
                  <a:lnTo>
                    <a:pt x="4927" y="17145"/>
                  </a:lnTo>
                  <a:lnTo>
                    <a:pt x="4934" y="17127"/>
                  </a:lnTo>
                  <a:lnTo>
                    <a:pt x="4948" y="17103"/>
                  </a:lnTo>
                  <a:lnTo>
                    <a:pt x="4954" y="17081"/>
                  </a:lnTo>
                  <a:lnTo>
                    <a:pt x="4952" y="17062"/>
                  </a:lnTo>
                  <a:lnTo>
                    <a:pt x="4945" y="17053"/>
                  </a:lnTo>
                  <a:lnTo>
                    <a:pt x="4928" y="17048"/>
                  </a:lnTo>
                  <a:lnTo>
                    <a:pt x="4920" y="17040"/>
                  </a:lnTo>
                  <a:lnTo>
                    <a:pt x="4915" y="17026"/>
                  </a:lnTo>
                  <a:lnTo>
                    <a:pt x="4905" y="16988"/>
                  </a:lnTo>
                  <a:lnTo>
                    <a:pt x="4899" y="16995"/>
                  </a:lnTo>
                  <a:lnTo>
                    <a:pt x="4887" y="16986"/>
                  </a:lnTo>
                  <a:lnTo>
                    <a:pt x="4882" y="16987"/>
                  </a:lnTo>
                  <a:lnTo>
                    <a:pt x="4878" y="16994"/>
                  </a:lnTo>
                  <a:lnTo>
                    <a:pt x="4873" y="16996"/>
                  </a:lnTo>
                  <a:lnTo>
                    <a:pt x="4853" y="16993"/>
                  </a:lnTo>
                  <a:lnTo>
                    <a:pt x="4843" y="16998"/>
                  </a:lnTo>
                  <a:lnTo>
                    <a:pt x="4833" y="17010"/>
                  </a:lnTo>
                  <a:lnTo>
                    <a:pt x="4818" y="17035"/>
                  </a:lnTo>
                  <a:lnTo>
                    <a:pt x="4809" y="17039"/>
                  </a:lnTo>
                  <a:lnTo>
                    <a:pt x="4804" y="17043"/>
                  </a:lnTo>
                  <a:lnTo>
                    <a:pt x="4801" y="17049"/>
                  </a:lnTo>
                  <a:lnTo>
                    <a:pt x="4792" y="17079"/>
                  </a:lnTo>
                  <a:lnTo>
                    <a:pt x="4788" y="17094"/>
                  </a:lnTo>
                  <a:lnTo>
                    <a:pt x="4788" y="17101"/>
                  </a:lnTo>
                  <a:lnTo>
                    <a:pt x="4789" y="17108"/>
                  </a:lnTo>
                  <a:lnTo>
                    <a:pt x="4789" y="17126"/>
                  </a:lnTo>
                  <a:lnTo>
                    <a:pt x="4787" y="17137"/>
                  </a:lnTo>
                  <a:lnTo>
                    <a:pt x="4783" y="17149"/>
                  </a:lnTo>
                  <a:lnTo>
                    <a:pt x="4778" y="17158"/>
                  </a:lnTo>
                  <a:lnTo>
                    <a:pt x="4775" y="17161"/>
                  </a:lnTo>
                  <a:lnTo>
                    <a:pt x="4774" y="17168"/>
                  </a:lnTo>
                  <a:lnTo>
                    <a:pt x="4777" y="17174"/>
                  </a:lnTo>
                  <a:lnTo>
                    <a:pt x="4785" y="17182"/>
                  </a:lnTo>
                  <a:lnTo>
                    <a:pt x="4789" y="17189"/>
                  </a:lnTo>
                  <a:lnTo>
                    <a:pt x="4786" y="17200"/>
                  </a:lnTo>
                  <a:lnTo>
                    <a:pt x="4787" y="17207"/>
                  </a:lnTo>
                  <a:lnTo>
                    <a:pt x="4789" y="17209"/>
                  </a:lnTo>
                  <a:lnTo>
                    <a:pt x="4792" y="17205"/>
                  </a:lnTo>
                  <a:lnTo>
                    <a:pt x="4787" y="17235"/>
                  </a:lnTo>
                  <a:lnTo>
                    <a:pt x="4781" y="17243"/>
                  </a:lnTo>
                  <a:lnTo>
                    <a:pt x="4774" y="17242"/>
                  </a:lnTo>
                  <a:lnTo>
                    <a:pt x="4766" y="17248"/>
                  </a:lnTo>
                  <a:lnTo>
                    <a:pt x="4765" y="17241"/>
                  </a:lnTo>
                  <a:lnTo>
                    <a:pt x="4764" y="17224"/>
                  </a:lnTo>
                  <a:lnTo>
                    <a:pt x="4763" y="17219"/>
                  </a:lnTo>
                  <a:lnTo>
                    <a:pt x="4761" y="17216"/>
                  </a:lnTo>
                  <a:lnTo>
                    <a:pt x="4758" y="17217"/>
                  </a:lnTo>
                  <a:lnTo>
                    <a:pt x="4755" y="17220"/>
                  </a:lnTo>
                  <a:lnTo>
                    <a:pt x="4750" y="17222"/>
                  </a:lnTo>
                  <a:lnTo>
                    <a:pt x="4744" y="17234"/>
                  </a:lnTo>
                  <a:lnTo>
                    <a:pt x="4742" y="17236"/>
                  </a:lnTo>
                  <a:lnTo>
                    <a:pt x="4738" y="17233"/>
                  </a:lnTo>
                  <a:lnTo>
                    <a:pt x="4736" y="17229"/>
                  </a:lnTo>
                  <a:lnTo>
                    <a:pt x="4732" y="17217"/>
                  </a:lnTo>
                  <a:lnTo>
                    <a:pt x="4724" y="17199"/>
                  </a:lnTo>
                  <a:lnTo>
                    <a:pt x="4720" y="17198"/>
                  </a:lnTo>
                  <a:lnTo>
                    <a:pt x="4716" y="17212"/>
                  </a:lnTo>
                  <a:lnTo>
                    <a:pt x="4714" y="17219"/>
                  </a:lnTo>
                  <a:lnTo>
                    <a:pt x="4699" y="17234"/>
                  </a:lnTo>
                  <a:lnTo>
                    <a:pt x="4695" y="17237"/>
                  </a:lnTo>
                  <a:lnTo>
                    <a:pt x="4685" y="17257"/>
                  </a:lnTo>
                  <a:lnTo>
                    <a:pt x="4676" y="17265"/>
                  </a:lnTo>
                  <a:lnTo>
                    <a:pt x="4670" y="17279"/>
                  </a:lnTo>
                  <a:lnTo>
                    <a:pt x="4665" y="17295"/>
                  </a:lnTo>
                  <a:lnTo>
                    <a:pt x="4662" y="17307"/>
                  </a:lnTo>
                  <a:lnTo>
                    <a:pt x="4660" y="17330"/>
                  </a:lnTo>
                  <a:lnTo>
                    <a:pt x="4663" y="17367"/>
                  </a:lnTo>
                  <a:lnTo>
                    <a:pt x="4661" y="17380"/>
                  </a:lnTo>
                  <a:lnTo>
                    <a:pt x="4648" y="17413"/>
                  </a:lnTo>
                  <a:lnTo>
                    <a:pt x="4642" y="17422"/>
                  </a:lnTo>
                  <a:lnTo>
                    <a:pt x="4637" y="17413"/>
                  </a:lnTo>
                  <a:lnTo>
                    <a:pt x="4632" y="17427"/>
                  </a:lnTo>
                  <a:lnTo>
                    <a:pt x="4628" y="17461"/>
                  </a:lnTo>
                  <a:lnTo>
                    <a:pt x="4625" y="17477"/>
                  </a:lnTo>
                  <a:lnTo>
                    <a:pt x="4618" y="17488"/>
                  </a:lnTo>
                  <a:lnTo>
                    <a:pt x="4613" y="17485"/>
                  </a:lnTo>
                  <a:lnTo>
                    <a:pt x="4608" y="17478"/>
                  </a:lnTo>
                  <a:lnTo>
                    <a:pt x="4602" y="17479"/>
                  </a:lnTo>
                  <a:lnTo>
                    <a:pt x="4597" y="17490"/>
                  </a:lnTo>
                  <a:lnTo>
                    <a:pt x="4593" y="17521"/>
                  </a:lnTo>
                  <a:lnTo>
                    <a:pt x="4589" y="17536"/>
                  </a:lnTo>
                  <a:lnTo>
                    <a:pt x="4584" y="17540"/>
                  </a:lnTo>
                  <a:lnTo>
                    <a:pt x="4568" y="17539"/>
                  </a:lnTo>
                  <a:lnTo>
                    <a:pt x="4568" y="17542"/>
                  </a:lnTo>
                  <a:lnTo>
                    <a:pt x="4568" y="17543"/>
                  </a:lnTo>
                  <a:lnTo>
                    <a:pt x="4568" y="17544"/>
                  </a:lnTo>
                  <a:lnTo>
                    <a:pt x="4569" y="17546"/>
                  </a:lnTo>
                  <a:lnTo>
                    <a:pt x="4564" y="17560"/>
                  </a:lnTo>
                  <a:lnTo>
                    <a:pt x="4560" y="17562"/>
                  </a:lnTo>
                  <a:lnTo>
                    <a:pt x="4555" y="17562"/>
                  </a:lnTo>
                  <a:lnTo>
                    <a:pt x="4550" y="17571"/>
                  </a:lnTo>
                  <a:lnTo>
                    <a:pt x="4571" y="17568"/>
                  </a:lnTo>
                  <a:lnTo>
                    <a:pt x="4571" y="17561"/>
                  </a:lnTo>
                  <a:lnTo>
                    <a:pt x="4571" y="17552"/>
                  </a:lnTo>
                  <a:lnTo>
                    <a:pt x="4576" y="17548"/>
                  </a:lnTo>
                  <a:lnTo>
                    <a:pt x="4585" y="17548"/>
                  </a:lnTo>
                  <a:lnTo>
                    <a:pt x="4601" y="17538"/>
                  </a:lnTo>
                  <a:lnTo>
                    <a:pt x="4610" y="17537"/>
                  </a:lnTo>
                  <a:lnTo>
                    <a:pt x="4615" y="17531"/>
                  </a:lnTo>
                  <a:lnTo>
                    <a:pt x="4624" y="17515"/>
                  </a:lnTo>
                  <a:lnTo>
                    <a:pt x="4628" y="17513"/>
                  </a:lnTo>
                  <a:lnTo>
                    <a:pt x="4631" y="17517"/>
                  </a:lnTo>
                  <a:lnTo>
                    <a:pt x="4635" y="17517"/>
                  </a:lnTo>
                  <a:lnTo>
                    <a:pt x="4639" y="17505"/>
                  </a:lnTo>
                  <a:lnTo>
                    <a:pt x="4641" y="17518"/>
                  </a:lnTo>
                  <a:lnTo>
                    <a:pt x="4644" y="17528"/>
                  </a:lnTo>
                  <a:lnTo>
                    <a:pt x="4648" y="17530"/>
                  </a:lnTo>
                  <a:lnTo>
                    <a:pt x="4652" y="17519"/>
                  </a:lnTo>
                  <a:lnTo>
                    <a:pt x="4649" y="17508"/>
                  </a:lnTo>
                  <a:lnTo>
                    <a:pt x="4648" y="17496"/>
                  </a:lnTo>
                  <a:lnTo>
                    <a:pt x="4650" y="17488"/>
                  </a:lnTo>
                  <a:lnTo>
                    <a:pt x="4656" y="17487"/>
                  </a:lnTo>
                  <a:lnTo>
                    <a:pt x="4675" y="17497"/>
                  </a:lnTo>
                  <a:lnTo>
                    <a:pt x="4675" y="17493"/>
                  </a:lnTo>
                  <a:lnTo>
                    <a:pt x="4674" y="17488"/>
                  </a:lnTo>
                  <a:lnTo>
                    <a:pt x="4679" y="17476"/>
                  </a:lnTo>
                  <a:lnTo>
                    <a:pt x="4693" y="17460"/>
                  </a:lnTo>
                  <a:lnTo>
                    <a:pt x="4699" y="17449"/>
                  </a:lnTo>
                  <a:lnTo>
                    <a:pt x="4706" y="17441"/>
                  </a:lnTo>
                  <a:lnTo>
                    <a:pt x="4720" y="17444"/>
                  </a:lnTo>
                  <a:lnTo>
                    <a:pt x="4726" y="17430"/>
                  </a:lnTo>
                  <a:lnTo>
                    <a:pt x="4732" y="17442"/>
                  </a:lnTo>
                  <a:lnTo>
                    <a:pt x="4740" y="17431"/>
                  </a:lnTo>
                  <a:lnTo>
                    <a:pt x="4752" y="17395"/>
                  </a:lnTo>
                  <a:lnTo>
                    <a:pt x="4759" y="17383"/>
                  </a:lnTo>
                  <a:lnTo>
                    <a:pt x="4765" y="17374"/>
                  </a:lnTo>
                  <a:lnTo>
                    <a:pt x="4770" y="17361"/>
                  </a:lnTo>
                  <a:lnTo>
                    <a:pt x="4773" y="17335"/>
                  </a:lnTo>
                  <a:lnTo>
                    <a:pt x="4777" y="17343"/>
                  </a:lnTo>
                  <a:lnTo>
                    <a:pt x="4780" y="17333"/>
                  </a:lnTo>
                  <a:lnTo>
                    <a:pt x="4784" y="17317"/>
                  </a:lnTo>
                  <a:lnTo>
                    <a:pt x="4790" y="17309"/>
                  </a:lnTo>
                  <a:lnTo>
                    <a:pt x="4790" y="17304"/>
                  </a:lnTo>
                  <a:lnTo>
                    <a:pt x="4790" y="17294"/>
                  </a:lnTo>
                  <a:lnTo>
                    <a:pt x="4795" y="17291"/>
                  </a:lnTo>
                  <a:lnTo>
                    <a:pt x="4803" y="17272"/>
                  </a:lnTo>
                  <a:lnTo>
                    <a:pt x="4808" y="17269"/>
                  </a:lnTo>
                  <a:lnTo>
                    <a:pt x="4812" y="17269"/>
                  </a:lnTo>
                  <a:lnTo>
                    <a:pt x="4821" y="17264"/>
                  </a:lnTo>
                  <a:lnTo>
                    <a:pt x="4835" y="17265"/>
                  </a:lnTo>
                  <a:lnTo>
                    <a:pt x="4844" y="17261"/>
                  </a:lnTo>
                  <a:lnTo>
                    <a:pt x="4889" y="17217"/>
                  </a:lnTo>
                  <a:lnTo>
                    <a:pt x="4895" y="17214"/>
                  </a:lnTo>
                  <a:lnTo>
                    <a:pt x="4903" y="17214"/>
                  </a:lnTo>
                  <a:lnTo>
                    <a:pt x="4921" y="17198"/>
                  </a:lnTo>
                  <a:lnTo>
                    <a:pt x="4929" y="17188"/>
                  </a:lnTo>
                  <a:cubicBezTo>
                    <a:pt x="4929" y="17188"/>
                    <a:pt x="4928" y="17180"/>
                    <a:pt x="4928" y="17180"/>
                  </a:cubicBezTo>
                  <a:close/>
                  <a:moveTo>
                    <a:pt x="20398" y="17504"/>
                  </a:moveTo>
                  <a:lnTo>
                    <a:pt x="20410" y="17419"/>
                  </a:lnTo>
                  <a:lnTo>
                    <a:pt x="20396" y="17339"/>
                  </a:lnTo>
                  <a:lnTo>
                    <a:pt x="20338" y="17269"/>
                  </a:lnTo>
                  <a:lnTo>
                    <a:pt x="20324" y="17258"/>
                  </a:lnTo>
                  <a:lnTo>
                    <a:pt x="20279" y="17244"/>
                  </a:lnTo>
                  <a:lnTo>
                    <a:pt x="20270" y="17222"/>
                  </a:lnTo>
                  <a:lnTo>
                    <a:pt x="20264" y="17174"/>
                  </a:lnTo>
                  <a:lnTo>
                    <a:pt x="20258" y="17151"/>
                  </a:lnTo>
                  <a:lnTo>
                    <a:pt x="20222" y="17137"/>
                  </a:lnTo>
                  <a:lnTo>
                    <a:pt x="20200" y="17123"/>
                  </a:lnTo>
                  <a:lnTo>
                    <a:pt x="20190" y="17096"/>
                  </a:lnTo>
                  <a:lnTo>
                    <a:pt x="20185" y="17072"/>
                  </a:lnTo>
                  <a:lnTo>
                    <a:pt x="20171" y="17039"/>
                  </a:lnTo>
                  <a:lnTo>
                    <a:pt x="20155" y="17017"/>
                  </a:lnTo>
                  <a:lnTo>
                    <a:pt x="20142" y="17026"/>
                  </a:lnTo>
                  <a:lnTo>
                    <a:pt x="20139" y="17017"/>
                  </a:lnTo>
                  <a:lnTo>
                    <a:pt x="20137" y="17013"/>
                  </a:lnTo>
                  <a:lnTo>
                    <a:pt x="20133" y="17011"/>
                  </a:lnTo>
                  <a:lnTo>
                    <a:pt x="20129" y="17009"/>
                  </a:lnTo>
                  <a:lnTo>
                    <a:pt x="20116" y="16998"/>
                  </a:lnTo>
                  <a:lnTo>
                    <a:pt x="20099" y="16992"/>
                  </a:lnTo>
                  <a:lnTo>
                    <a:pt x="20082" y="16991"/>
                  </a:lnTo>
                  <a:lnTo>
                    <a:pt x="20067" y="16995"/>
                  </a:lnTo>
                  <a:lnTo>
                    <a:pt x="20051" y="17008"/>
                  </a:lnTo>
                  <a:lnTo>
                    <a:pt x="20019" y="17057"/>
                  </a:lnTo>
                  <a:lnTo>
                    <a:pt x="20008" y="17063"/>
                  </a:lnTo>
                  <a:lnTo>
                    <a:pt x="19979" y="17066"/>
                  </a:lnTo>
                  <a:lnTo>
                    <a:pt x="19964" y="17071"/>
                  </a:lnTo>
                  <a:lnTo>
                    <a:pt x="19948" y="17087"/>
                  </a:lnTo>
                  <a:lnTo>
                    <a:pt x="19936" y="17104"/>
                  </a:lnTo>
                  <a:lnTo>
                    <a:pt x="19924" y="17108"/>
                  </a:lnTo>
                  <a:lnTo>
                    <a:pt x="19910" y="17089"/>
                  </a:lnTo>
                  <a:lnTo>
                    <a:pt x="19881" y="16943"/>
                  </a:lnTo>
                  <a:lnTo>
                    <a:pt x="19874" y="16916"/>
                  </a:lnTo>
                  <a:lnTo>
                    <a:pt x="19865" y="16893"/>
                  </a:lnTo>
                  <a:lnTo>
                    <a:pt x="19826" y="16808"/>
                  </a:lnTo>
                  <a:lnTo>
                    <a:pt x="19813" y="16792"/>
                  </a:lnTo>
                  <a:lnTo>
                    <a:pt x="19798" y="16765"/>
                  </a:lnTo>
                  <a:lnTo>
                    <a:pt x="19790" y="16761"/>
                  </a:lnTo>
                  <a:lnTo>
                    <a:pt x="19786" y="16784"/>
                  </a:lnTo>
                  <a:lnTo>
                    <a:pt x="19783" y="16796"/>
                  </a:lnTo>
                  <a:lnTo>
                    <a:pt x="19775" y="16799"/>
                  </a:lnTo>
                  <a:lnTo>
                    <a:pt x="19766" y="16797"/>
                  </a:lnTo>
                  <a:lnTo>
                    <a:pt x="19759" y="16792"/>
                  </a:lnTo>
                  <a:lnTo>
                    <a:pt x="19758" y="16808"/>
                  </a:lnTo>
                  <a:lnTo>
                    <a:pt x="19753" y="16836"/>
                  </a:lnTo>
                  <a:lnTo>
                    <a:pt x="19753" y="16854"/>
                  </a:lnTo>
                  <a:lnTo>
                    <a:pt x="19748" y="16849"/>
                  </a:lnTo>
                  <a:lnTo>
                    <a:pt x="19736" y="16843"/>
                  </a:lnTo>
                  <a:lnTo>
                    <a:pt x="19731" y="16838"/>
                  </a:lnTo>
                  <a:lnTo>
                    <a:pt x="19727" y="16892"/>
                  </a:lnTo>
                  <a:lnTo>
                    <a:pt x="19690" y="17057"/>
                  </a:lnTo>
                  <a:lnTo>
                    <a:pt x="19757" y="17263"/>
                  </a:lnTo>
                  <a:lnTo>
                    <a:pt x="19763" y="17275"/>
                  </a:lnTo>
                  <a:lnTo>
                    <a:pt x="19770" y="17279"/>
                  </a:lnTo>
                  <a:lnTo>
                    <a:pt x="19794" y="17301"/>
                  </a:lnTo>
                  <a:lnTo>
                    <a:pt x="19812" y="17326"/>
                  </a:lnTo>
                  <a:lnTo>
                    <a:pt x="19841" y="17353"/>
                  </a:lnTo>
                  <a:lnTo>
                    <a:pt x="19854" y="17356"/>
                  </a:lnTo>
                  <a:lnTo>
                    <a:pt x="19863" y="17350"/>
                  </a:lnTo>
                  <a:lnTo>
                    <a:pt x="19871" y="17343"/>
                  </a:lnTo>
                  <a:lnTo>
                    <a:pt x="19882" y="17339"/>
                  </a:lnTo>
                  <a:lnTo>
                    <a:pt x="19906" y="17337"/>
                  </a:lnTo>
                  <a:lnTo>
                    <a:pt x="19918" y="17343"/>
                  </a:lnTo>
                  <a:lnTo>
                    <a:pt x="19922" y="17361"/>
                  </a:lnTo>
                  <a:lnTo>
                    <a:pt x="19926" y="17411"/>
                  </a:lnTo>
                  <a:lnTo>
                    <a:pt x="19929" y="17436"/>
                  </a:lnTo>
                  <a:lnTo>
                    <a:pt x="19933" y="17446"/>
                  </a:lnTo>
                  <a:lnTo>
                    <a:pt x="19943" y="17464"/>
                  </a:lnTo>
                  <a:lnTo>
                    <a:pt x="19948" y="17508"/>
                  </a:lnTo>
                  <a:lnTo>
                    <a:pt x="19951" y="17700"/>
                  </a:lnTo>
                  <a:lnTo>
                    <a:pt x="19962" y="17776"/>
                  </a:lnTo>
                  <a:lnTo>
                    <a:pt x="19988" y="17821"/>
                  </a:lnTo>
                  <a:lnTo>
                    <a:pt x="20032" y="17821"/>
                  </a:lnTo>
                  <a:lnTo>
                    <a:pt x="20051" y="17800"/>
                  </a:lnTo>
                  <a:lnTo>
                    <a:pt x="20062" y="17792"/>
                  </a:lnTo>
                  <a:lnTo>
                    <a:pt x="20067" y="17798"/>
                  </a:lnTo>
                  <a:lnTo>
                    <a:pt x="20072" y="17811"/>
                  </a:lnTo>
                  <a:lnTo>
                    <a:pt x="20083" y="17812"/>
                  </a:lnTo>
                  <a:lnTo>
                    <a:pt x="20121" y="17794"/>
                  </a:lnTo>
                  <a:lnTo>
                    <a:pt x="20177" y="17712"/>
                  </a:lnTo>
                  <a:lnTo>
                    <a:pt x="20196" y="17703"/>
                  </a:lnTo>
                  <a:lnTo>
                    <a:pt x="20214" y="17710"/>
                  </a:lnTo>
                  <a:lnTo>
                    <a:pt x="20233" y="17722"/>
                  </a:lnTo>
                  <a:lnTo>
                    <a:pt x="20255" y="17728"/>
                  </a:lnTo>
                  <a:lnTo>
                    <a:pt x="20273" y="17716"/>
                  </a:lnTo>
                  <a:lnTo>
                    <a:pt x="20341" y="17634"/>
                  </a:lnTo>
                  <a:lnTo>
                    <a:pt x="20370" y="17580"/>
                  </a:lnTo>
                  <a:cubicBezTo>
                    <a:pt x="20370" y="17580"/>
                    <a:pt x="20398" y="17504"/>
                    <a:pt x="20398" y="17504"/>
                  </a:cubicBezTo>
                  <a:close/>
                  <a:moveTo>
                    <a:pt x="19679" y="16510"/>
                  </a:moveTo>
                  <a:lnTo>
                    <a:pt x="19649" y="16495"/>
                  </a:lnTo>
                  <a:lnTo>
                    <a:pt x="19629" y="16494"/>
                  </a:lnTo>
                  <a:lnTo>
                    <a:pt x="19629" y="16495"/>
                  </a:lnTo>
                  <a:lnTo>
                    <a:pt x="19621" y="16489"/>
                  </a:lnTo>
                  <a:lnTo>
                    <a:pt x="19615" y="16482"/>
                  </a:lnTo>
                  <a:lnTo>
                    <a:pt x="19610" y="16477"/>
                  </a:lnTo>
                  <a:lnTo>
                    <a:pt x="19602" y="16478"/>
                  </a:lnTo>
                  <a:lnTo>
                    <a:pt x="19596" y="16485"/>
                  </a:lnTo>
                  <a:lnTo>
                    <a:pt x="19585" y="16506"/>
                  </a:lnTo>
                  <a:lnTo>
                    <a:pt x="19578" y="16510"/>
                  </a:lnTo>
                  <a:lnTo>
                    <a:pt x="19509" y="16510"/>
                  </a:lnTo>
                  <a:lnTo>
                    <a:pt x="19489" y="16503"/>
                  </a:lnTo>
                  <a:lnTo>
                    <a:pt x="19476" y="16486"/>
                  </a:lnTo>
                  <a:lnTo>
                    <a:pt x="19451" y="16431"/>
                  </a:lnTo>
                  <a:lnTo>
                    <a:pt x="19433" y="16398"/>
                  </a:lnTo>
                  <a:lnTo>
                    <a:pt x="19431" y="16406"/>
                  </a:lnTo>
                  <a:lnTo>
                    <a:pt x="19432" y="16435"/>
                  </a:lnTo>
                  <a:lnTo>
                    <a:pt x="19424" y="16464"/>
                  </a:lnTo>
                  <a:lnTo>
                    <a:pt x="19409" y="16468"/>
                  </a:lnTo>
                  <a:lnTo>
                    <a:pt x="19374" y="16439"/>
                  </a:lnTo>
                  <a:lnTo>
                    <a:pt x="19358" y="16431"/>
                  </a:lnTo>
                  <a:lnTo>
                    <a:pt x="19225" y="16417"/>
                  </a:lnTo>
                  <a:lnTo>
                    <a:pt x="19213" y="16398"/>
                  </a:lnTo>
                  <a:lnTo>
                    <a:pt x="19202" y="16373"/>
                  </a:lnTo>
                  <a:lnTo>
                    <a:pt x="19191" y="16356"/>
                  </a:lnTo>
                  <a:lnTo>
                    <a:pt x="19181" y="16362"/>
                  </a:lnTo>
                  <a:lnTo>
                    <a:pt x="19171" y="16373"/>
                  </a:lnTo>
                  <a:lnTo>
                    <a:pt x="19159" y="16372"/>
                  </a:lnTo>
                  <a:lnTo>
                    <a:pt x="19149" y="16364"/>
                  </a:lnTo>
                  <a:lnTo>
                    <a:pt x="19143" y="16355"/>
                  </a:lnTo>
                  <a:lnTo>
                    <a:pt x="19141" y="16398"/>
                  </a:lnTo>
                  <a:lnTo>
                    <a:pt x="19144" y="16431"/>
                  </a:lnTo>
                  <a:lnTo>
                    <a:pt x="19141" y="16464"/>
                  </a:lnTo>
                  <a:lnTo>
                    <a:pt x="19123" y="16510"/>
                  </a:lnTo>
                  <a:lnTo>
                    <a:pt x="19114" y="16529"/>
                  </a:lnTo>
                  <a:lnTo>
                    <a:pt x="19103" y="16556"/>
                  </a:lnTo>
                  <a:lnTo>
                    <a:pt x="19095" y="16592"/>
                  </a:lnTo>
                  <a:lnTo>
                    <a:pt x="19095" y="16635"/>
                  </a:lnTo>
                  <a:lnTo>
                    <a:pt x="19106" y="16668"/>
                  </a:lnTo>
                  <a:lnTo>
                    <a:pt x="19126" y="16685"/>
                  </a:lnTo>
                  <a:lnTo>
                    <a:pt x="19148" y="16683"/>
                  </a:lnTo>
                  <a:lnTo>
                    <a:pt x="19167" y="16659"/>
                  </a:lnTo>
                  <a:lnTo>
                    <a:pt x="19183" y="16647"/>
                  </a:lnTo>
                  <a:lnTo>
                    <a:pt x="19246" y="16652"/>
                  </a:lnTo>
                  <a:lnTo>
                    <a:pt x="19331" y="16635"/>
                  </a:lnTo>
                  <a:lnTo>
                    <a:pt x="19353" y="16642"/>
                  </a:lnTo>
                  <a:lnTo>
                    <a:pt x="19450" y="16729"/>
                  </a:lnTo>
                  <a:lnTo>
                    <a:pt x="19490" y="16754"/>
                  </a:lnTo>
                  <a:lnTo>
                    <a:pt x="19529" y="16763"/>
                  </a:lnTo>
                  <a:lnTo>
                    <a:pt x="19567" y="16745"/>
                  </a:lnTo>
                  <a:lnTo>
                    <a:pt x="19605" y="16711"/>
                  </a:lnTo>
                  <a:lnTo>
                    <a:pt x="19643" y="16667"/>
                  </a:lnTo>
                  <a:lnTo>
                    <a:pt x="19673" y="16602"/>
                  </a:lnTo>
                  <a:lnTo>
                    <a:pt x="19690" y="16510"/>
                  </a:lnTo>
                  <a:cubicBezTo>
                    <a:pt x="19690" y="16510"/>
                    <a:pt x="19679" y="16510"/>
                    <a:pt x="19679" y="16510"/>
                  </a:cubicBezTo>
                  <a:close/>
                  <a:moveTo>
                    <a:pt x="21525" y="20102"/>
                  </a:moveTo>
                  <a:lnTo>
                    <a:pt x="21473" y="20042"/>
                  </a:lnTo>
                  <a:lnTo>
                    <a:pt x="21433" y="19952"/>
                  </a:lnTo>
                  <a:lnTo>
                    <a:pt x="21427" y="19922"/>
                  </a:lnTo>
                  <a:lnTo>
                    <a:pt x="21419" y="19806"/>
                  </a:lnTo>
                  <a:lnTo>
                    <a:pt x="21414" y="19767"/>
                  </a:lnTo>
                  <a:lnTo>
                    <a:pt x="21402" y="19747"/>
                  </a:lnTo>
                  <a:lnTo>
                    <a:pt x="21377" y="19742"/>
                  </a:lnTo>
                  <a:lnTo>
                    <a:pt x="21337" y="19757"/>
                  </a:lnTo>
                  <a:lnTo>
                    <a:pt x="21326" y="19746"/>
                  </a:lnTo>
                  <a:lnTo>
                    <a:pt x="21319" y="19697"/>
                  </a:lnTo>
                  <a:lnTo>
                    <a:pt x="21319" y="19516"/>
                  </a:lnTo>
                  <a:lnTo>
                    <a:pt x="21316" y="19466"/>
                  </a:lnTo>
                  <a:lnTo>
                    <a:pt x="21307" y="19426"/>
                  </a:lnTo>
                  <a:lnTo>
                    <a:pt x="21223" y="19221"/>
                  </a:lnTo>
                  <a:lnTo>
                    <a:pt x="21189" y="19163"/>
                  </a:lnTo>
                  <a:lnTo>
                    <a:pt x="21059" y="19019"/>
                  </a:lnTo>
                  <a:lnTo>
                    <a:pt x="20950" y="18923"/>
                  </a:lnTo>
                  <a:lnTo>
                    <a:pt x="20906" y="18905"/>
                  </a:lnTo>
                  <a:lnTo>
                    <a:pt x="20868" y="18854"/>
                  </a:lnTo>
                  <a:lnTo>
                    <a:pt x="20847" y="18837"/>
                  </a:lnTo>
                  <a:lnTo>
                    <a:pt x="20836" y="18842"/>
                  </a:lnTo>
                  <a:lnTo>
                    <a:pt x="20827" y="18857"/>
                  </a:lnTo>
                  <a:lnTo>
                    <a:pt x="20816" y="18863"/>
                  </a:lnTo>
                  <a:lnTo>
                    <a:pt x="20803" y="18845"/>
                  </a:lnTo>
                  <a:lnTo>
                    <a:pt x="20790" y="18818"/>
                  </a:lnTo>
                  <a:lnTo>
                    <a:pt x="20783" y="18808"/>
                  </a:lnTo>
                  <a:lnTo>
                    <a:pt x="20764" y="18796"/>
                  </a:lnTo>
                  <a:lnTo>
                    <a:pt x="20737" y="18743"/>
                  </a:lnTo>
                  <a:lnTo>
                    <a:pt x="20678" y="18692"/>
                  </a:lnTo>
                  <a:lnTo>
                    <a:pt x="20671" y="18679"/>
                  </a:lnTo>
                  <a:lnTo>
                    <a:pt x="20669" y="18658"/>
                  </a:lnTo>
                  <a:lnTo>
                    <a:pt x="20668" y="18635"/>
                  </a:lnTo>
                  <a:lnTo>
                    <a:pt x="20664" y="18618"/>
                  </a:lnTo>
                  <a:lnTo>
                    <a:pt x="20659" y="18607"/>
                  </a:lnTo>
                  <a:lnTo>
                    <a:pt x="20631" y="18595"/>
                  </a:lnTo>
                  <a:lnTo>
                    <a:pt x="20573" y="18540"/>
                  </a:lnTo>
                  <a:lnTo>
                    <a:pt x="20541" y="18528"/>
                  </a:lnTo>
                  <a:lnTo>
                    <a:pt x="20517" y="18588"/>
                  </a:lnTo>
                  <a:lnTo>
                    <a:pt x="20502" y="18676"/>
                  </a:lnTo>
                  <a:lnTo>
                    <a:pt x="20498" y="18743"/>
                  </a:lnTo>
                  <a:lnTo>
                    <a:pt x="20507" y="18830"/>
                  </a:lnTo>
                  <a:lnTo>
                    <a:pt x="20524" y="18905"/>
                  </a:lnTo>
                  <a:lnTo>
                    <a:pt x="20573" y="19040"/>
                  </a:lnTo>
                  <a:lnTo>
                    <a:pt x="20577" y="19049"/>
                  </a:lnTo>
                  <a:lnTo>
                    <a:pt x="20587" y="19094"/>
                  </a:lnTo>
                  <a:lnTo>
                    <a:pt x="20587" y="19134"/>
                  </a:lnTo>
                  <a:lnTo>
                    <a:pt x="20578" y="19163"/>
                  </a:lnTo>
                  <a:lnTo>
                    <a:pt x="20546" y="19219"/>
                  </a:lnTo>
                  <a:lnTo>
                    <a:pt x="20539" y="19235"/>
                  </a:lnTo>
                  <a:lnTo>
                    <a:pt x="20501" y="19360"/>
                  </a:lnTo>
                  <a:lnTo>
                    <a:pt x="20491" y="19386"/>
                  </a:lnTo>
                  <a:lnTo>
                    <a:pt x="20471" y="19462"/>
                  </a:lnTo>
                  <a:lnTo>
                    <a:pt x="20429" y="19495"/>
                  </a:lnTo>
                  <a:lnTo>
                    <a:pt x="20415" y="19520"/>
                  </a:lnTo>
                  <a:lnTo>
                    <a:pt x="20410" y="19563"/>
                  </a:lnTo>
                  <a:lnTo>
                    <a:pt x="20401" y="19585"/>
                  </a:lnTo>
                  <a:lnTo>
                    <a:pt x="20380" y="19616"/>
                  </a:lnTo>
                  <a:lnTo>
                    <a:pt x="20359" y="19657"/>
                  </a:lnTo>
                  <a:lnTo>
                    <a:pt x="20347" y="19711"/>
                  </a:lnTo>
                  <a:lnTo>
                    <a:pt x="20352" y="19807"/>
                  </a:lnTo>
                  <a:lnTo>
                    <a:pt x="20373" y="19880"/>
                  </a:lnTo>
                  <a:lnTo>
                    <a:pt x="20399" y="19946"/>
                  </a:lnTo>
                  <a:lnTo>
                    <a:pt x="20423" y="20023"/>
                  </a:lnTo>
                  <a:lnTo>
                    <a:pt x="20432" y="20069"/>
                  </a:lnTo>
                  <a:lnTo>
                    <a:pt x="20438" y="20117"/>
                  </a:lnTo>
                  <a:lnTo>
                    <a:pt x="20442" y="20166"/>
                  </a:lnTo>
                  <a:lnTo>
                    <a:pt x="20443" y="20220"/>
                  </a:lnTo>
                  <a:lnTo>
                    <a:pt x="20445" y="20241"/>
                  </a:lnTo>
                  <a:lnTo>
                    <a:pt x="20457" y="20320"/>
                  </a:lnTo>
                  <a:lnTo>
                    <a:pt x="20461" y="20322"/>
                  </a:lnTo>
                  <a:lnTo>
                    <a:pt x="20474" y="20318"/>
                  </a:lnTo>
                  <a:lnTo>
                    <a:pt x="20477" y="20320"/>
                  </a:lnTo>
                  <a:lnTo>
                    <a:pt x="20478" y="20331"/>
                  </a:lnTo>
                  <a:lnTo>
                    <a:pt x="20477" y="20356"/>
                  </a:lnTo>
                  <a:lnTo>
                    <a:pt x="20477" y="20367"/>
                  </a:lnTo>
                  <a:lnTo>
                    <a:pt x="20501" y="20553"/>
                  </a:lnTo>
                  <a:lnTo>
                    <a:pt x="20514" y="20605"/>
                  </a:lnTo>
                  <a:lnTo>
                    <a:pt x="20518" y="20633"/>
                  </a:lnTo>
                  <a:lnTo>
                    <a:pt x="20518" y="20651"/>
                  </a:lnTo>
                  <a:lnTo>
                    <a:pt x="20492" y="21014"/>
                  </a:lnTo>
                  <a:lnTo>
                    <a:pt x="20491" y="21205"/>
                  </a:lnTo>
                  <a:lnTo>
                    <a:pt x="20496" y="21253"/>
                  </a:lnTo>
                  <a:lnTo>
                    <a:pt x="20508" y="21273"/>
                  </a:lnTo>
                  <a:lnTo>
                    <a:pt x="20520" y="21286"/>
                  </a:lnTo>
                  <a:lnTo>
                    <a:pt x="20525" y="21314"/>
                  </a:lnTo>
                  <a:lnTo>
                    <a:pt x="20527" y="21345"/>
                  </a:lnTo>
                  <a:lnTo>
                    <a:pt x="20533" y="21367"/>
                  </a:lnTo>
                  <a:lnTo>
                    <a:pt x="20541" y="21371"/>
                  </a:lnTo>
                  <a:lnTo>
                    <a:pt x="20573" y="21367"/>
                  </a:lnTo>
                  <a:lnTo>
                    <a:pt x="20611" y="21388"/>
                  </a:lnTo>
                  <a:lnTo>
                    <a:pt x="20652" y="21427"/>
                  </a:lnTo>
                  <a:lnTo>
                    <a:pt x="20687" y="21474"/>
                  </a:lnTo>
                  <a:lnTo>
                    <a:pt x="20710" y="21522"/>
                  </a:lnTo>
                  <a:lnTo>
                    <a:pt x="20727" y="21588"/>
                  </a:lnTo>
                  <a:lnTo>
                    <a:pt x="20727" y="21600"/>
                  </a:lnTo>
                  <a:lnTo>
                    <a:pt x="20740" y="21590"/>
                  </a:lnTo>
                  <a:lnTo>
                    <a:pt x="20758" y="21547"/>
                  </a:lnTo>
                  <a:lnTo>
                    <a:pt x="20768" y="21538"/>
                  </a:lnTo>
                  <a:lnTo>
                    <a:pt x="20782" y="21518"/>
                  </a:lnTo>
                  <a:lnTo>
                    <a:pt x="20826" y="21382"/>
                  </a:lnTo>
                  <a:lnTo>
                    <a:pt x="20841" y="21253"/>
                  </a:lnTo>
                  <a:lnTo>
                    <a:pt x="20851" y="21217"/>
                  </a:lnTo>
                  <a:lnTo>
                    <a:pt x="20894" y="21127"/>
                  </a:lnTo>
                  <a:lnTo>
                    <a:pt x="20909" y="21116"/>
                  </a:lnTo>
                  <a:lnTo>
                    <a:pt x="20960" y="21054"/>
                  </a:lnTo>
                  <a:lnTo>
                    <a:pt x="20974" y="21031"/>
                  </a:lnTo>
                  <a:lnTo>
                    <a:pt x="20998" y="20977"/>
                  </a:lnTo>
                  <a:lnTo>
                    <a:pt x="21012" y="20954"/>
                  </a:lnTo>
                  <a:lnTo>
                    <a:pt x="21028" y="20945"/>
                  </a:lnTo>
                  <a:lnTo>
                    <a:pt x="21041" y="20935"/>
                  </a:lnTo>
                  <a:lnTo>
                    <a:pt x="21073" y="20866"/>
                  </a:lnTo>
                  <a:lnTo>
                    <a:pt x="21097" y="20827"/>
                  </a:lnTo>
                  <a:lnTo>
                    <a:pt x="21109" y="20815"/>
                  </a:lnTo>
                  <a:lnTo>
                    <a:pt x="21128" y="20805"/>
                  </a:lnTo>
                  <a:lnTo>
                    <a:pt x="21206" y="20813"/>
                  </a:lnTo>
                  <a:lnTo>
                    <a:pt x="21224" y="20793"/>
                  </a:lnTo>
                  <a:lnTo>
                    <a:pt x="21292" y="20759"/>
                  </a:lnTo>
                  <a:lnTo>
                    <a:pt x="21326" y="20717"/>
                  </a:lnTo>
                  <a:lnTo>
                    <a:pt x="21346" y="20701"/>
                  </a:lnTo>
                  <a:lnTo>
                    <a:pt x="21371" y="20695"/>
                  </a:lnTo>
                  <a:lnTo>
                    <a:pt x="21388" y="20684"/>
                  </a:lnTo>
                  <a:lnTo>
                    <a:pt x="21477" y="20510"/>
                  </a:lnTo>
                  <a:lnTo>
                    <a:pt x="21484" y="20484"/>
                  </a:lnTo>
                  <a:lnTo>
                    <a:pt x="21566" y="20384"/>
                  </a:lnTo>
                  <a:lnTo>
                    <a:pt x="21579" y="20348"/>
                  </a:lnTo>
                  <a:lnTo>
                    <a:pt x="21590" y="20302"/>
                  </a:lnTo>
                  <a:lnTo>
                    <a:pt x="21597" y="20251"/>
                  </a:lnTo>
                  <a:lnTo>
                    <a:pt x="21600" y="20203"/>
                  </a:lnTo>
                  <a:cubicBezTo>
                    <a:pt x="21600" y="20203"/>
                    <a:pt x="21525" y="20102"/>
                    <a:pt x="21525" y="20102"/>
                  </a:cubicBezTo>
                  <a:close/>
                  <a:moveTo>
                    <a:pt x="16312" y="14568"/>
                  </a:moveTo>
                  <a:lnTo>
                    <a:pt x="16301" y="14578"/>
                  </a:lnTo>
                  <a:lnTo>
                    <a:pt x="16289" y="14605"/>
                  </a:lnTo>
                  <a:lnTo>
                    <a:pt x="16267" y="14670"/>
                  </a:lnTo>
                  <a:lnTo>
                    <a:pt x="16256" y="14695"/>
                  </a:lnTo>
                  <a:lnTo>
                    <a:pt x="16242" y="14715"/>
                  </a:lnTo>
                  <a:lnTo>
                    <a:pt x="16239" y="14742"/>
                  </a:lnTo>
                  <a:lnTo>
                    <a:pt x="16208" y="14759"/>
                  </a:lnTo>
                  <a:lnTo>
                    <a:pt x="16173" y="14870"/>
                  </a:lnTo>
                  <a:lnTo>
                    <a:pt x="16160" y="14933"/>
                  </a:lnTo>
                  <a:lnTo>
                    <a:pt x="16155" y="14998"/>
                  </a:lnTo>
                  <a:lnTo>
                    <a:pt x="16162" y="15049"/>
                  </a:lnTo>
                  <a:lnTo>
                    <a:pt x="16186" y="15073"/>
                  </a:lnTo>
                  <a:lnTo>
                    <a:pt x="16197" y="15073"/>
                  </a:lnTo>
                  <a:lnTo>
                    <a:pt x="16206" y="15067"/>
                  </a:lnTo>
                  <a:lnTo>
                    <a:pt x="16212" y="15051"/>
                  </a:lnTo>
                  <a:lnTo>
                    <a:pt x="16217" y="14983"/>
                  </a:lnTo>
                  <a:lnTo>
                    <a:pt x="16224" y="14951"/>
                  </a:lnTo>
                  <a:lnTo>
                    <a:pt x="16258" y="14862"/>
                  </a:lnTo>
                  <a:lnTo>
                    <a:pt x="16267" y="14857"/>
                  </a:lnTo>
                  <a:lnTo>
                    <a:pt x="16286" y="14856"/>
                  </a:lnTo>
                  <a:lnTo>
                    <a:pt x="16299" y="14849"/>
                  </a:lnTo>
                  <a:lnTo>
                    <a:pt x="16318" y="14819"/>
                  </a:lnTo>
                  <a:lnTo>
                    <a:pt x="16330" y="14809"/>
                  </a:lnTo>
                  <a:lnTo>
                    <a:pt x="16323" y="14747"/>
                  </a:lnTo>
                  <a:lnTo>
                    <a:pt x="16327" y="14689"/>
                  </a:lnTo>
                  <a:lnTo>
                    <a:pt x="16339" y="14640"/>
                  </a:lnTo>
                  <a:lnTo>
                    <a:pt x="16357" y="14605"/>
                  </a:lnTo>
                  <a:lnTo>
                    <a:pt x="16344" y="14574"/>
                  </a:lnTo>
                  <a:cubicBezTo>
                    <a:pt x="16344" y="14574"/>
                    <a:pt x="16312" y="14568"/>
                    <a:pt x="16312" y="14568"/>
                  </a:cubicBezTo>
                  <a:close/>
                  <a:moveTo>
                    <a:pt x="18698" y="16073"/>
                  </a:moveTo>
                  <a:lnTo>
                    <a:pt x="18694" y="16030"/>
                  </a:lnTo>
                  <a:lnTo>
                    <a:pt x="18694" y="15989"/>
                  </a:lnTo>
                  <a:lnTo>
                    <a:pt x="18691" y="15959"/>
                  </a:lnTo>
                  <a:lnTo>
                    <a:pt x="18674" y="15947"/>
                  </a:lnTo>
                  <a:lnTo>
                    <a:pt x="18659" y="15928"/>
                  </a:lnTo>
                  <a:lnTo>
                    <a:pt x="18662" y="15887"/>
                  </a:lnTo>
                  <a:lnTo>
                    <a:pt x="18672" y="15847"/>
                  </a:lnTo>
                  <a:lnTo>
                    <a:pt x="18678" y="15831"/>
                  </a:lnTo>
                  <a:lnTo>
                    <a:pt x="18629" y="15831"/>
                  </a:lnTo>
                  <a:lnTo>
                    <a:pt x="18616" y="15840"/>
                  </a:lnTo>
                  <a:lnTo>
                    <a:pt x="18643" y="15885"/>
                  </a:lnTo>
                  <a:lnTo>
                    <a:pt x="18626" y="15900"/>
                  </a:lnTo>
                  <a:lnTo>
                    <a:pt x="18614" y="15904"/>
                  </a:lnTo>
                  <a:lnTo>
                    <a:pt x="18609" y="15893"/>
                  </a:lnTo>
                  <a:lnTo>
                    <a:pt x="18605" y="15894"/>
                  </a:lnTo>
                  <a:lnTo>
                    <a:pt x="18582" y="15840"/>
                  </a:lnTo>
                  <a:lnTo>
                    <a:pt x="18568" y="15815"/>
                  </a:lnTo>
                  <a:lnTo>
                    <a:pt x="18558" y="15785"/>
                  </a:lnTo>
                  <a:lnTo>
                    <a:pt x="18541" y="15698"/>
                  </a:lnTo>
                  <a:lnTo>
                    <a:pt x="18547" y="15697"/>
                  </a:lnTo>
                  <a:lnTo>
                    <a:pt x="18551" y="15700"/>
                  </a:lnTo>
                  <a:lnTo>
                    <a:pt x="18555" y="15714"/>
                  </a:lnTo>
                  <a:lnTo>
                    <a:pt x="18555" y="15670"/>
                  </a:lnTo>
                  <a:lnTo>
                    <a:pt x="18554" y="15635"/>
                  </a:lnTo>
                  <a:lnTo>
                    <a:pt x="18547" y="15609"/>
                  </a:lnTo>
                  <a:lnTo>
                    <a:pt x="18522" y="15571"/>
                  </a:lnTo>
                  <a:lnTo>
                    <a:pt x="18504" y="15517"/>
                  </a:lnTo>
                  <a:lnTo>
                    <a:pt x="18489" y="15456"/>
                  </a:lnTo>
                  <a:lnTo>
                    <a:pt x="18486" y="15417"/>
                  </a:lnTo>
                  <a:lnTo>
                    <a:pt x="18476" y="15374"/>
                  </a:lnTo>
                  <a:lnTo>
                    <a:pt x="18464" y="15338"/>
                  </a:lnTo>
                  <a:lnTo>
                    <a:pt x="18450" y="15311"/>
                  </a:lnTo>
                  <a:lnTo>
                    <a:pt x="18431" y="15292"/>
                  </a:lnTo>
                  <a:lnTo>
                    <a:pt x="18429" y="15284"/>
                  </a:lnTo>
                  <a:lnTo>
                    <a:pt x="18426" y="15278"/>
                  </a:lnTo>
                  <a:lnTo>
                    <a:pt x="18424" y="15271"/>
                  </a:lnTo>
                  <a:lnTo>
                    <a:pt x="18424" y="15260"/>
                  </a:lnTo>
                  <a:lnTo>
                    <a:pt x="18365" y="15327"/>
                  </a:lnTo>
                  <a:lnTo>
                    <a:pt x="18349" y="15355"/>
                  </a:lnTo>
                  <a:lnTo>
                    <a:pt x="18340" y="15398"/>
                  </a:lnTo>
                  <a:lnTo>
                    <a:pt x="18333" y="15423"/>
                  </a:lnTo>
                  <a:lnTo>
                    <a:pt x="18325" y="15434"/>
                  </a:lnTo>
                  <a:lnTo>
                    <a:pt x="18317" y="15441"/>
                  </a:lnTo>
                  <a:lnTo>
                    <a:pt x="18287" y="15481"/>
                  </a:lnTo>
                  <a:lnTo>
                    <a:pt x="18282" y="15502"/>
                  </a:lnTo>
                  <a:lnTo>
                    <a:pt x="18282" y="15521"/>
                  </a:lnTo>
                  <a:lnTo>
                    <a:pt x="18279" y="15536"/>
                  </a:lnTo>
                  <a:lnTo>
                    <a:pt x="18263" y="15541"/>
                  </a:lnTo>
                  <a:lnTo>
                    <a:pt x="18253" y="15539"/>
                  </a:lnTo>
                  <a:lnTo>
                    <a:pt x="18233" y="15529"/>
                  </a:lnTo>
                  <a:lnTo>
                    <a:pt x="18178" y="15523"/>
                  </a:lnTo>
                  <a:lnTo>
                    <a:pt x="18156" y="15527"/>
                  </a:lnTo>
                  <a:lnTo>
                    <a:pt x="18137" y="15541"/>
                  </a:lnTo>
                  <a:lnTo>
                    <a:pt x="18128" y="15581"/>
                  </a:lnTo>
                  <a:lnTo>
                    <a:pt x="18164" y="15650"/>
                  </a:lnTo>
                  <a:lnTo>
                    <a:pt x="18161" y="15691"/>
                  </a:lnTo>
                  <a:lnTo>
                    <a:pt x="18153" y="15737"/>
                  </a:lnTo>
                  <a:lnTo>
                    <a:pt x="18164" y="15783"/>
                  </a:lnTo>
                  <a:lnTo>
                    <a:pt x="18180" y="15820"/>
                  </a:lnTo>
                  <a:lnTo>
                    <a:pt x="18192" y="15840"/>
                  </a:lnTo>
                  <a:lnTo>
                    <a:pt x="18203" y="15870"/>
                  </a:lnTo>
                  <a:lnTo>
                    <a:pt x="18222" y="15948"/>
                  </a:lnTo>
                  <a:lnTo>
                    <a:pt x="18236" y="15987"/>
                  </a:lnTo>
                  <a:lnTo>
                    <a:pt x="18244" y="16000"/>
                  </a:lnTo>
                  <a:lnTo>
                    <a:pt x="18260" y="16014"/>
                  </a:lnTo>
                  <a:lnTo>
                    <a:pt x="18267" y="16027"/>
                  </a:lnTo>
                  <a:lnTo>
                    <a:pt x="18271" y="16041"/>
                  </a:lnTo>
                  <a:lnTo>
                    <a:pt x="18291" y="16198"/>
                  </a:lnTo>
                  <a:lnTo>
                    <a:pt x="18297" y="16202"/>
                  </a:lnTo>
                  <a:lnTo>
                    <a:pt x="18301" y="16211"/>
                  </a:lnTo>
                  <a:lnTo>
                    <a:pt x="18306" y="16215"/>
                  </a:lnTo>
                  <a:lnTo>
                    <a:pt x="18315" y="16199"/>
                  </a:lnTo>
                  <a:lnTo>
                    <a:pt x="18327" y="16186"/>
                  </a:lnTo>
                  <a:lnTo>
                    <a:pt x="18375" y="16170"/>
                  </a:lnTo>
                  <a:lnTo>
                    <a:pt x="18396" y="16168"/>
                  </a:lnTo>
                  <a:lnTo>
                    <a:pt x="18418" y="16183"/>
                  </a:lnTo>
                  <a:lnTo>
                    <a:pt x="18421" y="16115"/>
                  </a:lnTo>
                  <a:lnTo>
                    <a:pt x="18408" y="16082"/>
                  </a:lnTo>
                  <a:lnTo>
                    <a:pt x="18388" y="16060"/>
                  </a:lnTo>
                  <a:lnTo>
                    <a:pt x="18370" y="16027"/>
                  </a:lnTo>
                  <a:lnTo>
                    <a:pt x="18389" y="16026"/>
                  </a:lnTo>
                  <a:lnTo>
                    <a:pt x="18413" y="16043"/>
                  </a:lnTo>
                  <a:lnTo>
                    <a:pt x="18425" y="16039"/>
                  </a:lnTo>
                  <a:lnTo>
                    <a:pt x="18411" y="15978"/>
                  </a:lnTo>
                  <a:lnTo>
                    <a:pt x="18426" y="16000"/>
                  </a:lnTo>
                  <a:lnTo>
                    <a:pt x="18431" y="16011"/>
                  </a:lnTo>
                  <a:lnTo>
                    <a:pt x="18439" y="15998"/>
                  </a:lnTo>
                  <a:lnTo>
                    <a:pt x="18447" y="15997"/>
                  </a:lnTo>
                  <a:lnTo>
                    <a:pt x="18455" y="16007"/>
                  </a:lnTo>
                  <a:lnTo>
                    <a:pt x="18459" y="16027"/>
                  </a:lnTo>
                  <a:lnTo>
                    <a:pt x="18457" y="16056"/>
                  </a:lnTo>
                  <a:lnTo>
                    <a:pt x="18448" y="16067"/>
                  </a:lnTo>
                  <a:lnTo>
                    <a:pt x="18438" y="16073"/>
                  </a:lnTo>
                  <a:lnTo>
                    <a:pt x="18431" y="16090"/>
                  </a:lnTo>
                  <a:lnTo>
                    <a:pt x="18436" y="16138"/>
                  </a:lnTo>
                  <a:lnTo>
                    <a:pt x="18456" y="16151"/>
                  </a:lnTo>
                  <a:lnTo>
                    <a:pt x="18479" y="16136"/>
                  </a:lnTo>
                  <a:lnTo>
                    <a:pt x="18492" y="16104"/>
                  </a:lnTo>
                  <a:lnTo>
                    <a:pt x="18514" y="16129"/>
                  </a:lnTo>
                  <a:lnTo>
                    <a:pt x="18523" y="16144"/>
                  </a:lnTo>
                  <a:lnTo>
                    <a:pt x="18533" y="16166"/>
                  </a:lnTo>
                  <a:lnTo>
                    <a:pt x="18529" y="16190"/>
                  </a:lnTo>
                  <a:lnTo>
                    <a:pt x="18538" y="16209"/>
                  </a:lnTo>
                  <a:lnTo>
                    <a:pt x="18568" y="16244"/>
                  </a:lnTo>
                  <a:lnTo>
                    <a:pt x="18582" y="16273"/>
                  </a:lnTo>
                  <a:lnTo>
                    <a:pt x="18589" y="16276"/>
                  </a:lnTo>
                  <a:lnTo>
                    <a:pt x="18606" y="16277"/>
                  </a:lnTo>
                  <a:lnTo>
                    <a:pt x="18629" y="16263"/>
                  </a:lnTo>
                  <a:lnTo>
                    <a:pt x="18655" y="16240"/>
                  </a:lnTo>
                  <a:lnTo>
                    <a:pt x="18678" y="16235"/>
                  </a:lnTo>
                  <a:lnTo>
                    <a:pt x="18691" y="16277"/>
                  </a:lnTo>
                  <a:lnTo>
                    <a:pt x="18707" y="16247"/>
                  </a:lnTo>
                  <a:lnTo>
                    <a:pt x="18760" y="16166"/>
                  </a:lnTo>
                  <a:lnTo>
                    <a:pt x="18745" y="16136"/>
                  </a:lnTo>
                  <a:cubicBezTo>
                    <a:pt x="18745" y="16136"/>
                    <a:pt x="18698" y="16073"/>
                    <a:pt x="18698" y="16073"/>
                  </a:cubicBezTo>
                  <a:close/>
                  <a:moveTo>
                    <a:pt x="17100" y="14261"/>
                  </a:moveTo>
                  <a:lnTo>
                    <a:pt x="17094" y="14253"/>
                  </a:lnTo>
                  <a:lnTo>
                    <a:pt x="17088" y="14233"/>
                  </a:lnTo>
                  <a:lnTo>
                    <a:pt x="17084" y="14207"/>
                  </a:lnTo>
                  <a:lnTo>
                    <a:pt x="17083" y="14182"/>
                  </a:lnTo>
                  <a:lnTo>
                    <a:pt x="17077" y="14151"/>
                  </a:lnTo>
                  <a:lnTo>
                    <a:pt x="17063" y="14120"/>
                  </a:lnTo>
                  <a:lnTo>
                    <a:pt x="17046" y="14098"/>
                  </a:lnTo>
                  <a:lnTo>
                    <a:pt x="17021" y="14081"/>
                  </a:lnTo>
                  <a:lnTo>
                    <a:pt x="17010" y="14065"/>
                  </a:lnTo>
                  <a:lnTo>
                    <a:pt x="17000" y="14056"/>
                  </a:lnTo>
                  <a:lnTo>
                    <a:pt x="16990" y="14066"/>
                  </a:lnTo>
                  <a:lnTo>
                    <a:pt x="16983" y="14076"/>
                  </a:lnTo>
                  <a:lnTo>
                    <a:pt x="16973" y="14083"/>
                  </a:lnTo>
                  <a:lnTo>
                    <a:pt x="16895" y="14108"/>
                  </a:lnTo>
                  <a:lnTo>
                    <a:pt x="16888" y="14114"/>
                  </a:lnTo>
                  <a:lnTo>
                    <a:pt x="16874" y="14090"/>
                  </a:lnTo>
                  <a:lnTo>
                    <a:pt x="16858" y="14073"/>
                  </a:lnTo>
                  <a:lnTo>
                    <a:pt x="16842" y="14070"/>
                  </a:lnTo>
                  <a:lnTo>
                    <a:pt x="16829" y="14089"/>
                  </a:lnTo>
                  <a:lnTo>
                    <a:pt x="16811" y="14102"/>
                  </a:lnTo>
                  <a:lnTo>
                    <a:pt x="16756" y="14163"/>
                  </a:lnTo>
                  <a:lnTo>
                    <a:pt x="16679" y="14272"/>
                  </a:lnTo>
                  <a:lnTo>
                    <a:pt x="16676" y="14278"/>
                  </a:lnTo>
                  <a:lnTo>
                    <a:pt x="16669" y="14285"/>
                  </a:lnTo>
                  <a:lnTo>
                    <a:pt x="16668" y="14301"/>
                  </a:lnTo>
                  <a:lnTo>
                    <a:pt x="16668" y="14321"/>
                  </a:lnTo>
                  <a:lnTo>
                    <a:pt x="16666" y="14339"/>
                  </a:lnTo>
                  <a:lnTo>
                    <a:pt x="16625" y="14447"/>
                  </a:lnTo>
                  <a:lnTo>
                    <a:pt x="16614" y="14465"/>
                  </a:lnTo>
                  <a:lnTo>
                    <a:pt x="16607" y="14488"/>
                  </a:lnTo>
                  <a:lnTo>
                    <a:pt x="16616" y="14539"/>
                  </a:lnTo>
                  <a:lnTo>
                    <a:pt x="16630" y="14585"/>
                  </a:lnTo>
                  <a:lnTo>
                    <a:pt x="16638" y="14597"/>
                  </a:lnTo>
                  <a:lnTo>
                    <a:pt x="16643" y="14636"/>
                  </a:lnTo>
                  <a:lnTo>
                    <a:pt x="16655" y="14651"/>
                  </a:lnTo>
                  <a:lnTo>
                    <a:pt x="16672" y="14663"/>
                  </a:lnTo>
                  <a:lnTo>
                    <a:pt x="16689" y="14691"/>
                  </a:lnTo>
                  <a:lnTo>
                    <a:pt x="16706" y="14701"/>
                  </a:lnTo>
                  <a:lnTo>
                    <a:pt x="16730" y="14698"/>
                  </a:lnTo>
                  <a:lnTo>
                    <a:pt x="16752" y="14703"/>
                  </a:lnTo>
                  <a:lnTo>
                    <a:pt x="16767" y="14763"/>
                  </a:lnTo>
                  <a:lnTo>
                    <a:pt x="16794" y="14817"/>
                  </a:lnTo>
                  <a:lnTo>
                    <a:pt x="16802" y="14839"/>
                  </a:lnTo>
                  <a:lnTo>
                    <a:pt x="16809" y="14839"/>
                  </a:lnTo>
                  <a:lnTo>
                    <a:pt x="16832" y="14823"/>
                  </a:lnTo>
                  <a:lnTo>
                    <a:pt x="16878" y="14828"/>
                  </a:lnTo>
                  <a:lnTo>
                    <a:pt x="16924" y="14855"/>
                  </a:lnTo>
                  <a:lnTo>
                    <a:pt x="16946" y="14902"/>
                  </a:lnTo>
                  <a:lnTo>
                    <a:pt x="17001" y="14823"/>
                  </a:lnTo>
                  <a:lnTo>
                    <a:pt x="17056" y="14715"/>
                  </a:lnTo>
                  <a:lnTo>
                    <a:pt x="17052" y="14691"/>
                  </a:lnTo>
                  <a:lnTo>
                    <a:pt x="17052" y="14677"/>
                  </a:lnTo>
                  <a:lnTo>
                    <a:pt x="17059" y="14675"/>
                  </a:lnTo>
                  <a:lnTo>
                    <a:pt x="17070" y="14683"/>
                  </a:lnTo>
                  <a:lnTo>
                    <a:pt x="17071" y="14641"/>
                  </a:lnTo>
                  <a:lnTo>
                    <a:pt x="17070" y="14597"/>
                  </a:lnTo>
                  <a:lnTo>
                    <a:pt x="17067" y="14557"/>
                  </a:lnTo>
                  <a:lnTo>
                    <a:pt x="17062" y="14526"/>
                  </a:lnTo>
                  <a:lnTo>
                    <a:pt x="17098" y="14392"/>
                  </a:lnTo>
                  <a:lnTo>
                    <a:pt x="17109" y="14297"/>
                  </a:lnTo>
                  <a:lnTo>
                    <a:pt x="17109" y="14272"/>
                  </a:lnTo>
                  <a:cubicBezTo>
                    <a:pt x="17109" y="14272"/>
                    <a:pt x="17100" y="14261"/>
                    <a:pt x="17100" y="14261"/>
                  </a:cubicBezTo>
                  <a:close/>
                  <a:moveTo>
                    <a:pt x="19556" y="17173"/>
                  </a:moveTo>
                  <a:lnTo>
                    <a:pt x="19550" y="17165"/>
                  </a:lnTo>
                  <a:lnTo>
                    <a:pt x="19537" y="17147"/>
                  </a:lnTo>
                  <a:lnTo>
                    <a:pt x="19486" y="17042"/>
                  </a:lnTo>
                  <a:lnTo>
                    <a:pt x="19370" y="17059"/>
                  </a:lnTo>
                  <a:lnTo>
                    <a:pt x="19341" y="17095"/>
                  </a:lnTo>
                  <a:lnTo>
                    <a:pt x="19361" y="17165"/>
                  </a:lnTo>
                  <a:lnTo>
                    <a:pt x="19396" y="17209"/>
                  </a:lnTo>
                  <a:lnTo>
                    <a:pt x="19406" y="17234"/>
                  </a:lnTo>
                  <a:lnTo>
                    <a:pt x="19410" y="17283"/>
                  </a:lnTo>
                  <a:lnTo>
                    <a:pt x="19410" y="17337"/>
                  </a:lnTo>
                  <a:lnTo>
                    <a:pt x="19413" y="17388"/>
                  </a:lnTo>
                  <a:lnTo>
                    <a:pt x="19421" y="17431"/>
                  </a:lnTo>
                  <a:lnTo>
                    <a:pt x="19437" y="17462"/>
                  </a:lnTo>
                  <a:lnTo>
                    <a:pt x="19479" y="17476"/>
                  </a:lnTo>
                  <a:lnTo>
                    <a:pt x="19521" y="17447"/>
                  </a:lnTo>
                  <a:lnTo>
                    <a:pt x="19558" y="17391"/>
                  </a:lnTo>
                  <a:lnTo>
                    <a:pt x="19581" y="17322"/>
                  </a:lnTo>
                  <a:lnTo>
                    <a:pt x="19590" y="17283"/>
                  </a:lnTo>
                  <a:lnTo>
                    <a:pt x="19591" y="17261"/>
                  </a:lnTo>
                  <a:lnTo>
                    <a:pt x="19584" y="17236"/>
                  </a:lnTo>
                  <a:cubicBezTo>
                    <a:pt x="19584" y="17236"/>
                    <a:pt x="19556" y="17173"/>
                    <a:pt x="19556" y="17173"/>
                  </a:cubicBezTo>
                  <a:close/>
                </a:path>
              </a:pathLst>
            </a:custGeom>
            <a:grp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grpSp>
      <p:sp>
        <p:nvSpPr>
          <p:cNvPr id="5" name="TextBox 4">
            <a:extLst>
              <a:ext uri="{FF2B5EF4-FFF2-40B4-BE49-F238E27FC236}">
                <a16:creationId xmlns:a16="http://schemas.microsoft.com/office/drawing/2014/main" id="{F74D0417-8084-5F3F-73A8-76BA5139449B}"/>
              </a:ext>
            </a:extLst>
          </p:cNvPr>
          <p:cNvSpPr txBox="1"/>
          <p:nvPr userDrawn="1"/>
        </p:nvSpPr>
        <p:spPr>
          <a:xfrm>
            <a:off x="6008772" y="3426290"/>
            <a:ext cx="2276820" cy="310341"/>
          </a:xfrm>
          <a:prstGeom prst="rect">
            <a:avLst/>
          </a:prstGeom>
          <a:noFill/>
        </p:spPr>
        <p:txBody>
          <a:bodyPr wrap="square" rtlCol="0">
            <a:spAutoFit/>
          </a:bodyPr>
          <a:lstStyle/>
          <a:p>
            <a:pPr algn="r">
              <a:lnSpc>
                <a:spcPts val="1700"/>
              </a:lnSpc>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1,600+ </a:t>
            </a:r>
            <a:r>
              <a:rPr lang="en-US" dirty="0">
                <a:solidFill>
                  <a:schemeClr val="bg1"/>
                </a:solidFill>
                <a:latin typeface="Arial" panose="020B0604020202020204" pitchFamily="34" charset="0"/>
                <a:ea typeface="Lato" panose="020F0502020204030203" pitchFamily="34" charset="0"/>
                <a:cs typeface="Arial" panose="020B0604020202020204" pitchFamily="34" charset="0"/>
              </a:rPr>
              <a:t>Hospitals</a:t>
            </a:r>
          </a:p>
        </p:txBody>
      </p:sp>
      <p:sp>
        <p:nvSpPr>
          <p:cNvPr id="6" name="TextBox 5">
            <a:extLst>
              <a:ext uri="{FF2B5EF4-FFF2-40B4-BE49-F238E27FC236}">
                <a16:creationId xmlns:a16="http://schemas.microsoft.com/office/drawing/2014/main" id="{4085C77D-3B56-6F54-A577-B14290EC4AEF}"/>
              </a:ext>
            </a:extLst>
          </p:cNvPr>
          <p:cNvSpPr txBox="1"/>
          <p:nvPr userDrawn="1"/>
        </p:nvSpPr>
        <p:spPr>
          <a:xfrm>
            <a:off x="7832720" y="4128817"/>
            <a:ext cx="2276820" cy="310341"/>
          </a:xfrm>
          <a:prstGeom prst="rect">
            <a:avLst/>
          </a:prstGeom>
          <a:noFill/>
        </p:spPr>
        <p:txBody>
          <a:bodyPr wrap="square" rtlCol="0">
            <a:spAutoFit/>
          </a:bodyPr>
          <a:lstStyle/>
          <a:p>
            <a:pPr algn="r">
              <a:lnSpc>
                <a:spcPts val="1700"/>
              </a:lnSpc>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5,000+ </a:t>
            </a:r>
            <a:r>
              <a:rPr lang="en-US" dirty="0">
                <a:solidFill>
                  <a:schemeClr val="bg1"/>
                </a:solidFill>
                <a:latin typeface="Arial" panose="020B0604020202020204" pitchFamily="34" charset="0"/>
                <a:ea typeface="Lato" panose="020F0502020204030203" pitchFamily="34" charset="0"/>
                <a:cs typeface="Arial" panose="020B0604020202020204" pitchFamily="34" charset="0"/>
              </a:rPr>
              <a:t>Physicians</a:t>
            </a:r>
          </a:p>
        </p:txBody>
      </p:sp>
      <p:sp>
        <p:nvSpPr>
          <p:cNvPr id="7" name="TextBox 6">
            <a:extLst>
              <a:ext uri="{FF2B5EF4-FFF2-40B4-BE49-F238E27FC236}">
                <a16:creationId xmlns:a16="http://schemas.microsoft.com/office/drawing/2014/main" id="{97B8A289-27A3-7A8F-373C-AF24616558DC}"/>
              </a:ext>
            </a:extLst>
          </p:cNvPr>
          <p:cNvSpPr txBox="1"/>
          <p:nvPr userDrawn="1"/>
        </p:nvSpPr>
        <p:spPr>
          <a:xfrm>
            <a:off x="9381790" y="5621184"/>
            <a:ext cx="3038011" cy="369332"/>
          </a:xfrm>
          <a:prstGeom prst="rect">
            <a:avLst/>
          </a:prstGeom>
          <a:noFill/>
        </p:spPr>
        <p:txBody>
          <a:bodyPr wrap="none" rtlCol="0">
            <a:spAutoFit/>
          </a:bodyPr>
          <a:lstStyle/>
          <a:p>
            <a:r>
              <a:rPr lang="en-US" b="1" i="1" dirty="0"/>
              <a:t>&gt;95% </a:t>
            </a:r>
            <a:r>
              <a:rPr lang="en-US" i="1" dirty="0"/>
              <a:t>Client Retention Rate</a:t>
            </a:r>
          </a:p>
        </p:txBody>
      </p:sp>
    </p:spTree>
    <p:extLst>
      <p:ext uri="{BB962C8B-B14F-4D97-AF65-F5344CB8AC3E}">
        <p14:creationId xmlns:p14="http://schemas.microsoft.com/office/powerpoint/2010/main" val="576264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03F3C121-A0F5-9BC8-3EE8-C1C76D6A6063}"/>
              </a:ext>
            </a:extLst>
          </p:cNvPr>
          <p:cNvSpPr/>
          <p:nvPr userDrawn="1"/>
        </p:nvSpPr>
        <p:spPr>
          <a:xfrm>
            <a:off x="0" y="0"/>
            <a:ext cx="12192000" cy="170953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7305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icing Tab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9EE6A-26DD-211D-2C65-D716F2B2651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Rectangle 5">
            <a:extLst>
              <a:ext uri="{FF2B5EF4-FFF2-40B4-BE49-F238E27FC236}">
                <a16:creationId xmlns:a16="http://schemas.microsoft.com/office/drawing/2014/main" id="{4989F425-8BC2-DC03-FA93-79659817D725}"/>
              </a:ext>
            </a:extLst>
          </p:cNvPr>
          <p:cNvSpPr>
            <a:spLocks noChangeArrowheads="1"/>
          </p:cNvSpPr>
          <p:nvPr userDrawn="1"/>
        </p:nvSpPr>
        <p:spPr bwMode="auto">
          <a:xfrm>
            <a:off x="719138" y="2348463"/>
            <a:ext cx="10741025" cy="3876675"/>
          </a:xfrm>
          <a:prstGeom prst="rect">
            <a:avLst/>
          </a:prstGeom>
          <a:solidFill>
            <a:schemeClr val="bg2">
              <a:lumMod val="60000"/>
              <a:lumOff val="40000"/>
              <a:alpha val="6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id="{1DEC8AAC-843F-46FA-6902-4D9460B0ACA9}"/>
              </a:ext>
            </a:extLst>
          </p:cNvPr>
          <p:cNvSpPr>
            <a:spLocks noChangeArrowheads="1"/>
          </p:cNvSpPr>
          <p:nvPr userDrawn="1"/>
        </p:nvSpPr>
        <p:spPr bwMode="auto">
          <a:xfrm>
            <a:off x="632863" y="5796513"/>
            <a:ext cx="10913576" cy="428625"/>
          </a:xfrm>
          <a:prstGeom prst="rect">
            <a:avLst/>
          </a:pr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ctangle 7">
            <a:extLst>
              <a:ext uri="{FF2B5EF4-FFF2-40B4-BE49-F238E27FC236}">
                <a16:creationId xmlns:a16="http://schemas.microsoft.com/office/drawing/2014/main" id="{088BC7C9-2780-6C64-7059-D1F882B7D7FF}"/>
              </a:ext>
            </a:extLst>
          </p:cNvPr>
          <p:cNvSpPr>
            <a:spLocks noChangeArrowheads="1"/>
          </p:cNvSpPr>
          <p:nvPr userDrawn="1"/>
        </p:nvSpPr>
        <p:spPr bwMode="auto">
          <a:xfrm>
            <a:off x="632863" y="4932913"/>
            <a:ext cx="10913576" cy="428625"/>
          </a:xfrm>
          <a:prstGeom prst="rect">
            <a:avLst/>
          </a:pr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7B7136D6-6C41-4593-2D94-5EEB07380152}"/>
              </a:ext>
            </a:extLst>
          </p:cNvPr>
          <p:cNvSpPr>
            <a:spLocks noChangeArrowheads="1"/>
          </p:cNvSpPr>
          <p:nvPr userDrawn="1"/>
        </p:nvSpPr>
        <p:spPr bwMode="auto">
          <a:xfrm>
            <a:off x="632863" y="4069313"/>
            <a:ext cx="10913576" cy="434975"/>
          </a:xfrm>
          <a:prstGeom prst="rect">
            <a:avLst/>
          </a:pr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650CEE03-4DC4-D078-4E7F-26C7346CEF86}"/>
              </a:ext>
            </a:extLst>
          </p:cNvPr>
          <p:cNvSpPr>
            <a:spLocks noChangeArrowheads="1"/>
          </p:cNvSpPr>
          <p:nvPr userDrawn="1"/>
        </p:nvSpPr>
        <p:spPr bwMode="auto">
          <a:xfrm>
            <a:off x="632863" y="3205713"/>
            <a:ext cx="10913576" cy="434975"/>
          </a:xfrm>
          <a:prstGeom prst="rect">
            <a:avLst/>
          </a:pr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10">
            <a:extLst>
              <a:ext uri="{FF2B5EF4-FFF2-40B4-BE49-F238E27FC236}">
                <a16:creationId xmlns:a16="http://schemas.microsoft.com/office/drawing/2014/main" id="{5CB53520-6644-C343-BFF7-7FFF44EC8C65}"/>
              </a:ext>
            </a:extLst>
          </p:cNvPr>
          <p:cNvSpPr>
            <a:spLocks noChangeArrowheads="1"/>
          </p:cNvSpPr>
          <p:nvPr userDrawn="1"/>
        </p:nvSpPr>
        <p:spPr bwMode="auto">
          <a:xfrm>
            <a:off x="632861" y="2348463"/>
            <a:ext cx="10913579" cy="4286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Line 11">
            <a:extLst>
              <a:ext uri="{FF2B5EF4-FFF2-40B4-BE49-F238E27FC236}">
                <a16:creationId xmlns:a16="http://schemas.microsoft.com/office/drawing/2014/main" id="{3D85C2DF-B44B-C928-F6BC-ADC2CA3B056D}"/>
              </a:ext>
            </a:extLst>
          </p:cNvPr>
          <p:cNvSpPr>
            <a:spLocks noChangeShapeType="1"/>
          </p:cNvSpPr>
          <p:nvPr userDrawn="1"/>
        </p:nvSpPr>
        <p:spPr bwMode="auto">
          <a:xfrm flipV="1">
            <a:off x="3082926" y="2348463"/>
            <a:ext cx="0" cy="387667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22E981EC-7DAF-A1F2-C06F-40151C8B8E6C}"/>
              </a:ext>
            </a:extLst>
          </p:cNvPr>
          <p:cNvSpPr>
            <a:spLocks noChangeShapeType="1"/>
          </p:cNvSpPr>
          <p:nvPr userDrawn="1"/>
        </p:nvSpPr>
        <p:spPr bwMode="auto">
          <a:xfrm flipV="1">
            <a:off x="5875338" y="2348463"/>
            <a:ext cx="0" cy="387667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13">
            <a:extLst>
              <a:ext uri="{FF2B5EF4-FFF2-40B4-BE49-F238E27FC236}">
                <a16:creationId xmlns:a16="http://schemas.microsoft.com/office/drawing/2014/main" id="{0350C26D-8688-D022-C8B6-530CCE8CEE6A}"/>
              </a:ext>
            </a:extLst>
          </p:cNvPr>
          <p:cNvSpPr>
            <a:spLocks noChangeShapeType="1"/>
          </p:cNvSpPr>
          <p:nvPr userDrawn="1"/>
        </p:nvSpPr>
        <p:spPr bwMode="auto">
          <a:xfrm flipV="1">
            <a:off x="8667751" y="2348463"/>
            <a:ext cx="0" cy="387667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Line 14">
            <a:extLst>
              <a:ext uri="{FF2B5EF4-FFF2-40B4-BE49-F238E27FC236}">
                <a16:creationId xmlns:a16="http://schemas.microsoft.com/office/drawing/2014/main" id="{904813CF-C345-9EEE-509E-FF416C3062C9}"/>
              </a:ext>
            </a:extLst>
          </p:cNvPr>
          <p:cNvSpPr>
            <a:spLocks noChangeShapeType="1"/>
          </p:cNvSpPr>
          <p:nvPr userDrawn="1"/>
        </p:nvSpPr>
        <p:spPr bwMode="auto">
          <a:xfrm flipH="1">
            <a:off x="632861" y="6225138"/>
            <a:ext cx="10913578"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45030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icing tabl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EEFF7C-646E-EB30-9077-4C8B19B15A51}"/>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Rectangle 5">
            <a:extLst>
              <a:ext uri="{FF2B5EF4-FFF2-40B4-BE49-F238E27FC236}">
                <a16:creationId xmlns:a16="http://schemas.microsoft.com/office/drawing/2014/main" id="{73373016-C1C9-CE47-7297-3CEDE5AD367D}"/>
              </a:ext>
            </a:extLst>
          </p:cNvPr>
          <p:cNvSpPr/>
          <p:nvPr userDrawn="1"/>
        </p:nvSpPr>
        <p:spPr>
          <a:xfrm>
            <a:off x="4809104" y="2743523"/>
            <a:ext cx="2573791" cy="3234872"/>
          </a:xfrm>
          <a:prstGeom prst="rect">
            <a:avLst/>
          </a:prstGeom>
          <a:solidFill>
            <a:schemeClr val="accent2"/>
          </a:solidFill>
          <a:ln>
            <a:noFill/>
          </a:ln>
          <a:effectLst>
            <a:outerShdw blurRad="50800" dist="381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294D6F-C67E-27A6-32E8-8E56CD9D2A35}"/>
              </a:ext>
            </a:extLst>
          </p:cNvPr>
          <p:cNvSpPr/>
          <p:nvPr userDrawn="1"/>
        </p:nvSpPr>
        <p:spPr>
          <a:xfrm>
            <a:off x="7668419" y="2743523"/>
            <a:ext cx="2573791" cy="3234872"/>
          </a:xfrm>
          <a:prstGeom prst="rect">
            <a:avLst/>
          </a:prstGeom>
          <a:noFill/>
          <a:ln w="25400">
            <a:solidFill>
              <a:schemeClr val="accent3"/>
            </a:solidFill>
          </a:ln>
          <a:effectLst>
            <a:outerShdw blurRad="50800" dist="381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6DB1A4-8DA2-042B-21FC-65C92FC45490}"/>
              </a:ext>
            </a:extLst>
          </p:cNvPr>
          <p:cNvSpPr/>
          <p:nvPr userDrawn="1"/>
        </p:nvSpPr>
        <p:spPr>
          <a:xfrm>
            <a:off x="1949790" y="2743523"/>
            <a:ext cx="2573791" cy="3234872"/>
          </a:xfrm>
          <a:prstGeom prst="rect">
            <a:avLst/>
          </a:prstGeom>
          <a:noFill/>
          <a:ln w="25400">
            <a:solidFill>
              <a:schemeClr val="accent1"/>
            </a:solidFill>
          </a:ln>
          <a:effectLst>
            <a:outerShdw blurRad="50800" dist="381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BE2DDCC0-B854-5C8C-F0A0-BE59790FC949}"/>
              </a:ext>
            </a:extLst>
          </p:cNvPr>
          <p:cNvCxnSpPr>
            <a:cxnSpLocks/>
          </p:cNvCxnSpPr>
          <p:nvPr userDrawn="1"/>
        </p:nvCxnSpPr>
        <p:spPr>
          <a:xfrm>
            <a:off x="1949790" y="3538181"/>
            <a:ext cx="257379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9AC8F-798B-2656-5F41-3C4E997F9B9D}"/>
              </a:ext>
            </a:extLst>
          </p:cNvPr>
          <p:cNvCxnSpPr>
            <a:cxnSpLocks/>
          </p:cNvCxnSpPr>
          <p:nvPr userDrawn="1"/>
        </p:nvCxnSpPr>
        <p:spPr>
          <a:xfrm>
            <a:off x="4809104" y="3538181"/>
            <a:ext cx="2573791" cy="0"/>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6744AA-55DD-D301-CB34-9B71D07CB334}"/>
              </a:ext>
            </a:extLst>
          </p:cNvPr>
          <p:cNvCxnSpPr>
            <a:cxnSpLocks/>
          </p:cNvCxnSpPr>
          <p:nvPr userDrawn="1"/>
        </p:nvCxnSpPr>
        <p:spPr>
          <a:xfrm>
            <a:off x="7668419" y="3538181"/>
            <a:ext cx="257379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Rounded Corners 27">
            <a:extLst>
              <a:ext uri="{FF2B5EF4-FFF2-40B4-BE49-F238E27FC236}">
                <a16:creationId xmlns:a16="http://schemas.microsoft.com/office/drawing/2014/main" id="{619C7923-4775-317B-DDD8-6652B7722F08}"/>
              </a:ext>
            </a:extLst>
          </p:cNvPr>
          <p:cNvSpPr/>
          <p:nvPr userDrawn="1"/>
        </p:nvSpPr>
        <p:spPr>
          <a:xfrm>
            <a:off x="2578359" y="5277238"/>
            <a:ext cx="1316650" cy="328454"/>
          </a:xfrm>
          <a:prstGeom prst="roundRect">
            <a:avLst>
              <a:gd name="adj" fmla="val 142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32">
            <a:extLst>
              <a:ext uri="{FF2B5EF4-FFF2-40B4-BE49-F238E27FC236}">
                <a16:creationId xmlns:a16="http://schemas.microsoft.com/office/drawing/2014/main" id="{2141A3AC-8423-DF01-966B-BC2FCACA4F5A}"/>
              </a:ext>
            </a:extLst>
          </p:cNvPr>
          <p:cNvSpPr/>
          <p:nvPr userDrawn="1"/>
        </p:nvSpPr>
        <p:spPr>
          <a:xfrm>
            <a:off x="5437673" y="5277238"/>
            <a:ext cx="1316650" cy="328454"/>
          </a:xfrm>
          <a:prstGeom prst="roundRect">
            <a:avLst>
              <a:gd name="adj" fmla="val 142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37">
            <a:extLst>
              <a:ext uri="{FF2B5EF4-FFF2-40B4-BE49-F238E27FC236}">
                <a16:creationId xmlns:a16="http://schemas.microsoft.com/office/drawing/2014/main" id="{464C5505-DB9C-E0AA-404E-BFC8F97E220E}"/>
              </a:ext>
            </a:extLst>
          </p:cNvPr>
          <p:cNvSpPr/>
          <p:nvPr userDrawn="1"/>
        </p:nvSpPr>
        <p:spPr>
          <a:xfrm>
            <a:off x="8296991" y="5277238"/>
            <a:ext cx="1316650" cy="328454"/>
          </a:xfrm>
          <a:prstGeom prst="roundRect">
            <a:avLst>
              <a:gd name="adj" fmla="val 142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7119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F2BC41-02B0-61E3-4CA3-E1D56A0F10BB}"/>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cxnSp>
        <p:nvCxnSpPr>
          <p:cNvPr id="6" name="Straight Connector 5">
            <a:extLst>
              <a:ext uri="{FF2B5EF4-FFF2-40B4-BE49-F238E27FC236}">
                <a16:creationId xmlns:a16="http://schemas.microsoft.com/office/drawing/2014/main" id="{B602F0FD-76D3-6D65-73C3-AF5A54985935}"/>
              </a:ext>
            </a:extLst>
          </p:cNvPr>
          <p:cNvCxnSpPr>
            <a:cxnSpLocks/>
          </p:cNvCxnSpPr>
          <p:nvPr userDrawn="1"/>
        </p:nvCxnSpPr>
        <p:spPr>
          <a:xfrm>
            <a:off x="6101641" y="4508451"/>
            <a:ext cx="0" cy="94897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2A29B0-B19E-18F2-F62A-D4E048E33FD7}"/>
              </a:ext>
            </a:extLst>
          </p:cNvPr>
          <p:cNvSpPr/>
          <p:nvPr userDrawn="1"/>
        </p:nvSpPr>
        <p:spPr>
          <a:xfrm>
            <a:off x="5441818" y="4935312"/>
            <a:ext cx="1319646"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9D9189-2BA0-745E-F8D2-FAA4FB4D9794}"/>
              </a:ext>
            </a:extLst>
          </p:cNvPr>
          <p:cNvSpPr/>
          <p:nvPr userDrawn="1"/>
        </p:nvSpPr>
        <p:spPr>
          <a:xfrm>
            <a:off x="6523159" y="5682256"/>
            <a:ext cx="700020" cy="542882"/>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2393891-4AD1-55AF-F9CD-FE388129F424}"/>
              </a:ext>
            </a:extLst>
          </p:cNvPr>
          <p:cNvSpPr/>
          <p:nvPr userDrawn="1"/>
        </p:nvSpPr>
        <p:spPr>
          <a:xfrm>
            <a:off x="4977691" y="5682256"/>
            <a:ext cx="700020" cy="542882"/>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3C9C07A-D261-2962-F402-CCA5DA8A84C0}"/>
              </a:ext>
            </a:extLst>
          </p:cNvPr>
          <p:cNvSpPr/>
          <p:nvPr userDrawn="1"/>
        </p:nvSpPr>
        <p:spPr>
          <a:xfrm>
            <a:off x="4038600" y="2329867"/>
            <a:ext cx="4126082" cy="542882"/>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FF9A54-14F6-CF70-420B-A9ABC0DB65E6}"/>
              </a:ext>
            </a:extLst>
          </p:cNvPr>
          <p:cNvSpPr/>
          <p:nvPr userDrawn="1"/>
        </p:nvSpPr>
        <p:spPr>
          <a:xfrm>
            <a:off x="4977691" y="3965569"/>
            <a:ext cx="2247900" cy="542882"/>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FFCD8-356A-F4CE-F115-EC9028EE7377}"/>
              </a:ext>
            </a:extLst>
          </p:cNvPr>
          <p:cNvSpPr/>
          <p:nvPr userDrawn="1"/>
        </p:nvSpPr>
        <p:spPr>
          <a:xfrm>
            <a:off x="7625640" y="3965569"/>
            <a:ext cx="3556002" cy="542882"/>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A34E075-39FA-8C63-8BAC-FB9E973399E9}"/>
              </a:ext>
            </a:extLst>
          </p:cNvPr>
          <p:cNvSpPr/>
          <p:nvPr userDrawn="1"/>
        </p:nvSpPr>
        <p:spPr>
          <a:xfrm>
            <a:off x="1021642" y="3965569"/>
            <a:ext cx="3555998" cy="542882"/>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04DAF0F-FB1A-579D-22C6-DD2EA7BB846E}"/>
              </a:ext>
            </a:extLst>
          </p:cNvPr>
          <p:cNvSpPr/>
          <p:nvPr userDrawn="1"/>
        </p:nvSpPr>
        <p:spPr>
          <a:xfrm>
            <a:off x="3257994" y="5682256"/>
            <a:ext cx="1319646" cy="542882"/>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D792EAD-EBB6-C5F7-DD13-A6C9571DC3CF}"/>
              </a:ext>
            </a:extLst>
          </p:cNvPr>
          <p:cNvSpPr/>
          <p:nvPr userDrawn="1"/>
        </p:nvSpPr>
        <p:spPr>
          <a:xfrm>
            <a:off x="1015867" y="5682256"/>
            <a:ext cx="1319646" cy="542882"/>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09149A2-BB65-406D-E7E7-974F72A97242}"/>
              </a:ext>
            </a:extLst>
          </p:cNvPr>
          <p:cNvSpPr/>
          <p:nvPr userDrawn="1"/>
        </p:nvSpPr>
        <p:spPr>
          <a:xfrm>
            <a:off x="9867767" y="5682256"/>
            <a:ext cx="1319646" cy="542882"/>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EEB1DF6-C8B3-8A1F-E549-37B44BAE111B}"/>
              </a:ext>
            </a:extLst>
          </p:cNvPr>
          <p:cNvSpPr/>
          <p:nvPr userDrawn="1"/>
        </p:nvSpPr>
        <p:spPr>
          <a:xfrm>
            <a:off x="7625640" y="5682256"/>
            <a:ext cx="1319646" cy="542882"/>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332DFA6D-DB72-8F9E-C442-843B3DD0C47A}"/>
              </a:ext>
            </a:extLst>
          </p:cNvPr>
          <p:cNvCxnSpPr>
            <a:cxnSpLocks/>
            <a:stCxn id="10" idx="2"/>
          </p:cNvCxnSpPr>
          <p:nvPr userDrawn="1"/>
        </p:nvCxnSpPr>
        <p:spPr>
          <a:xfrm>
            <a:off x="6101641" y="2872749"/>
            <a:ext cx="0" cy="109282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0FF484-E41F-595E-42B0-AFD426E31CC0}"/>
              </a:ext>
            </a:extLst>
          </p:cNvPr>
          <p:cNvCxnSpPr>
            <a:cxnSpLocks/>
          </p:cNvCxnSpPr>
          <p:nvPr userDrawn="1"/>
        </p:nvCxnSpPr>
        <p:spPr>
          <a:xfrm>
            <a:off x="9403642" y="3145842"/>
            <a:ext cx="0" cy="819727"/>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D429C0-C151-D368-3D51-0BC5C999D65C}"/>
              </a:ext>
            </a:extLst>
          </p:cNvPr>
          <p:cNvCxnSpPr>
            <a:cxnSpLocks/>
          </p:cNvCxnSpPr>
          <p:nvPr userDrawn="1"/>
        </p:nvCxnSpPr>
        <p:spPr>
          <a:xfrm>
            <a:off x="2799642" y="3145842"/>
            <a:ext cx="0" cy="819727"/>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A4DBC5-D65C-9C3E-DE4E-1097909A1CB7}"/>
              </a:ext>
            </a:extLst>
          </p:cNvPr>
          <p:cNvCxnSpPr/>
          <p:nvPr userDrawn="1"/>
        </p:nvCxnSpPr>
        <p:spPr>
          <a:xfrm>
            <a:off x="2799641" y="3145842"/>
            <a:ext cx="660400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E19B34F-C2D8-49BB-7651-4247F5FD437C}"/>
              </a:ext>
            </a:extLst>
          </p:cNvPr>
          <p:cNvSpPr/>
          <p:nvPr userDrawn="1"/>
        </p:nvSpPr>
        <p:spPr>
          <a:xfrm>
            <a:off x="2050346" y="3378733"/>
            <a:ext cx="1498590"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1F6F657-B6EE-F604-8E84-1EFB8E7F7EAA}"/>
              </a:ext>
            </a:extLst>
          </p:cNvPr>
          <p:cNvSpPr/>
          <p:nvPr userDrawn="1"/>
        </p:nvSpPr>
        <p:spPr>
          <a:xfrm>
            <a:off x="5352345" y="3378733"/>
            <a:ext cx="1498590"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424F9BB-9A64-7198-519D-6685D7D47E3F}"/>
              </a:ext>
            </a:extLst>
          </p:cNvPr>
          <p:cNvSpPr/>
          <p:nvPr userDrawn="1"/>
        </p:nvSpPr>
        <p:spPr>
          <a:xfrm>
            <a:off x="8654347" y="3378733"/>
            <a:ext cx="1498590"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F45B0194-7E88-D0FD-42AA-620F0524828E}"/>
              </a:ext>
            </a:extLst>
          </p:cNvPr>
          <p:cNvCxnSpPr>
            <a:cxnSpLocks/>
          </p:cNvCxnSpPr>
          <p:nvPr userDrawn="1"/>
        </p:nvCxnSpPr>
        <p:spPr>
          <a:xfrm>
            <a:off x="1675691" y="4747550"/>
            <a:ext cx="22479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2E7F39C-2C5D-AA40-68F0-6EDAA6DF5D06}"/>
              </a:ext>
            </a:extLst>
          </p:cNvPr>
          <p:cNvCxnSpPr>
            <a:cxnSpLocks/>
          </p:cNvCxnSpPr>
          <p:nvPr userDrawn="1"/>
        </p:nvCxnSpPr>
        <p:spPr>
          <a:xfrm>
            <a:off x="3917817" y="4747550"/>
            <a:ext cx="0" cy="93188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1F38F0-21A0-67A7-CB60-F200F18A0078}"/>
              </a:ext>
            </a:extLst>
          </p:cNvPr>
          <p:cNvCxnSpPr>
            <a:cxnSpLocks/>
          </p:cNvCxnSpPr>
          <p:nvPr userDrawn="1"/>
        </p:nvCxnSpPr>
        <p:spPr>
          <a:xfrm>
            <a:off x="1675690" y="4747550"/>
            <a:ext cx="0" cy="93188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E40F2D-9BF7-8A85-9464-5C1399BFB915}"/>
              </a:ext>
            </a:extLst>
          </p:cNvPr>
          <p:cNvCxnSpPr>
            <a:cxnSpLocks/>
            <a:stCxn id="13" idx="2"/>
          </p:cNvCxnSpPr>
          <p:nvPr userDrawn="1"/>
        </p:nvCxnSpPr>
        <p:spPr>
          <a:xfrm>
            <a:off x="2799641" y="4508451"/>
            <a:ext cx="1" cy="23909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05A362-8C44-BB79-74D6-02586CBBD35F}"/>
              </a:ext>
            </a:extLst>
          </p:cNvPr>
          <p:cNvCxnSpPr>
            <a:cxnSpLocks/>
          </p:cNvCxnSpPr>
          <p:nvPr userDrawn="1"/>
        </p:nvCxnSpPr>
        <p:spPr>
          <a:xfrm>
            <a:off x="8279688" y="4747550"/>
            <a:ext cx="22479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4353DA5-5DF6-99E4-5073-6A0AA2FA1F99}"/>
              </a:ext>
            </a:extLst>
          </p:cNvPr>
          <p:cNvCxnSpPr>
            <a:cxnSpLocks/>
          </p:cNvCxnSpPr>
          <p:nvPr userDrawn="1"/>
        </p:nvCxnSpPr>
        <p:spPr>
          <a:xfrm>
            <a:off x="10521814" y="4747550"/>
            <a:ext cx="0" cy="93188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CC2750F-DFDB-A5BB-8ABA-69BE4A5B0B5E}"/>
              </a:ext>
            </a:extLst>
          </p:cNvPr>
          <p:cNvCxnSpPr>
            <a:cxnSpLocks/>
          </p:cNvCxnSpPr>
          <p:nvPr userDrawn="1"/>
        </p:nvCxnSpPr>
        <p:spPr>
          <a:xfrm>
            <a:off x="8279687" y="4747550"/>
            <a:ext cx="0" cy="93188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D03363-E157-5B14-EECA-D4CD73038639}"/>
              </a:ext>
            </a:extLst>
          </p:cNvPr>
          <p:cNvCxnSpPr/>
          <p:nvPr userDrawn="1"/>
        </p:nvCxnSpPr>
        <p:spPr>
          <a:xfrm>
            <a:off x="9403638" y="4508451"/>
            <a:ext cx="1" cy="23909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EB7307-AF3B-11B0-CBEC-458E8A3B6F29}"/>
              </a:ext>
            </a:extLst>
          </p:cNvPr>
          <p:cNvCxnSpPr>
            <a:cxnSpLocks/>
            <a:endCxn id="9" idx="0"/>
          </p:cNvCxnSpPr>
          <p:nvPr userDrawn="1"/>
        </p:nvCxnSpPr>
        <p:spPr>
          <a:xfrm>
            <a:off x="5327701" y="5457423"/>
            <a:ext cx="0" cy="22483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4A51E00-27F8-9FAE-B820-5A12477A81CA}"/>
              </a:ext>
            </a:extLst>
          </p:cNvPr>
          <p:cNvCxnSpPr>
            <a:cxnSpLocks/>
            <a:endCxn id="8" idx="0"/>
          </p:cNvCxnSpPr>
          <p:nvPr userDrawn="1"/>
        </p:nvCxnSpPr>
        <p:spPr>
          <a:xfrm>
            <a:off x="6873169" y="5457423"/>
            <a:ext cx="0" cy="22483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361214-9DF1-F8E6-E975-A10EE1DA8548}"/>
              </a:ext>
            </a:extLst>
          </p:cNvPr>
          <p:cNvCxnSpPr>
            <a:cxnSpLocks/>
          </p:cNvCxnSpPr>
          <p:nvPr userDrawn="1"/>
        </p:nvCxnSpPr>
        <p:spPr>
          <a:xfrm>
            <a:off x="5330115" y="5457423"/>
            <a:ext cx="154305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2D2853C-E0F7-FA53-0566-A03DB12E0C3A}"/>
              </a:ext>
            </a:extLst>
          </p:cNvPr>
          <p:cNvSpPr/>
          <p:nvPr userDrawn="1"/>
        </p:nvSpPr>
        <p:spPr>
          <a:xfrm>
            <a:off x="7625640" y="4935312"/>
            <a:ext cx="1319646"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2DEB933-F044-F57B-012E-F76E8CD1D69C}"/>
              </a:ext>
            </a:extLst>
          </p:cNvPr>
          <p:cNvSpPr/>
          <p:nvPr userDrawn="1"/>
        </p:nvSpPr>
        <p:spPr>
          <a:xfrm>
            <a:off x="9867768" y="4935312"/>
            <a:ext cx="1319646"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013C345-E61C-9F22-9E00-224774351D32}"/>
              </a:ext>
            </a:extLst>
          </p:cNvPr>
          <p:cNvSpPr/>
          <p:nvPr userDrawn="1"/>
        </p:nvSpPr>
        <p:spPr>
          <a:xfrm>
            <a:off x="3252219" y="4935312"/>
            <a:ext cx="1319646"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BC840B5-A31D-7C80-32C4-22C780D359FB}"/>
              </a:ext>
            </a:extLst>
          </p:cNvPr>
          <p:cNvSpPr/>
          <p:nvPr userDrawn="1"/>
        </p:nvSpPr>
        <p:spPr>
          <a:xfrm>
            <a:off x="1015867" y="4935312"/>
            <a:ext cx="1319646"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0203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9A37F4-DFBD-974D-32EE-C45F3747845C}"/>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Rectangle 5">
            <a:extLst>
              <a:ext uri="{FF2B5EF4-FFF2-40B4-BE49-F238E27FC236}">
                <a16:creationId xmlns:a16="http://schemas.microsoft.com/office/drawing/2014/main" id="{97B87922-720D-AE96-D858-7F058CA5A4C0}"/>
              </a:ext>
            </a:extLst>
          </p:cNvPr>
          <p:cNvSpPr>
            <a:spLocks noChangeArrowheads="1"/>
          </p:cNvSpPr>
          <p:nvPr userDrawn="1"/>
        </p:nvSpPr>
        <p:spPr bwMode="auto">
          <a:xfrm>
            <a:off x="632862" y="1995054"/>
            <a:ext cx="10926278" cy="3145357"/>
          </a:xfrm>
          <a:prstGeom prst="rect">
            <a:avLst/>
          </a:prstGeom>
          <a:solidFill>
            <a:schemeClr val="bg1">
              <a:lumMod val="85000"/>
              <a:alpha val="3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Rectangle 7">
            <a:extLst>
              <a:ext uri="{FF2B5EF4-FFF2-40B4-BE49-F238E27FC236}">
                <a16:creationId xmlns:a16="http://schemas.microsoft.com/office/drawing/2014/main" id="{9CBE816B-E170-B659-D023-96DE3AEB2ABD}"/>
              </a:ext>
            </a:extLst>
          </p:cNvPr>
          <p:cNvSpPr>
            <a:spLocks noChangeArrowheads="1"/>
          </p:cNvSpPr>
          <p:nvPr userDrawn="1"/>
        </p:nvSpPr>
        <p:spPr bwMode="auto">
          <a:xfrm>
            <a:off x="7755513" y="2596288"/>
            <a:ext cx="26988" cy="203038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ctangle 8">
            <a:extLst>
              <a:ext uri="{FF2B5EF4-FFF2-40B4-BE49-F238E27FC236}">
                <a16:creationId xmlns:a16="http://schemas.microsoft.com/office/drawing/2014/main" id="{2ED1F163-7CE6-DC01-9342-906A0F25C84F}"/>
              </a:ext>
            </a:extLst>
          </p:cNvPr>
          <p:cNvSpPr>
            <a:spLocks noChangeArrowheads="1"/>
          </p:cNvSpPr>
          <p:nvPr userDrawn="1"/>
        </p:nvSpPr>
        <p:spPr bwMode="auto">
          <a:xfrm>
            <a:off x="4402713" y="2596288"/>
            <a:ext cx="26988" cy="203038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6">
            <a:extLst>
              <a:ext uri="{FF2B5EF4-FFF2-40B4-BE49-F238E27FC236}">
                <a16:creationId xmlns:a16="http://schemas.microsoft.com/office/drawing/2014/main" id="{90FC3228-39CF-14FD-0EFD-BF394BFE8209}"/>
              </a:ext>
            </a:extLst>
          </p:cNvPr>
          <p:cNvSpPr>
            <a:spLocks noChangeArrowheads="1"/>
          </p:cNvSpPr>
          <p:nvPr userDrawn="1"/>
        </p:nvSpPr>
        <p:spPr bwMode="auto">
          <a:xfrm>
            <a:off x="632860" y="5092786"/>
            <a:ext cx="10926280" cy="476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5925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D5735F-3B44-AEBC-B38B-55572DEE7955}"/>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161451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DE9D31-C32A-382C-D30C-7CE7CF4A27DA}"/>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Rectangle 5">
            <a:extLst>
              <a:ext uri="{FF2B5EF4-FFF2-40B4-BE49-F238E27FC236}">
                <a16:creationId xmlns:a16="http://schemas.microsoft.com/office/drawing/2014/main" id="{F2694EED-2714-640E-B958-FAB5E4E4FE22}"/>
              </a:ext>
            </a:extLst>
          </p:cNvPr>
          <p:cNvSpPr/>
          <p:nvPr userDrawn="1"/>
        </p:nvSpPr>
        <p:spPr>
          <a:xfrm>
            <a:off x="6403118" y="3926492"/>
            <a:ext cx="5060950" cy="3848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7C72CF60-BFB0-F390-6412-5A02A318970D}"/>
              </a:ext>
            </a:extLst>
          </p:cNvPr>
          <p:cNvGrpSpPr/>
          <p:nvPr userDrawn="1"/>
        </p:nvGrpSpPr>
        <p:grpSpPr>
          <a:xfrm>
            <a:off x="6403118" y="3926492"/>
            <a:ext cx="5060950" cy="384895"/>
            <a:chOff x="1270000" y="1333654"/>
            <a:chExt cx="9656274" cy="698449"/>
          </a:xfrm>
        </p:grpSpPr>
        <p:cxnSp>
          <p:nvCxnSpPr>
            <p:cNvPr id="8" name="Straight Connector 7">
              <a:extLst>
                <a:ext uri="{FF2B5EF4-FFF2-40B4-BE49-F238E27FC236}">
                  <a16:creationId xmlns:a16="http://schemas.microsoft.com/office/drawing/2014/main" id="{E9FCBFAE-92A6-3068-9602-3F275A0D4008}"/>
                </a:ext>
              </a:extLst>
            </p:cNvPr>
            <p:cNvCxnSpPr>
              <a:cxnSpLocks/>
            </p:cNvCxnSpPr>
            <p:nvPr/>
          </p:nvCxnSpPr>
          <p:spPr>
            <a:xfrm>
              <a:off x="1270000" y="1333654"/>
              <a:ext cx="9656274"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C42593-4A9F-1368-F276-EE90FF426C70}"/>
                </a:ext>
              </a:extLst>
            </p:cNvPr>
            <p:cNvCxnSpPr>
              <a:cxnSpLocks/>
            </p:cNvCxnSpPr>
            <p:nvPr/>
          </p:nvCxnSpPr>
          <p:spPr>
            <a:xfrm>
              <a:off x="1270000" y="2032103"/>
              <a:ext cx="9656274"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82D6700B-44F5-91C5-07F3-85226914468D}"/>
              </a:ext>
            </a:extLst>
          </p:cNvPr>
          <p:cNvSpPr/>
          <p:nvPr userDrawn="1"/>
        </p:nvSpPr>
        <p:spPr>
          <a:xfrm>
            <a:off x="6403118" y="2226346"/>
            <a:ext cx="5060950" cy="384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E578BC1-2FAF-1B02-FBEA-A37B6D51E6C1}"/>
              </a:ext>
            </a:extLst>
          </p:cNvPr>
          <p:cNvGrpSpPr/>
          <p:nvPr userDrawn="1"/>
        </p:nvGrpSpPr>
        <p:grpSpPr>
          <a:xfrm>
            <a:off x="6403118" y="2226346"/>
            <a:ext cx="5060950" cy="384895"/>
            <a:chOff x="1270000" y="1333654"/>
            <a:chExt cx="9656274" cy="698449"/>
          </a:xfrm>
        </p:grpSpPr>
        <p:cxnSp>
          <p:nvCxnSpPr>
            <p:cNvPr id="12" name="Straight Connector 11">
              <a:extLst>
                <a:ext uri="{FF2B5EF4-FFF2-40B4-BE49-F238E27FC236}">
                  <a16:creationId xmlns:a16="http://schemas.microsoft.com/office/drawing/2014/main" id="{3286CE0A-723E-08FD-24FF-75CC39044704}"/>
                </a:ext>
              </a:extLst>
            </p:cNvPr>
            <p:cNvCxnSpPr>
              <a:cxnSpLocks/>
            </p:cNvCxnSpPr>
            <p:nvPr/>
          </p:nvCxnSpPr>
          <p:spPr>
            <a:xfrm>
              <a:off x="1270000" y="1333654"/>
              <a:ext cx="9656274"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5951AE-533A-241E-A8E4-0476DB23100B}"/>
                </a:ext>
              </a:extLst>
            </p:cNvPr>
            <p:cNvCxnSpPr>
              <a:cxnSpLocks/>
            </p:cNvCxnSpPr>
            <p:nvPr/>
          </p:nvCxnSpPr>
          <p:spPr>
            <a:xfrm>
              <a:off x="1270000" y="2032103"/>
              <a:ext cx="9656274"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EF5A7E6E-DD18-CB0B-4FFD-F549A18BDB97}"/>
              </a:ext>
            </a:extLst>
          </p:cNvPr>
          <p:cNvSpPr/>
          <p:nvPr userDrawn="1"/>
        </p:nvSpPr>
        <p:spPr>
          <a:xfrm>
            <a:off x="6403118" y="3076420"/>
            <a:ext cx="5060950" cy="384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612BA21-7C2E-7E15-EAD9-FC412BB80441}"/>
              </a:ext>
            </a:extLst>
          </p:cNvPr>
          <p:cNvGrpSpPr/>
          <p:nvPr userDrawn="1"/>
        </p:nvGrpSpPr>
        <p:grpSpPr>
          <a:xfrm>
            <a:off x="6403118" y="3076420"/>
            <a:ext cx="5060950" cy="384895"/>
            <a:chOff x="1270000" y="1333654"/>
            <a:chExt cx="9656274" cy="698449"/>
          </a:xfrm>
        </p:grpSpPr>
        <p:cxnSp>
          <p:nvCxnSpPr>
            <p:cNvPr id="16" name="Straight Connector 15">
              <a:extLst>
                <a:ext uri="{FF2B5EF4-FFF2-40B4-BE49-F238E27FC236}">
                  <a16:creationId xmlns:a16="http://schemas.microsoft.com/office/drawing/2014/main" id="{E84B88DB-8990-0995-47BF-26CD26A04E98}"/>
                </a:ext>
              </a:extLst>
            </p:cNvPr>
            <p:cNvCxnSpPr>
              <a:cxnSpLocks/>
            </p:cNvCxnSpPr>
            <p:nvPr/>
          </p:nvCxnSpPr>
          <p:spPr>
            <a:xfrm>
              <a:off x="1270000" y="1333654"/>
              <a:ext cx="9656274"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A82F013-1E30-9B26-E682-AF2E394C2052}"/>
                </a:ext>
              </a:extLst>
            </p:cNvPr>
            <p:cNvCxnSpPr>
              <a:cxnSpLocks/>
            </p:cNvCxnSpPr>
            <p:nvPr/>
          </p:nvCxnSpPr>
          <p:spPr>
            <a:xfrm>
              <a:off x="1270000" y="2032103"/>
              <a:ext cx="9656274"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74615A7B-AF86-F808-B7B6-CC1A4327C875}"/>
              </a:ext>
            </a:extLst>
          </p:cNvPr>
          <p:cNvSpPr/>
          <p:nvPr userDrawn="1"/>
        </p:nvSpPr>
        <p:spPr>
          <a:xfrm>
            <a:off x="727932" y="3926492"/>
            <a:ext cx="5060950" cy="3848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2831BD6C-77BD-C63A-026A-68033E9B38D1}"/>
              </a:ext>
            </a:extLst>
          </p:cNvPr>
          <p:cNvGrpSpPr/>
          <p:nvPr userDrawn="1"/>
        </p:nvGrpSpPr>
        <p:grpSpPr>
          <a:xfrm>
            <a:off x="727932" y="3926492"/>
            <a:ext cx="5060950" cy="384895"/>
            <a:chOff x="1270000" y="1333654"/>
            <a:chExt cx="9656274" cy="698449"/>
          </a:xfrm>
        </p:grpSpPr>
        <p:cxnSp>
          <p:nvCxnSpPr>
            <p:cNvPr id="20" name="Straight Connector 19">
              <a:extLst>
                <a:ext uri="{FF2B5EF4-FFF2-40B4-BE49-F238E27FC236}">
                  <a16:creationId xmlns:a16="http://schemas.microsoft.com/office/drawing/2014/main" id="{B401CA0E-9F76-CFF7-9CB2-D2BAFBA7C486}"/>
                </a:ext>
              </a:extLst>
            </p:cNvPr>
            <p:cNvCxnSpPr>
              <a:cxnSpLocks/>
            </p:cNvCxnSpPr>
            <p:nvPr/>
          </p:nvCxnSpPr>
          <p:spPr>
            <a:xfrm>
              <a:off x="1270000" y="1333654"/>
              <a:ext cx="9656274"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43748C-3525-31E7-436C-C511472D04B2}"/>
                </a:ext>
              </a:extLst>
            </p:cNvPr>
            <p:cNvCxnSpPr>
              <a:cxnSpLocks/>
            </p:cNvCxnSpPr>
            <p:nvPr/>
          </p:nvCxnSpPr>
          <p:spPr>
            <a:xfrm>
              <a:off x="1270000" y="2032103"/>
              <a:ext cx="9656274"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F682051D-2568-3D3B-105F-1B0E7E847A83}"/>
              </a:ext>
            </a:extLst>
          </p:cNvPr>
          <p:cNvSpPr/>
          <p:nvPr userDrawn="1"/>
        </p:nvSpPr>
        <p:spPr>
          <a:xfrm>
            <a:off x="727932" y="2226346"/>
            <a:ext cx="5060950" cy="384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33EBAF8-4441-32B6-AF16-60B229382B60}"/>
              </a:ext>
            </a:extLst>
          </p:cNvPr>
          <p:cNvGrpSpPr/>
          <p:nvPr userDrawn="1"/>
        </p:nvGrpSpPr>
        <p:grpSpPr>
          <a:xfrm>
            <a:off x="727932" y="2226346"/>
            <a:ext cx="5060950" cy="384895"/>
            <a:chOff x="1270000" y="1333654"/>
            <a:chExt cx="9656274" cy="698449"/>
          </a:xfrm>
        </p:grpSpPr>
        <p:cxnSp>
          <p:nvCxnSpPr>
            <p:cNvPr id="24" name="Straight Connector 23">
              <a:extLst>
                <a:ext uri="{FF2B5EF4-FFF2-40B4-BE49-F238E27FC236}">
                  <a16:creationId xmlns:a16="http://schemas.microsoft.com/office/drawing/2014/main" id="{7056BA37-AB9D-F5B0-C596-AF9DCF956E9B}"/>
                </a:ext>
              </a:extLst>
            </p:cNvPr>
            <p:cNvCxnSpPr>
              <a:cxnSpLocks/>
            </p:cNvCxnSpPr>
            <p:nvPr/>
          </p:nvCxnSpPr>
          <p:spPr>
            <a:xfrm>
              <a:off x="1270000" y="1333654"/>
              <a:ext cx="9656274"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ED7099-4FDC-E6E8-65F2-345FA1A99941}"/>
                </a:ext>
              </a:extLst>
            </p:cNvPr>
            <p:cNvCxnSpPr>
              <a:cxnSpLocks/>
            </p:cNvCxnSpPr>
            <p:nvPr/>
          </p:nvCxnSpPr>
          <p:spPr>
            <a:xfrm>
              <a:off x="1270000" y="2032103"/>
              <a:ext cx="9656274"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0A79B99C-3CBA-6F0A-A075-41B283A76B50}"/>
              </a:ext>
            </a:extLst>
          </p:cNvPr>
          <p:cNvSpPr/>
          <p:nvPr userDrawn="1"/>
        </p:nvSpPr>
        <p:spPr>
          <a:xfrm>
            <a:off x="727932" y="3076420"/>
            <a:ext cx="5060950" cy="384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E52374D1-D773-716B-7007-01A1855655B7}"/>
              </a:ext>
            </a:extLst>
          </p:cNvPr>
          <p:cNvGrpSpPr/>
          <p:nvPr userDrawn="1"/>
        </p:nvGrpSpPr>
        <p:grpSpPr>
          <a:xfrm>
            <a:off x="727932" y="3076420"/>
            <a:ext cx="5060950" cy="384895"/>
            <a:chOff x="1270000" y="1333654"/>
            <a:chExt cx="9656274" cy="698449"/>
          </a:xfrm>
        </p:grpSpPr>
        <p:cxnSp>
          <p:nvCxnSpPr>
            <p:cNvPr id="28" name="Straight Connector 27">
              <a:extLst>
                <a:ext uri="{FF2B5EF4-FFF2-40B4-BE49-F238E27FC236}">
                  <a16:creationId xmlns:a16="http://schemas.microsoft.com/office/drawing/2014/main" id="{E72495EB-1157-0E1B-1D48-FF0684F36AAC}"/>
                </a:ext>
              </a:extLst>
            </p:cNvPr>
            <p:cNvCxnSpPr>
              <a:cxnSpLocks/>
            </p:cNvCxnSpPr>
            <p:nvPr/>
          </p:nvCxnSpPr>
          <p:spPr>
            <a:xfrm>
              <a:off x="1270000" y="1333654"/>
              <a:ext cx="9656274"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F311BF-57E2-2A7C-11A3-39DDA13A5FF3}"/>
                </a:ext>
              </a:extLst>
            </p:cNvPr>
            <p:cNvCxnSpPr>
              <a:cxnSpLocks/>
            </p:cNvCxnSpPr>
            <p:nvPr/>
          </p:nvCxnSpPr>
          <p:spPr>
            <a:xfrm>
              <a:off x="1270000" y="2032103"/>
              <a:ext cx="9656274"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0544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C79331-8D96-7EAA-D0EC-81E766F12192}"/>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6" name="Group 5">
            <a:extLst>
              <a:ext uri="{FF2B5EF4-FFF2-40B4-BE49-F238E27FC236}">
                <a16:creationId xmlns:a16="http://schemas.microsoft.com/office/drawing/2014/main" id="{8FFC44F9-E272-23F7-443F-8949B50F5AA7}"/>
              </a:ext>
            </a:extLst>
          </p:cNvPr>
          <p:cNvGrpSpPr/>
          <p:nvPr userDrawn="1"/>
        </p:nvGrpSpPr>
        <p:grpSpPr>
          <a:xfrm>
            <a:off x="5702510" y="2617956"/>
            <a:ext cx="1050588" cy="1050588"/>
            <a:chOff x="3350847" y="1734023"/>
            <a:chExt cx="2442309" cy="2442308"/>
          </a:xfrm>
        </p:grpSpPr>
        <p:sp>
          <p:nvSpPr>
            <p:cNvPr id="7" name="Oval 6">
              <a:extLst>
                <a:ext uri="{FF2B5EF4-FFF2-40B4-BE49-F238E27FC236}">
                  <a16:creationId xmlns:a16="http://schemas.microsoft.com/office/drawing/2014/main" id="{03651FF2-8E53-0580-CFAD-7C89A7148D0E}"/>
                </a:ext>
              </a:extLst>
            </p:cNvPr>
            <p:cNvSpPr/>
            <p:nvPr/>
          </p:nvSpPr>
          <p:spPr bwMode="auto">
            <a:xfrm>
              <a:off x="3350847" y="1734023"/>
              <a:ext cx="2442309" cy="2442308"/>
            </a:xfrm>
            <a:prstGeom prst="ellipse">
              <a:avLst/>
            </a:prstGeom>
            <a:noFill/>
            <a:ln w="12700">
              <a:solidFill>
                <a:schemeClr val="bg1">
                  <a:lumMod val="85000"/>
                </a:schemeClr>
              </a:solidFill>
              <a:prstDash val="sysDot"/>
              <a:round/>
              <a:headEnd/>
              <a:tailEnd/>
            </a:ln>
          </p:spPr>
          <p:txBody>
            <a:bodyPr vert="horz" wrap="square" lIns="91440" tIns="45720" rIns="91440" bIns="45720" numCol="1" rtlCol="0" anchor="ctr" anchorCtr="0" compatLnSpc="1">
              <a:prstTxWarp prst="textNoShape">
                <a:avLst/>
              </a:prstTxWarp>
            </a:bodyPr>
            <a:lstStyle/>
            <a:p>
              <a:pPr algn="ctr"/>
              <a:endParaRPr lang="en-US" b="1" dirty="0">
                <a:solidFill>
                  <a:schemeClr val="bg1"/>
                </a:solidFill>
              </a:endParaRPr>
            </a:p>
          </p:txBody>
        </p:sp>
        <p:sp>
          <p:nvSpPr>
            <p:cNvPr id="8" name="Oval 7">
              <a:extLst>
                <a:ext uri="{FF2B5EF4-FFF2-40B4-BE49-F238E27FC236}">
                  <a16:creationId xmlns:a16="http://schemas.microsoft.com/office/drawing/2014/main" id="{A0028306-F1ED-01C8-93E0-3DEC4121FB84}"/>
                </a:ext>
              </a:extLst>
            </p:cNvPr>
            <p:cNvSpPr/>
            <p:nvPr/>
          </p:nvSpPr>
          <p:spPr bwMode="auto">
            <a:xfrm>
              <a:off x="3450482" y="1860329"/>
              <a:ext cx="2243036" cy="2243036"/>
            </a:xfrm>
            <a:prstGeom prst="ellipse">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endParaRPr lang="en-US" sz="3000" b="1" dirty="0">
                <a:solidFill>
                  <a:schemeClr val="bg1"/>
                </a:solidFill>
                <a:latin typeface="Poppins Light" panose="00000400000000000000"/>
              </a:endParaRPr>
            </a:p>
          </p:txBody>
        </p:sp>
      </p:grpSp>
      <p:cxnSp>
        <p:nvCxnSpPr>
          <p:cNvPr id="9" name="Straight Connector 8">
            <a:extLst>
              <a:ext uri="{FF2B5EF4-FFF2-40B4-BE49-F238E27FC236}">
                <a16:creationId xmlns:a16="http://schemas.microsoft.com/office/drawing/2014/main" id="{35F165A1-42AC-93AD-77E8-B5829797876A}"/>
              </a:ext>
            </a:extLst>
          </p:cNvPr>
          <p:cNvCxnSpPr>
            <a:cxnSpLocks/>
          </p:cNvCxnSpPr>
          <p:nvPr userDrawn="1"/>
        </p:nvCxnSpPr>
        <p:spPr>
          <a:xfrm flipV="1">
            <a:off x="6227804" y="3797300"/>
            <a:ext cx="0" cy="679451"/>
          </a:xfrm>
          <a:prstGeom prst="line">
            <a:avLst/>
          </a:prstGeom>
          <a:ln w="12700" cap="rnd">
            <a:solidFill>
              <a:schemeClr val="accent2"/>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17C2C78-91BB-43E8-C3AA-1EBB9440049B}"/>
              </a:ext>
            </a:extLst>
          </p:cNvPr>
          <p:cNvCxnSpPr>
            <a:cxnSpLocks/>
          </p:cNvCxnSpPr>
          <p:nvPr userDrawn="1"/>
        </p:nvCxnSpPr>
        <p:spPr>
          <a:xfrm flipV="1">
            <a:off x="6227804" y="1809750"/>
            <a:ext cx="0" cy="679451"/>
          </a:xfrm>
          <a:prstGeom prst="line">
            <a:avLst/>
          </a:prstGeom>
          <a:ln w="12700" cap="rnd">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5087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87228-38D1-934B-2C2F-1AED9EEBD1D4}"/>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6" name="Group 5">
            <a:extLst>
              <a:ext uri="{FF2B5EF4-FFF2-40B4-BE49-F238E27FC236}">
                <a16:creationId xmlns:a16="http://schemas.microsoft.com/office/drawing/2014/main" id="{98C6FC1E-2826-A643-C7ED-93BB82BDBDD3}"/>
              </a:ext>
            </a:extLst>
          </p:cNvPr>
          <p:cNvGrpSpPr/>
          <p:nvPr userDrawn="1"/>
        </p:nvGrpSpPr>
        <p:grpSpPr>
          <a:xfrm>
            <a:off x="5174213" y="2253015"/>
            <a:ext cx="466725" cy="3718455"/>
            <a:chOff x="1039788" y="2253015"/>
            <a:chExt cx="466725" cy="3718455"/>
          </a:xfrm>
        </p:grpSpPr>
        <p:grpSp>
          <p:nvGrpSpPr>
            <p:cNvPr id="7" name="Group 6">
              <a:extLst>
                <a:ext uri="{FF2B5EF4-FFF2-40B4-BE49-F238E27FC236}">
                  <a16:creationId xmlns:a16="http://schemas.microsoft.com/office/drawing/2014/main" id="{DC135721-67A3-9616-7999-362DD1E9A760}"/>
                </a:ext>
              </a:extLst>
            </p:cNvPr>
            <p:cNvGrpSpPr/>
            <p:nvPr/>
          </p:nvGrpSpPr>
          <p:grpSpPr>
            <a:xfrm>
              <a:off x="1039788" y="2253015"/>
              <a:ext cx="466725" cy="466725"/>
              <a:chOff x="5848350" y="3238500"/>
              <a:chExt cx="466725" cy="466725"/>
            </a:xfrm>
          </p:grpSpPr>
          <p:sp>
            <p:nvSpPr>
              <p:cNvPr id="17" name="Freeform 5">
                <a:extLst>
                  <a:ext uri="{FF2B5EF4-FFF2-40B4-BE49-F238E27FC236}">
                    <a16:creationId xmlns:a16="http://schemas.microsoft.com/office/drawing/2014/main" id="{E38AE9C8-B0AB-1B04-3DB4-A5266901A5F0}"/>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Oval 17">
                <a:extLst>
                  <a:ext uri="{FF2B5EF4-FFF2-40B4-BE49-F238E27FC236}">
                    <a16:creationId xmlns:a16="http://schemas.microsoft.com/office/drawing/2014/main" id="{D67ADCCB-F9BE-9113-CF14-1C4136A6BEE6}"/>
                  </a:ext>
                </a:extLst>
              </p:cNvPr>
              <p:cNvSpPr/>
              <p:nvPr/>
            </p:nvSpPr>
            <p:spPr>
              <a:xfrm>
                <a:off x="5848350" y="3238500"/>
                <a:ext cx="466725" cy="46672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858FA914-12A5-6E30-4CEA-CEC924F27484}"/>
                </a:ext>
              </a:extLst>
            </p:cNvPr>
            <p:cNvGrpSpPr/>
            <p:nvPr/>
          </p:nvGrpSpPr>
          <p:grpSpPr>
            <a:xfrm>
              <a:off x="1039788" y="3336925"/>
              <a:ext cx="466725" cy="466725"/>
              <a:chOff x="5848350" y="3238500"/>
              <a:chExt cx="466725" cy="466725"/>
            </a:xfrm>
          </p:grpSpPr>
          <p:sp>
            <p:nvSpPr>
              <p:cNvPr id="15" name="Freeform 5">
                <a:extLst>
                  <a:ext uri="{FF2B5EF4-FFF2-40B4-BE49-F238E27FC236}">
                    <a16:creationId xmlns:a16="http://schemas.microsoft.com/office/drawing/2014/main" id="{7749B775-24A3-4A22-9EBE-364065C27FBA}"/>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Oval 15">
                <a:extLst>
                  <a:ext uri="{FF2B5EF4-FFF2-40B4-BE49-F238E27FC236}">
                    <a16:creationId xmlns:a16="http://schemas.microsoft.com/office/drawing/2014/main" id="{AF9227E5-3C59-68F9-8065-6A563DD01274}"/>
                  </a:ext>
                </a:extLst>
              </p:cNvPr>
              <p:cNvSpPr/>
              <p:nvPr/>
            </p:nvSpPr>
            <p:spPr>
              <a:xfrm>
                <a:off x="5848350" y="3238500"/>
                <a:ext cx="466725" cy="46672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1EC05784-8421-DD8B-34DA-399E8EC54ECA}"/>
                </a:ext>
              </a:extLst>
            </p:cNvPr>
            <p:cNvGrpSpPr/>
            <p:nvPr/>
          </p:nvGrpSpPr>
          <p:grpSpPr>
            <a:xfrm>
              <a:off x="1039788" y="5504745"/>
              <a:ext cx="466725" cy="466725"/>
              <a:chOff x="5848350" y="3238500"/>
              <a:chExt cx="466725" cy="466725"/>
            </a:xfrm>
          </p:grpSpPr>
          <p:sp>
            <p:nvSpPr>
              <p:cNvPr id="13" name="Freeform 5">
                <a:extLst>
                  <a:ext uri="{FF2B5EF4-FFF2-40B4-BE49-F238E27FC236}">
                    <a16:creationId xmlns:a16="http://schemas.microsoft.com/office/drawing/2014/main" id="{019466ED-DD6E-B923-BC5D-8187F30A61E9}"/>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Oval 13">
                <a:extLst>
                  <a:ext uri="{FF2B5EF4-FFF2-40B4-BE49-F238E27FC236}">
                    <a16:creationId xmlns:a16="http://schemas.microsoft.com/office/drawing/2014/main" id="{E274D91C-8F10-CB35-6640-67CAE13B8C6A}"/>
                  </a:ext>
                </a:extLst>
              </p:cNvPr>
              <p:cNvSpPr/>
              <p:nvPr/>
            </p:nvSpPr>
            <p:spPr>
              <a:xfrm>
                <a:off x="5848350" y="3238500"/>
                <a:ext cx="466725" cy="466725"/>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CE2BD51F-D192-C6BE-39BB-37BAECD35F3A}"/>
                </a:ext>
              </a:extLst>
            </p:cNvPr>
            <p:cNvGrpSpPr/>
            <p:nvPr/>
          </p:nvGrpSpPr>
          <p:grpSpPr>
            <a:xfrm>
              <a:off x="1039788" y="4420835"/>
              <a:ext cx="466725" cy="466725"/>
              <a:chOff x="5848350" y="3238500"/>
              <a:chExt cx="466725" cy="466725"/>
            </a:xfrm>
          </p:grpSpPr>
          <p:sp>
            <p:nvSpPr>
              <p:cNvPr id="11" name="Freeform 5">
                <a:extLst>
                  <a:ext uri="{FF2B5EF4-FFF2-40B4-BE49-F238E27FC236}">
                    <a16:creationId xmlns:a16="http://schemas.microsoft.com/office/drawing/2014/main" id="{AEFBF324-F730-BA7D-4B92-6D0B7A69A466}"/>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Oval 11">
                <a:extLst>
                  <a:ext uri="{FF2B5EF4-FFF2-40B4-BE49-F238E27FC236}">
                    <a16:creationId xmlns:a16="http://schemas.microsoft.com/office/drawing/2014/main" id="{8435BF51-8C7E-8B43-4A8A-FE018BABD242}"/>
                  </a:ext>
                </a:extLst>
              </p:cNvPr>
              <p:cNvSpPr/>
              <p:nvPr/>
            </p:nvSpPr>
            <p:spPr>
              <a:xfrm>
                <a:off x="5848350" y="3238500"/>
                <a:ext cx="466725" cy="46672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52070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2823EB-E5B7-6FFF-8162-D68805BC5782}"/>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Oval 5">
            <a:extLst>
              <a:ext uri="{FF2B5EF4-FFF2-40B4-BE49-F238E27FC236}">
                <a16:creationId xmlns:a16="http://schemas.microsoft.com/office/drawing/2014/main" id="{71B112D1-BB77-4194-8443-323560A7CFD4}"/>
              </a:ext>
            </a:extLst>
          </p:cNvPr>
          <p:cNvSpPr/>
          <p:nvPr userDrawn="1"/>
        </p:nvSpPr>
        <p:spPr>
          <a:xfrm>
            <a:off x="6528179" y="3533491"/>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20FA120-0324-84F6-D6ED-6D84ECAC2473}"/>
              </a:ext>
            </a:extLst>
          </p:cNvPr>
          <p:cNvSpPr/>
          <p:nvPr userDrawn="1"/>
        </p:nvSpPr>
        <p:spPr>
          <a:xfrm>
            <a:off x="6528179" y="4257012"/>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B61C7DB-208E-2078-1B82-901CF4EB16BE}"/>
              </a:ext>
            </a:extLst>
          </p:cNvPr>
          <p:cNvSpPr/>
          <p:nvPr userDrawn="1"/>
        </p:nvSpPr>
        <p:spPr>
          <a:xfrm>
            <a:off x="6528179" y="4980533"/>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4DE43C-B9A7-B13B-BF7C-13318F02532E}"/>
              </a:ext>
            </a:extLst>
          </p:cNvPr>
          <p:cNvSpPr/>
          <p:nvPr userDrawn="1"/>
        </p:nvSpPr>
        <p:spPr>
          <a:xfrm>
            <a:off x="6528179" y="5704053"/>
            <a:ext cx="469780" cy="4697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D2A46F14-C3DA-A250-F75B-0C119A49790B}"/>
              </a:ext>
            </a:extLst>
          </p:cNvPr>
          <p:cNvSpPr/>
          <p:nvPr userDrawn="1"/>
        </p:nvSpPr>
        <p:spPr>
          <a:xfrm rot="1800000">
            <a:off x="3095170" y="2207690"/>
            <a:ext cx="1354677" cy="1167823"/>
          </a:xfrm>
          <a:prstGeom prst="hexagon">
            <a:avLst>
              <a:gd name="adj" fmla="val 29040"/>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964DC78E-2924-BB54-6F76-305CD6F661FF}"/>
              </a:ext>
            </a:extLst>
          </p:cNvPr>
          <p:cNvSpPr/>
          <p:nvPr userDrawn="1"/>
        </p:nvSpPr>
        <p:spPr>
          <a:xfrm rot="1800000">
            <a:off x="3100633" y="4911865"/>
            <a:ext cx="1354677" cy="1167823"/>
          </a:xfrm>
          <a:prstGeom prst="hexagon">
            <a:avLst>
              <a:gd name="adj" fmla="val 29040"/>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D17738DD-98C0-0258-5ACC-9E80B62AEF3A}"/>
              </a:ext>
            </a:extLst>
          </p:cNvPr>
          <p:cNvSpPr/>
          <p:nvPr userDrawn="1"/>
        </p:nvSpPr>
        <p:spPr>
          <a:xfrm rot="1800000">
            <a:off x="4275175" y="2885100"/>
            <a:ext cx="1354677" cy="1167823"/>
          </a:xfrm>
          <a:prstGeom prst="hexagon">
            <a:avLst>
              <a:gd name="adj" fmla="val 29040"/>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6B21EE58-4BE9-0A5F-B02E-5E3B31557537}"/>
              </a:ext>
            </a:extLst>
          </p:cNvPr>
          <p:cNvSpPr/>
          <p:nvPr userDrawn="1"/>
        </p:nvSpPr>
        <p:spPr>
          <a:xfrm rot="1800000">
            <a:off x="4275175" y="4239919"/>
            <a:ext cx="1354677" cy="1167823"/>
          </a:xfrm>
          <a:prstGeom prst="hexagon">
            <a:avLst>
              <a:gd name="adj" fmla="val 29040"/>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A9F0C965-F167-6D57-F7F0-E6D2A63921A1}"/>
              </a:ext>
            </a:extLst>
          </p:cNvPr>
          <p:cNvSpPr/>
          <p:nvPr userDrawn="1"/>
        </p:nvSpPr>
        <p:spPr>
          <a:xfrm rot="1800000">
            <a:off x="1920630" y="2885101"/>
            <a:ext cx="1354677" cy="1167823"/>
          </a:xfrm>
          <a:prstGeom prst="hexagon">
            <a:avLst>
              <a:gd name="adj" fmla="val 29040"/>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843BD24C-374D-57DD-4DC7-3C220701172B}"/>
              </a:ext>
            </a:extLst>
          </p:cNvPr>
          <p:cNvSpPr/>
          <p:nvPr userDrawn="1"/>
        </p:nvSpPr>
        <p:spPr>
          <a:xfrm rot="1800000">
            <a:off x="1920629" y="4239919"/>
            <a:ext cx="1354677" cy="1167823"/>
          </a:xfrm>
          <a:prstGeom prst="hexagon">
            <a:avLst>
              <a:gd name="adj" fmla="val 29040"/>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6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2540D1-4BFD-B33C-033F-375BC622405D}"/>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6" name="Group 5">
            <a:extLst>
              <a:ext uri="{FF2B5EF4-FFF2-40B4-BE49-F238E27FC236}">
                <a16:creationId xmlns:a16="http://schemas.microsoft.com/office/drawing/2014/main" id="{9C31B3C7-B10E-9BD9-4D2E-2CC54E60E04B}"/>
              </a:ext>
            </a:extLst>
          </p:cNvPr>
          <p:cNvGrpSpPr/>
          <p:nvPr userDrawn="1"/>
        </p:nvGrpSpPr>
        <p:grpSpPr>
          <a:xfrm>
            <a:off x="1088324" y="2159313"/>
            <a:ext cx="3944476" cy="4076776"/>
            <a:chOff x="4539124" y="2249466"/>
            <a:chExt cx="3944476" cy="4076776"/>
          </a:xfrm>
        </p:grpSpPr>
        <p:grpSp>
          <p:nvGrpSpPr>
            <p:cNvPr id="7" name="Group 6">
              <a:extLst>
                <a:ext uri="{FF2B5EF4-FFF2-40B4-BE49-F238E27FC236}">
                  <a16:creationId xmlns:a16="http://schemas.microsoft.com/office/drawing/2014/main" id="{9B9F94BF-4815-7E9F-386E-861D1C410CB1}"/>
                </a:ext>
              </a:extLst>
            </p:cNvPr>
            <p:cNvGrpSpPr/>
            <p:nvPr/>
          </p:nvGrpSpPr>
          <p:grpSpPr>
            <a:xfrm>
              <a:off x="4539124" y="2249466"/>
              <a:ext cx="3113752" cy="4076776"/>
              <a:chOff x="3153117" y="2473343"/>
              <a:chExt cx="2734454" cy="3580169"/>
            </a:xfrm>
          </p:grpSpPr>
          <p:sp>
            <p:nvSpPr>
              <p:cNvPr id="16" name="Shape 6">
                <a:extLst>
                  <a:ext uri="{FF2B5EF4-FFF2-40B4-BE49-F238E27FC236}">
                    <a16:creationId xmlns:a16="http://schemas.microsoft.com/office/drawing/2014/main" id="{FC193DB8-76C6-23BA-F084-633574D5262C}"/>
                  </a:ext>
                </a:extLst>
              </p:cNvPr>
              <p:cNvSpPr/>
              <p:nvPr/>
            </p:nvSpPr>
            <p:spPr>
              <a:xfrm>
                <a:off x="3153117" y="4489000"/>
                <a:ext cx="2734454" cy="11771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7" name="Shape 7">
                <a:extLst>
                  <a:ext uri="{FF2B5EF4-FFF2-40B4-BE49-F238E27FC236}">
                    <a16:creationId xmlns:a16="http://schemas.microsoft.com/office/drawing/2014/main" id="{2B0ACBC2-7357-F8E6-635D-A4C59774704A}"/>
                  </a:ext>
                </a:extLst>
              </p:cNvPr>
              <p:cNvSpPr/>
              <p:nvPr/>
            </p:nvSpPr>
            <p:spPr>
              <a:xfrm>
                <a:off x="3153117" y="5083687"/>
                <a:ext cx="2733465" cy="969825"/>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4"/>
              </a:solidFill>
              <a:ln w="12700">
                <a:miter lim="400000"/>
              </a:ln>
              <a:effectLst>
                <a:outerShdw blurRad="304800" dist="228600" dir="5220000" sx="97000" sy="97000" algn="t" rotWithShape="0">
                  <a:prstClr val="black">
                    <a:alpha val="31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8" name="Shape 6">
                <a:extLst>
                  <a:ext uri="{FF2B5EF4-FFF2-40B4-BE49-F238E27FC236}">
                    <a16:creationId xmlns:a16="http://schemas.microsoft.com/office/drawing/2014/main" id="{28341BAE-1CD0-B4E0-489C-49728F8B7CA3}"/>
                  </a:ext>
                </a:extLst>
              </p:cNvPr>
              <p:cNvSpPr/>
              <p:nvPr/>
            </p:nvSpPr>
            <p:spPr>
              <a:xfrm>
                <a:off x="3153117" y="3819155"/>
                <a:ext cx="2734454" cy="11771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9" name="Shape 7">
                <a:extLst>
                  <a:ext uri="{FF2B5EF4-FFF2-40B4-BE49-F238E27FC236}">
                    <a16:creationId xmlns:a16="http://schemas.microsoft.com/office/drawing/2014/main" id="{64746623-49D0-4340-BF00-E06159FF3A63}"/>
                  </a:ext>
                </a:extLst>
              </p:cNvPr>
              <p:cNvSpPr/>
              <p:nvPr/>
            </p:nvSpPr>
            <p:spPr>
              <a:xfrm>
                <a:off x="3153117" y="4413842"/>
                <a:ext cx="2733465" cy="969825"/>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3"/>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0" name="Shape 6">
                <a:extLst>
                  <a:ext uri="{FF2B5EF4-FFF2-40B4-BE49-F238E27FC236}">
                    <a16:creationId xmlns:a16="http://schemas.microsoft.com/office/drawing/2014/main" id="{D6009344-100A-9430-729D-197DE35D7737}"/>
                  </a:ext>
                </a:extLst>
              </p:cNvPr>
              <p:cNvSpPr/>
              <p:nvPr/>
            </p:nvSpPr>
            <p:spPr>
              <a:xfrm>
                <a:off x="3153117" y="3149310"/>
                <a:ext cx="2734454" cy="11771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1" name="Shape 7">
                <a:extLst>
                  <a:ext uri="{FF2B5EF4-FFF2-40B4-BE49-F238E27FC236}">
                    <a16:creationId xmlns:a16="http://schemas.microsoft.com/office/drawing/2014/main" id="{D86F62A1-EDF4-9AFF-6EFF-E7E5D817E194}"/>
                  </a:ext>
                </a:extLst>
              </p:cNvPr>
              <p:cNvSpPr/>
              <p:nvPr/>
            </p:nvSpPr>
            <p:spPr>
              <a:xfrm>
                <a:off x="3153117" y="3743997"/>
                <a:ext cx="2733465" cy="969825"/>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2"/>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2" name="Shape 6">
                <a:extLst>
                  <a:ext uri="{FF2B5EF4-FFF2-40B4-BE49-F238E27FC236}">
                    <a16:creationId xmlns:a16="http://schemas.microsoft.com/office/drawing/2014/main" id="{3442D16B-D2EC-7B74-7336-D8A8D4B27426}"/>
                  </a:ext>
                </a:extLst>
              </p:cNvPr>
              <p:cNvSpPr/>
              <p:nvPr/>
            </p:nvSpPr>
            <p:spPr>
              <a:xfrm>
                <a:off x="3153117" y="2473343"/>
                <a:ext cx="2734454" cy="11771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3" name="Shape 7">
                <a:extLst>
                  <a:ext uri="{FF2B5EF4-FFF2-40B4-BE49-F238E27FC236}">
                    <a16:creationId xmlns:a16="http://schemas.microsoft.com/office/drawing/2014/main" id="{63DC65D7-2165-9F03-C2F3-01890D2DCE13}"/>
                  </a:ext>
                </a:extLst>
              </p:cNvPr>
              <p:cNvSpPr/>
              <p:nvPr/>
            </p:nvSpPr>
            <p:spPr>
              <a:xfrm>
                <a:off x="3153117" y="3068030"/>
                <a:ext cx="2733465" cy="969825"/>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1"/>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sp>
          <p:nvSpPr>
            <p:cNvPr id="8" name="Freeform 57">
              <a:extLst>
                <a:ext uri="{FF2B5EF4-FFF2-40B4-BE49-F238E27FC236}">
                  <a16:creationId xmlns:a16="http://schemas.microsoft.com/office/drawing/2014/main" id="{4FB82A6E-FF6E-E067-7E7F-212049ADFC55}"/>
                </a:ext>
              </a:extLst>
            </p:cNvPr>
            <p:cNvSpPr/>
            <p:nvPr/>
          </p:nvSpPr>
          <p:spPr>
            <a:xfrm>
              <a:off x="7782560" y="4001009"/>
              <a:ext cx="701040" cy="731520"/>
            </a:xfrm>
            <a:custGeom>
              <a:avLst/>
              <a:gdLst>
                <a:gd name="connsiteX0" fmla="*/ 0 w 802640"/>
                <a:gd name="connsiteY0" fmla="*/ 650240 h 650240"/>
                <a:gd name="connsiteX1" fmla="*/ 416560 w 802640"/>
                <a:gd name="connsiteY1" fmla="*/ 0 h 650240"/>
                <a:gd name="connsiteX2" fmla="*/ 802640 w 802640"/>
                <a:gd name="connsiteY2" fmla="*/ 0 h 650240"/>
              </a:gdLst>
              <a:ahLst/>
              <a:cxnLst>
                <a:cxn ang="0">
                  <a:pos x="connsiteX0" y="connsiteY0"/>
                </a:cxn>
                <a:cxn ang="0">
                  <a:pos x="connsiteX1" y="connsiteY1"/>
                </a:cxn>
                <a:cxn ang="0">
                  <a:pos x="connsiteX2" y="connsiteY2"/>
                </a:cxn>
              </a:cxnLst>
              <a:rect l="l" t="t" r="r" b="b"/>
              <a:pathLst>
                <a:path w="802640" h="650240">
                  <a:moveTo>
                    <a:pt x="0" y="650240"/>
                  </a:moveTo>
                  <a:lnTo>
                    <a:pt x="416560" y="0"/>
                  </a:lnTo>
                  <a:lnTo>
                    <a:pt x="802640" y="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59">
              <a:extLst>
                <a:ext uri="{FF2B5EF4-FFF2-40B4-BE49-F238E27FC236}">
                  <a16:creationId xmlns:a16="http://schemas.microsoft.com/office/drawing/2014/main" id="{91ADEB85-0255-DCBF-0C42-D7BB4BEC8253}"/>
                </a:ext>
              </a:extLst>
            </p:cNvPr>
            <p:cNvSpPr/>
            <p:nvPr/>
          </p:nvSpPr>
          <p:spPr>
            <a:xfrm>
              <a:off x="7782560" y="4789466"/>
              <a:ext cx="701040" cy="731520"/>
            </a:xfrm>
            <a:custGeom>
              <a:avLst/>
              <a:gdLst>
                <a:gd name="connsiteX0" fmla="*/ 0 w 802640"/>
                <a:gd name="connsiteY0" fmla="*/ 650240 h 650240"/>
                <a:gd name="connsiteX1" fmla="*/ 416560 w 802640"/>
                <a:gd name="connsiteY1" fmla="*/ 0 h 650240"/>
                <a:gd name="connsiteX2" fmla="*/ 802640 w 802640"/>
                <a:gd name="connsiteY2" fmla="*/ 0 h 650240"/>
              </a:gdLst>
              <a:ahLst/>
              <a:cxnLst>
                <a:cxn ang="0">
                  <a:pos x="connsiteX0" y="connsiteY0"/>
                </a:cxn>
                <a:cxn ang="0">
                  <a:pos x="connsiteX1" y="connsiteY1"/>
                </a:cxn>
                <a:cxn ang="0">
                  <a:pos x="connsiteX2" y="connsiteY2"/>
                </a:cxn>
              </a:cxnLst>
              <a:rect l="l" t="t" r="r" b="b"/>
              <a:pathLst>
                <a:path w="802640" h="650240">
                  <a:moveTo>
                    <a:pt x="0" y="650240"/>
                  </a:moveTo>
                  <a:lnTo>
                    <a:pt x="416560" y="0"/>
                  </a:lnTo>
                  <a:lnTo>
                    <a:pt x="802640" y="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7">
              <a:extLst>
                <a:ext uri="{FF2B5EF4-FFF2-40B4-BE49-F238E27FC236}">
                  <a16:creationId xmlns:a16="http://schemas.microsoft.com/office/drawing/2014/main" id="{0979A5E5-73F9-9611-C01A-1EE1556C55AB}"/>
                </a:ext>
              </a:extLst>
            </p:cNvPr>
            <p:cNvSpPr/>
            <p:nvPr/>
          </p:nvSpPr>
          <p:spPr>
            <a:xfrm>
              <a:off x="7782560" y="3212552"/>
              <a:ext cx="701040" cy="731520"/>
            </a:xfrm>
            <a:custGeom>
              <a:avLst/>
              <a:gdLst>
                <a:gd name="connsiteX0" fmla="*/ 0 w 802640"/>
                <a:gd name="connsiteY0" fmla="*/ 650240 h 650240"/>
                <a:gd name="connsiteX1" fmla="*/ 416560 w 802640"/>
                <a:gd name="connsiteY1" fmla="*/ 0 h 650240"/>
                <a:gd name="connsiteX2" fmla="*/ 802640 w 802640"/>
                <a:gd name="connsiteY2" fmla="*/ 0 h 650240"/>
              </a:gdLst>
              <a:ahLst/>
              <a:cxnLst>
                <a:cxn ang="0">
                  <a:pos x="connsiteX0" y="connsiteY0"/>
                </a:cxn>
                <a:cxn ang="0">
                  <a:pos x="connsiteX1" y="connsiteY1"/>
                </a:cxn>
                <a:cxn ang="0">
                  <a:pos x="connsiteX2" y="connsiteY2"/>
                </a:cxn>
              </a:cxnLst>
              <a:rect l="l" t="t" r="r" b="b"/>
              <a:pathLst>
                <a:path w="802640" h="650240">
                  <a:moveTo>
                    <a:pt x="0" y="650240"/>
                  </a:moveTo>
                  <a:lnTo>
                    <a:pt x="416560" y="0"/>
                  </a:lnTo>
                  <a:lnTo>
                    <a:pt x="802640" y="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57">
              <a:extLst>
                <a:ext uri="{FF2B5EF4-FFF2-40B4-BE49-F238E27FC236}">
                  <a16:creationId xmlns:a16="http://schemas.microsoft.com/office/drawing/2014/main" id="{3F6974EC-6CB4-F05F-61C6-610928CF5DE9}"/>
                </a:ext>
              </a:extLst>
            </p:cNvPr>
            <p:cNvSpPr/>
            <p:nvPr/>
          </p:nvSpPr>
          <p:spPr>
            <a:xfrm>
              <a:off x="7782560" y="2424095"/>
              <a:ext cx="701040" cy="731520"/>
            </a:xfrm>
            <a:custGeom>
              <a:avLst/>
              <a:gdLst>
                <a:gd name="connsiteX0" fmla="*/ 0 w 802640"/>
                <a:gd name="connsiteY0" fmla="*/ 650240 h 650240"/>
                <a:gd name="connsiteX1" fmla="*/ 416560 w 802640"/>
                <a:gd name="connsiteY1" fmla="*/ 0 h 650240"/>
                <a:gd name="connsiteX2" fmla="*/ 802640 w 802640"/>
                <a:gd name="connsiteY2" fmla="*/ 0 h 650240"/>
              </a:gdLst>
              <a:ahLst/>
              <a:cxnLst>
                <a:cxn ang="0">
                  <a:pos x="connsiteX0" y="connsiteY0"/>
                </a:cxn>
                <a:cxn ang="0">
                  <a:pos x="connsiteX1" y="connsiteY1"/>
                </a:cxn>
                <a:cxn ang="0">
                  <a:pos x="connsiteX2" y="connsiteY2"/>
                </a:cxn>
              </a:cxnLst>
              <a:rect l="l" t="t" r="r" b="b"/>
              <a:pathLst>
                <a:path w="802640" h="650240">
                  <a:moveTo>
                    <a:pt x="0" y="650240"/>
                  </a:moveTo>
                  <a:lnTo>
                    <a:pt x="416560" y="0"/>
                  </a:lnTo>
                  <a:lnTo>
                    <a:pt x="802640" y="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Oval 23">
            <a:extLst>
              <a:ext uri="{FF2B5EF4-FFF2-40B4-BE49-F238E27FC236}">
                <a16:creationId xmlns:a16="http://schemas.microsoft.com/office/drawing/2014/main" id="{6070C60E-C672-575F-54FA-4A0DA3A28F68}"/>
              </a:ext>
            </a:extLst>
          </p:cNvPr>
          <p:cNvSpPr/>
          <p:nvPr userDrawn="1"/>
        </p:nvSpPr>
        <p:spPr>
          <a:xfrm>
            <a:off x="6528179" y="3533491"/>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7BF83CC-CEF9-3D6F-E965-CA56D72B8306}"/>
              </a:ext>
            </a:extLst>
          </p:cNvPr>
          <p:cNvSpPr/>
          <p:nvPr userDrawn="1"/>
        </p:nvSpPr>
        <p:spPr>
          <a:xfrm>
            <a:off x="6528179" y="4257012"/>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017DCC5-FCBF-C6EF-B521-97E9DDD762C9}"/>
              </a:ext>
            </a:extLst>
          </p:cNvPr>
          <p:cNvSpPr/>
          <p:nvPr userDrawn="1"/>
        </p:nvSpPr>
        <p:spPr>
          <a:xfrm>
            <a:off x="6528179" y="4980533"/>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C8798CB3-7B2A-6FBD-9B31-B36CFD9ABF71}"/>
              </a:ext>
            </a:extLst>
          </p:cNvPr>
          <p:cNvSpPr/>
          <p:nvPr userDrawn="1"/>
        </p:nvSpPr>
        <p:spPr>
          <a:xfrm>
            <a:off x="6528179" y="5704053"/>
            <a:ext cx="469780" cy="4697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3392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5A3CBF-F3EE-3316-E3FB-118FA5FB5584}"/>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6" name="Group 5">
            <a:extLst>
              <a:ext uri="{FF2B5EF4-FFF2-40B4-BE49-F238E27FC236}">
                <a16:creationId xmlns:a16="http://schemas.microsoft.com/office/drawing/2014/main" id="{4827AD79-FBEE-2F4C-560E-16347AE48664}"/>
              </a:ext>
            </a:extLst>
          </p:cNvPr>
          <p:cNvGrpSpPr/>
          <p:nvPr userDrawn="1"/>
        </p:nvGrpSpPr>
        <p:grpSpPr>
          <a:xfrm>
            <a:off x="2096101" y="2081189"/>
            <a:ext cx="3648052" cy="4143950"/>
            <a:chOff x="2627442" y="648905"/>
            <a:chExt cx="5243226" cy="5955966"/>
          </a:xfrm>
        </p:grpSpPr>
        <p:grpSp>
          <p:nvGrpSpPr>
            <p:cNvPr id="7" name="Group 6">
              <a:extLst>
                <a:ext uri="{FF2B5EF4-FFF2-40B4-BE49-F238E27FC236}">
                  <a16:creationId xmlns:a16="http://schemas.microsoft.com/office/drawing/2014/main" id="{92C99EF3-3653-66E9-6768-37EBCAE65FCD}"/>
                </a:ext>
              </a:extLst>
            </p:cNvPr>
            <p:cNvGrpSpPr/>
            <p:nvPr/>
          </p:nvGrpSpPr>
          <p:grpSpPr>
            <a:xfrm>
              <a:off x="2627442" y="5184190"/>
              <a:ext cx="5243226" cy="1420681"/>
              <a:chOff x="3765162" y="3822344"/>
              <a:chExt cx="2400870" cy="650529"/>
            </a:xfrm>
            <a:effectLst>
              <a:outerShdw blurRad="304800" dist="127000" dir="3780000" sx="93000" sy="93000" algn="t" rotWithShape="0">
                <a:prstClr val="black">
                  <a:alpha val="40000"/>
                </a:prstClr>
              </a:outerShdw>
            </a:effectLst>
          </p:grpSpPr>
          <p:sp>
            <p:nvSpPr>
              <p:cNvPr id="23" name="Shape 2295">
                <a:extLst>
                  <a:ext uri="{FF2B5EF4-FFF2-40B4-BE49-F238E27FC236}">
                    <a16:creationId xmlns:a16="http://schemas.microsoft.com/office/drawing/2014/main" id="{FE208228-A6AB-51D6-6632-67E2DFBD4470}"/>
                  </a:ext>
                </a:extLst>
              </p:cNvPr>
              <p:cNvSpPr/>
              <p:nvPr/>
            </p:nvSpPr>
            <p:spPr>
              <a:xfrm>
                <a:off x="3765162" y="3930766"/>
                <a:ext cx="1528053" cy="54210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9515"/>
                    </a:lnTo>
                    <a:lnTo>
                      <a:pt x="21600" y="21600"/>
                    </a:lnTo>
                    <a:lnTo>
                      <a:pt x="21131" y="10863"/>
                    </a:lnTo>
                    <a:cubicBezTo>
                      <a:pt x="21131" y="10863"/>
                      <a:pt x="1715" y="0"/>
                      <a:pt x="1715" y="0"/>
                    </a:cubicBezTo>
                    <a:close/>
                  </a:path>
                </a:pathLst>
              </a:custGeom>
              <a:solidFill>
                <a:schemeClr val="accent4">
                  <a:lumMod val="60000"/>
                  <a:lumOff val="4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24" name="Shape 2296">
                <a:extLst>
                  <a:ext uri="{FF2B5EF4-FFF2-40B4-BE49-F238E27FC236}">
                    <a16:creationId xmlns:a16="http://schemas.microsoft.com/office/drawing/2014/main" id="{EF1171EC-EEFD-FAEA-3EFB-20248AF2326E}"/>
                  </a:ext>
                </a:extLst>
              </p:cNvPr>
              <p:cNvSpPr/>
              <p:nvPr/>
            </p:nvSpPr>
            <p:spPr>
              <a:xfrm>
                <a:off x="5261376" y="3930766"/>
                <a:ext cx="904656" cy="542107"/>
              </a:xfrm>
              <a:custGeom>
                <a:avLst/>
                <a:gdLst/>
                <a:ahLst/>
                <a:cxnLst>
                  <a:cxn ang="0">
                    <a:pos x="wd2" y="hd2"/>
                  </a:cxn>
                  <a:cxn ang="5400000">
                    <a:pos x="wd2" y="hd2"/>
                  </a:cxn>
                  <a:cxn ang="10800000">
                    <a:pos x="wd2" y="hd2"/>
                  </a:cxn>
                  <a:cxn ang="16200000">
                    <a:pos x="wd2" y="hd2"/>
                  </a:cxn>
                </a:cxnLst>
                <a:rect l="0" t="0" r="r" b="b"/>
                <a:pathLst>
                  <a:path w="21600" h="21600" extrusionOk="0">
                    <a:moveTo>
                      <a:pt x="18704" y="0"/>
                    </a:moveTo>
                    <a:lnTo>
                      <a:pt x="5" y="10862"/>
                    </a:lnTo>
                    <a:lnTo>
                      <a:pt x="0" y="10861"/>
                    </a:lnTo>
                    <a:lnTo>
                      <a:pt x="793" y="21600"/>
                    </a:lnTo>
                    <a:lnTo>
                      <a:pt x="21600" y="9513"/>
                    </a:lnTo>
                    <a:cubicBezTo>
                      <a:pt x="21600" y="9513"/>
                      <a:pt x="18704" y="0"/>
                      <a:pt x="18704" y="0"/>
                    </a:cubicBezTo>
                    <a:close/>
                  </a:path>
                </a:pathLst>
              </a:custGeom>
              <a:solidFill>
                <a:schemeClr val="accent4"/>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25" name="Shape 2297">
                <a:extLst>
                  <a:ext uri="{FF2B5EF4-FFF2-40B4-BE49-F238E27FC236}">
                    <a16:creationId xmlns:a16="http://schemas.microsoft.com/office/drawing/2014/main" id="{17F89F6B-0187-5604-1344-4C4D050C76B3}"/>
                  </a:ext>
                </a:extLst>
              </p:cNvPr>
              <p:cNvSpPr/>
              <p:nvPr/>
            </p:nvSpPr>
            <p:spPr>
              <a:xfrm>
                <a:off x="3889847" y="3822344"/>
                <a:ext cx="2156856" cy="384531"/>
              </a:xfrm>
              <a:custGeom>
                <a:avLst/>
                <a:gdLst/>
                <a:ahLst/>
                <a:cxnLst>
                  <a:cxn ang="0">
                    <a:pos x="wd2" y="hd2"/>
                  </a:cxn>
                  <a:cxn ang="5400000">
                    <a:pos x="wd2" y="hd2"/>
                  </a:cxn>
                  <a:cxn ang="10800000">
                    <a:pos x="wd2" y="hd2"/>
                  </a:cxn>
                  <a:cxn ang="16200000">
                    <a:pos x="wd2" y="hd2"/>
                  </a:cxn>
                </a:cxnLst>
                <a:rect l="0" t="0" r="r" b="b"/>
                <a:pathLst>
                  <a:path w="21600" h="21600" extrusionOk="0">
                    <a:moveTo>
                      <a:pt x="0" y="6289"/>
                    </a:moveTo>
                    <a:lnTo>
                      <a:pt x="13755" y="21598"/>
                    </a:lnTo>
                    <a:lnTo>
                      <a:pt x="13757" y="21600"/>
                    </a:lnTo>
                    <a:lnTo>
                      <a:pt x="21600" y="6293"/>
                    </a:lnTo>
                    <a:lnTo>
                      <a:pt x="10800" y="0"/>
                    </a:lnTo>
                    <a:cubicBezTo>
                      <a:pt x="10800" y="0"/>
                      <a:pt x="0" y="6289"/>
                      <a:pt x="0" y="6289"/>
                    </a:cubicBezTo>
                    <a:close/>
                  </a:path>
                </a:pathLst>
              </a:custGeom>
              <a:solidFill>
                <a:schemeClr val="accent4">
                  <a:lumMod val="75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grpSp>
        <p:grpSp>
          <p:nvGrpSpPr>
            <p:cNvPr id="8" name="Group 7">
              <a:extLst>
                <a:ext uri="{FF2B5EF4-FFF2-40B4-BE49-F238E27FC236}">
                  <a16:creationId xmlns:a16="http://schemas.microsoft.com/office/drawing/2014/main" id="{65352563-1C1B-CE61-B391-3C25075BCB61}"/>
                </a:ext>
              </a:extLst>
            </p:cNvPr>
            <p:cNvGrpSpPr/>
            <p:nvPr/>
          </p:nvGrpSpPr>
          <p:grpSpPr>
            <a:xfrm>
              <a:off x="2958936" y="4452483"/>
              <a:ext cx="4570849" cy="1362156"/>
              <a:chOff x="3916953" y="3487298"/>
              <a:chExt cx="2092989" cy="623731"/>
            </a:xfrm>
            <a:effectLst>
              <a:outerShdw blurRad="304800" dist="127000" dir="3780000" sx="93000" sy="93000" algn="t" rotWithShape="0">
                <a:prstClr val="black">
                  <a:alpha val="40000"/>
                </a:prstClr>
              </a:outerShdw>
            </a:effectLst>
          </p:grpSpPr>
          <p:sp>
            <p:nvSpPr>
              <p:cNvPr id="20" name="Shape 2301">
                <a:extLst>
                  <a:ext uri="{FF2B5EF4-FFF2-40B4-BE49-F238E27FC236}">
                    <a16:creationId xmlns:a16="http://schemas.microsoft.com/office/drawing/2014/main" id="{9E40A78E-B3B9-3763-D496-766AB31CC11C}"/>
                  </a:ext>
                </a:extLst>
              </p:cNvPr>
              <p:cNvSpPr/>
              <p:nvPr/>
            </p:nvSpPr>
            <p:spPr>
              <a:xfrm>
                <a:off x="3916953" y="3553454"/>
                <a:ext cx="1334323" cy="557575"/>
              </a:xfrm>
              <a:custGeom>
                <a:avLst/>
                <a:gdLst/>
                <a:ahLst/>
                <a:cxnLst>
                  <a:cxn ang="0">
                    <a:pos x="wd2" y="hd2"/>
                  </a:cxn>
                  <a:cxn ang="5400000">
                    <a:pos x="wd2" y="hd2"/>
                  </a:cxn>
                  <a:cxn ang="10800000">
                    <a:pos x="wd2" y="hd2"/>
                  </a:cxn>
                  <a:cxn ang="16200000">
                    <a:pos x="wd2" y="hd2"/>
                  </a:cxn>
                </a:cxnLst>
                <a:rect l="0" t="0" r="r" b="b"/>
                <a:pathLst>
                  <a:path w="21600" h="21600" extrusionOk="0">
                    <a:moveTo>
                      <a:pt x="21600" y="21598"/>
                    </a:moveTo>
                    <a:lnTo>
                      <a:pt x="20941" y="8800"/>
                    </a:lnTo>
                    <a:lnTo>
                      <a:pt x="2410" y="0"/>
                    </a:lnTo>
                    <a:lnTo>
                      <a:pt x="0" y="11344"/>
                    </a:lnTo>
                    <a:lnTo>
                      <a:pt x="21598" y="21600"/>
                    </a:lnTo>
                    <a:cubicBezTo>
                      <a:pt x="21598" y="21600"/>
                      <a:pt x="21600" y="21598"/>
                      <a:pt x="21600" y="21598"/>
                    </a:cubicBezTo>
                    <a:close/>
                  </a:path>
                </a:pathLst>
              </a:custGeom>
              <a:solidFill>
                <a:schemeClr val="accent3">
                  <a:lumMod val="60000"/>
                  <a:lumOff val="4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21" name="Shape 2302">
                <a:extLst>
                  <a:ext uri="{FF2B5EF4-FFF2-40B4-BE49-F238E27FC236}">
                    <a16:creationId xmlns:a16="http://schemas.microsoft.com/office/drawing/2014/main" id="{4646F5D7-65AD-FBE0-3F1F-F30EA2AC44B8}"/>
                  </a:ext>
                </a:extLst>
              </p:cNvPr>
              <p:cNvSpPr/>
              <p:nvPr/>
            </p:nvSpPr>
            <p:spPr>
              <a:xfrm>
                <a:off x="5208270" y="3553454"/>
                <a:ext cx="801672" cy="557348"/>
              </a:xfrm>
              <a:custGeom>
                <a:avLst/>
                <a:gdLst/>
                <a:ahLst/>
                <a:cxnLst>
                  <a:cxn ang="0">
                    <a:pos x="wd2" y="hd2"/>
                  </a:cxn>
                  <a:cxn ang="5400000">
                    <a:pos x="wd2" y="hd2"/>
                  </a:cxn>
                  <a:cxn ang="10800000">
                    <a:pos x="wd2" y="hd2"/>
                  </a:cxn>
                  <a:cxn ang="16200000">
                    <a:pos x="wd2" y="hd2"/>
                  </a:cxn>
                </a:cxnLst>
                <a:rect l="0" t="0" r="r" b="b"/>
                <a:pathLst>
                  <a:path w="21600" h="21600" extrusionOk="0">
                    <a:moveTo>
                      <a:pt x="0" y="8796"/>
                    </a:moveTo>
                    <a:lnTo>
                      <a:pt x="1097" y="21600"/>
                    </a:lnTo>
                    <a:lnTo>
                      <a:pt x="21600" y="11339"/>
                    </a:lnTo>
                    <a:lnTo>
                      <a:pt x="17593" y="0"/>
                    </a:lnTo>
                    <a:lnTo>
                      <a:pt x="10" y="8799"/>
                    </a:lnTo>
                    <a:cubicBezTo>
                      <a:pt x="10" y="8799"/>
                      <a:pt x="0" y="8796"/>
                      <a:pt x="0" y="8796"/>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22" name="Shape 2303">
                <a:extLst>
                  <a:ext uri="{FF2B5EF4-FFF2-40B4-BE49-F238E27FC236}">
                    <a16:creationId xmlns:a16="http://schemas.microsoft.com/office/drawing/2014/main" id="{5BD5A230-1B67-D1D6-A4E6-3A194A0E9A8B}"/>
                  </a:ext>
                </a:extLst>
              </p:cNvPr>
              <p:cNvSpPr/>
              <p:nvPr/>
            </p:nvSpPr>
            <p:spPr>
              <a:xfrm>
                <a:off x="4068742" y="3487298"/>
                <a:ext cx="1797686" cy="296936"/>
              </a:xfrm>
              <a:custGeom>
                <a:avLst/>
                <a:gdLst/>
                <a:ahLst/>
                <a:cxnLst>
                  <a:cxn ang="0">
                    <a:pos x="wd2" y="hd2"/>
                  </a:cxn>
                  <a:cxn ang="5400000">
                    <a:pos x="wd2" y="hd2"/>
                  </a:cxn>
                  <a:cxn ang="10800000">
                    <a:pos x="wd2" y="hd2"/>
                  </a:cxn>
                  <a:cxn ang="16200000">
                    <a:pos x="wd2" y="hd2"/>
                  </a:cxn>
                </a:cxnLst>
                <a:rect l="0" t="0" r="r" b="b"/>
                <a:pathLst>
                  <a:path w="21600" h="21600" extrusionOk="0">
                    <a:moveTo>
                      <a:pt x="0" y="5071"/>
                    </a:moveTo>
                    <a:lnTo>
                      <a:pt x="13755" y="21595"/>
                    </a:lnTo>
                    <a:lnTo>
                      <a:pt x="13759" y="21600"/>
                    </a:lnTo>
                    <a:lnTo>
                      <a:pt x="21600" y="5084"/>
                    </a:lnTo>
                    <a:lnTo>
                      <a:pt x="11723" y="0"/>
                    </a:lnTo>
                    <a:cubicBezTo>
                      <a:pt x="11723" y="0"/>
                      <a:pt x="0" y="5071"/>
                      <a:pt x="0" y="5071"/>
                    </a:cubicBezTo>
                    <a:close/>
                  </a:path>
                </a:pathLst>
              </a:custGeom>
              <a:solidFill>
                <a:schemeClr val="accent3">
                  <a:lumMod val="75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grpSp>
        <p:grpSp>
          <p:nvGrpSpPr>
            <p:cNvPr id="9" name="Group 8">
              <a:extLst>
                <a:ext uri="{FF2B5EF4-FFF2-40B4-BE49-F238E27FC236}">
                  <a16:creationId xmlns:a16="http://schemas.microsoft.com/office/drawing/2014/main" id="{C60D4F6F-3805-0C46-B59D-5C43B7349916}"/>
                </a:ext>
              </a:extLst>
            </p:cNvPr>
            <p:cNvGrpSpPr/>
            <p:nvPr/>
          </p:nvGrpSpPr>
          <p:grpSpPr>
            <a:xfrm>
              <a:off x="3361461" y="3605572"/>
              <a:ext cx="3789515" cy="1315753"/>
              <a:chOff x="4101269" y="3113244"/>
              <a:chExt cx="1735217" cy="602483"/>
            </a:xfrm>
            <a:effectLst>
              <a:outerShdw blurRad="304800" dist="127000" dir="3780000" sx="93000" sy="93000" algn="t" rotWithShape="0">
                <a:prstClr val="black">
                  <a:alpha val="40000"/>
                </a:prstClr>
              </a:outerShdw>
            </a:effectLst>
          </p:grpSpPr>
          <p:sp>
            <p:nvSpPr>
              <p:cNvPr id="17" name="Shape 2307">
                <a:extLst>
                  <a:ext uri="{FF2B5EF4-FFF2-40B4-BE49-F238E27FC236}">
                    <a16:creationId xmlns:a16="http://schemas.microsoft.com/office/drawing/2014/main" id="{B1484C52-EC3F-5DB9-5893-B1E006C9E4A0}"/>
                  </a:ext>
                </a:extLst>
              </p:cNvPr>
              <p:cNvSpPr/>
              <p:nvPr/>
            </p:nvSpPr>
            <p:spPr>
              <a:xfrm>
                <a:off x="4101269" y="3195664"/>
                <a:ext cx="1105725" cy="519571"/>
              </a:xfrm>
              <a:custGeom>
                <a:avLst/>
                <a:gdLst/>
                <a:ahLst/>
                <a:cxnLst>
                  <a:cxn ang="0">
                    <a:pos x="wd2" y="hd2"/>
                  </a:cxn>
                  <a:cxn ang="5400000">
                    <a:pos x="wd2" y="hd2"/>
                  </a:cxn>
                  <a:cxn ang="10800000">
                    <a:pos x="wd2" y="hd2"/>
                  </a:cxn>
                  <a:cxn ang="16200000">
                    <a:pos x="wd2" y="hd2"/>
                  </a:cxn>
                </a:cxnLst>
                <a:rect l="0" t="0" r="r" b="b"/>
                <a:pathLst>
                  <a:path w="21600" h="21600" extrusionOk="0">
                    <a:moveTo>
                      <a:pt x="20784" y="7507"/>
                    </a:moveTo>
                    <a:lnTo>
                      <a:pt x="20774" y="7514"/>
                    </a:lnTo>
                    <a:lnTo>
                      <a:pt x="2980" y="0"/>
                    </a:lnTo>
                    <a:lnTo>
                      <a:pt x="0" y="12478"/>
                    </a:lnTo>
                    <a:lnTo>
                      <a:pt x="21600" y="21600"/>
                    </a:lnTo>
                    <a:cubicBezTo>
                      <a:pt x="21600" y="21600"/>
                      <a:pt x="20784" y="7507"/>
                      <a:pt x="20784" y="7507"/>
                    </a:cubicBezTo>
                    <a:close/>
                  </a:path>
                </a:pathLst>
              </a:custGeom>
              <a:solidFill>
                <a:schemeClr val="accent2">
                  <a:lumMod val="60000"/>
                  <a:lumOff val="4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18" name="Shape 2308">
                <a:extLst>
                  <a:ext uri="{FF2B5EF4-FFF2-40B4-BE49-F238E27FC236}">
                    <a16:creationId xmlns:a16="http://schemas.microsoft.com/office/drawing/2014/main" id="{F4C21DDA-174C-B9A2-381F-D17D6E12D4AD}"/>
                  </a:ext>
                </a:extLst>
              </p:cNvPr>
              <p:cNvSpPr/>
              <p:nvPr/>
            </p:nvSpPr>
            <p:spPr>
              <a:xfrm>
                <a:off x="5163797" y="3195664"/>
                <a:ext cx="672689" cy="520063"/>
              </a:xfrm>
              <a:custGeom>
                <a:avLst/>
                <a:gdLst/>
                <a:ahLst/>
                <a:cxnLst>
                  <a:cxn ang="0">
                    <a:pos x="wd2" y="hd2"/>
                  </a:cxn>
                  <a:cxn ang="5400000">
                    <a:pos x="wd2" y="hd2"/>
                  </a:cxn>
                  <a:cxn ang="10800000">
                    <a:pos x="wd2" y="hd2"/>
                  </a:cxn>
                  <a:cxn ang="16200000">
                    <a:pos x="wd2" y="hd2"/>
                  </a:cxn>
                </a:cxnLst>
                <a:rect l="0" t="0" r="r" b="b"/>
                <a:pathLst>
                  <a:path w="21600" h="21600" extrusionOk="0">
                    <a:moveTo>
                      <a:pt x="1341" y="21590"/>
                    </a:moveTo>
                    <a:lnTo>
                      <a:pt x="1382" y="21600"/>
                    </a:lnTo>
                    <a:lnTo>
                      <a:pt x="21600" y="12501"/>
                    </a:lnTo>
                    <a:lnTo>
                      <a:pt x="16687" y="0"/>
                    </a:lnTo>
                    <a:lnTo>
                      <a:pt x="0" y="7510"/>
                    </a:lnTo>
                    <a:cubicBezTo>
                      <a:pt x="0" y="7510"/>
                      <a:pt x="1341" y="21590"/>
                      <a:pt x="1341" y="2159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19" name="Shape 2309">
                <a:extLst>
                  <a:ext uri="{FF2B5EF4-FFF2-40B4-BE49-F238E27FC236}">
                    <a16:creationId xmlns:a16="http://schemas.microsoft.com/office/drawing/2014/main" id="{399B22CA-F87B-D481-3AA1-7CF1A4EDADB2}"/>
                  </a:ext>
                </a:extLst>
              </p:cNvPr>
              <p:cNvSpPr/>
              <p:nvPr/>
            </p:nvSpPr>
            <p:spPr>
              <a:xfrm>
                <a:off x="4253059" y="3113244"/>
                <a:ext cx="1431066" cy="267519"/>
              </a:xfrm>
              <a:custGeom>
                <a:avLst/>
                <a:gdLst/>
                <a:ahLst/>
                <a:cxnLst>
                  <a:cxn ang="0">
                    <a:pos x="wd2" y="hd2"/>
                  </a:cxn>
                  <a:cxn ang="5400000">
                    <a:pos x="wd2" y="hd2"/>
                  </a:cxn>
                  <a:cxn ang="10800000">
                    <a:pos x="wd2" y="hd2"/>
                  </a:cxn>
                  <a:cxn ang="16200000">
                    <a:pos x="wd2" y="hd2"/>
                  </a:cxn>
                </a:cxnLst>
                <a:rect l="0" t="0" r="r" b="b"/>
                <a:pathLst>
                  <a:path w="21600" h="21600" extrusionOk="0">
                    <a:moveTo>
                      <a:pt x="0" y="7006"/>
                    </a:moveTo>
                    <a:lnTo>
                      <a:pt x="13748" y="21600"/>
                    </a:lnTo>
                    <a:lnTo>
                      <a:pt x="13756" y="21586"/>
                    </a:lnTo>
                    <a:lnTo>
                      <a:pt x="21600" y="6986"/>
                    </a:lnTo>
                    <a:lnTo>
                      <a:pt x="11085" y="0"/>
                    </a:lnTo>
                    <a:cubicBezTo>
                      <a:pt x="11085" y="0"/>
                      <a:pt x="0" y="7006"/>
                      <a:pt x="0" y="7006"/>
                    </a:cubicBezTo>
                    <a:close/>
                  </a:path>
                </a:pathLst>
              </a:custGeom>
              <a:solidFill>
                <a:schemeClr val="accent2">
                  <a:lumMod val="75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grpSp>
        <p:grpSp>
          <p:nvGrpSpPr>
            <p:cNvPr id="10" name="Group 9">
              <a:extLst>
                <a:ext uri="{FF2B5EF4-FFF2-40B4-BE49-F238E27FC236}">
                  <a16:creationId xmlns:a16="http://schemas.microsoft.com/office/drawing/2014/main" id="{0C6480C1-1FC8-403B-F489-BCC94C0A03EA}"/>
                </a:ext>
              </a:extLst>
            </p:cNvPr>
            <p:cNvGrpSpPr/>
            <p:nvPr/>
          </p:nvGrpSpPr>
          <p:grpSpPr>
            <a:xfrm>
              <a:off x="3763985" y="2691560"/>
              <a:ext cx="2984779" cy="1306011"/>
              <a:chOff x="4285584" y="2712085"/>
              <a:chExt cx="1366728" cy="598022"/>
            </a:xfrm>
            <a:effectLst>
              <a:outerShdw blurRad="304800" dist="127000" dir="3780000" sx="93000" sy="93000" algn="t" rotWithShape="0">
                <a:prstClr val="black">
                  <a:alpha val="40000"/>
                </a:prstClr>
              </a:outerShdw>
            </a:effectLst>
          </p:grpSpPr>
          <p:sp>
            <p:nvSpPr>
              <p:cNvPr id="14" name="Shape 2313">
                <a:extLst>
                  <a:ext uri="{FF2B5EF4-FFF2-40B4-BE49-F238E27FC236}">
                    <a16:creationId xmlns:a16="http://schemas.microsoft.com/office/drawing/2014/main" id="{DA1B5500-CAF5-2A48-13D8-FA892A578C6B}"/>
                  </a:ext>
                </a:extLst>
              </p:cNvPr>
              <p:cNvSpPr/>
              <p:nvPr/>
            </p:nvSpPr>
            <p:spPr>
              <a:xfrm>
                <a:off x="4285584" y="2766295"/>
                <a:ext cx="871007" cy="543812"/>
              </a:xfrm>
              <a:custGeom>
                <a:avLst/>
                <a:gdLst/>
                <a:ahLst/>
                <a:cxnLst>
                  <a:cxn ang="0">
                    <a:pos x="wd2" y="hd2"/>
                  </a:cxn>
                  <a:cxn ang="5400000">
                    <a:pos x="wd2" y="hd2"/>
                  </a:cxn>
                  <a:cxn ang="10800000">
                    <a:pos x="wd2" y="hd2"/>
                  </a:cxn>
                  <a:cxn ang="16200000">
                    <a:pos x="wd2" y="hd2"/>
                  </a:cxn>
                </a:cxnLst>
                <a:rect l="0" t="0" r="r" b="b"/>
                <a:pathLst>
                  <a:path w="21600" h="21600" extrusionOk="0">
                    <a:moveTo>
                      <a:pt x="21600" y="21586"/>
                    </a:moveTo>
                    <a:lnTo>
                      <a:pt x="20322" y="4972"/>
                    </a:lnTo>
                    <a:lnTo>
                      <a:pt x="4679" y="0"/>
                    </a:lnTo>
                    <a:lnTo>
                      <a:pt x="0" y="14743"/>
                    </a:lnTo>
                    <a:lnTo>
                      <a:pt x="21574" y="21600"/>
                    </a:lnTo>
                    <a:cubicBezTo>
                      <a:pt x="21574" y="21600"/>
                      <a:pt x="21600" y="21586"/>
                      <a:pt x="21600" y="21586"/>
                    </a:cubicBezTo>
                    <a:close/>
                  </a:path>
                </a:pathLst>
              </a:custGeom>
              <a:solidFill>
                <a:schemeClr val="accent1">
                  <a:lumMod val="60000"/>
                  <a:lumOff val="4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15" name="Shape 2314">
                <a:extLst>
                  <a:ext uri="{FF2B5EF4-FFF2-40B4-BE49-F238E27FC236}">
                    <a16:creationId xmlns:a16="http://schemas.microsoft.com/office/drawing/2014/main" id="{FBE1FA7A-4547-80DD-BB2B-170ED82EA50E}"/>
                  </a:ext>
                </a:extLst>
              </p:cNvPr>
              <p:cNvSpPr/>
              <p:nvPr/>
            </p:nvSpPr>
            <p:spPr>
              <a:xfrm>
                <a:off x="5104165" y="2766295"/>
                <a:ext cx="548147" cy="543417"/>
              </a:xfrm>
              <a:custGeom>
                <a:avLst/>
                <a:gdLst/>
                <a:ahLst/>
                <a:cxnLst>
                  <a:cxn ang="0">
                    <a:pos x="wd2" y="hd2"/>
                  </a:cxn>
                  <a:cxn ang="5400000">
                    <a:pos x="wd2" y="hd2"/>
                  </a:cxn>
                  <a:cxn ang="10800000">
                    <a:pos x="wd2" y="hd2"/>
                  </a:cxn>
                  <a:cxn ang="16200000">
                    <a:pos x="wd2" y="hd2"/>
                  </a:cxn>
                </a:cxnLst>
                <a:rect l="0" t="0" r="r" b="b"/>
                <a:pathLst>
                  <a:path w="21600" h="21600" extrusionOk="0">
                    <a:moveTo>
                      <a:pt x="0" y="4974"/>
                    </a:moveTo>
                    <a:lnTo>
                      <a:pt x="2031" y="21600"/>
                    </a:lnTo>
                    <a:lnTo>
                      <a:pt x="21600" y="14732"/>
                    </a:lnTo>
                    <a:lnTo>
                      <a:pt x="14176" y="0"/>
                    </a:lnTo>
                    <a:lnTo>
                      <a:pt x="3" y="4975"/>
                    </a:lnTo>
                    <a:cubicBezTo>
                      <a:pt x="3" y="4975"/>
                      <a:pt x="0" y="4974"/>
                      <a:pt x="0" y="4974"/>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16" name="Shape 2315">
                <a:extLst>
                  <a:ext uri="{FF2B5EF4-FFF2-40B4-BE49-F238E27FC236}">
                    <a16:creationId xmlns:a16="http://schemas.microsoft.com/office/drawing/2014/main" id="{12768E5B-8FBF-97D0-2849-BE69F1217612}"/>
                  </a:ext>
                </a:extLst>
              </p:cNvPr>
              <p:cNvSpPr/>
              <p:nvPr/>
            </p:nvSpPr>
            <p:spPr>
              <a:xfrm>
                <a:off x="4469900" y="2712085"/>
                <a:ext cx="990530" cy="178691"/>
              </a:xfrm>
              <a:custGeom>
                <a:avLst/>
                <a:gdLst/>
                <a:ahLst/>
                <a:cxnLst>
                  <a:cxn ang="0">
                    <a:pos x="wd2" y="hd2"/>
                  </a:cxn>
                  <a:cxn ang="5400000">
                    <a:pos x="wd2" y="hd2"/>
                  </a:cxn>
                  <a:cxn ang="10800000">
                    <a:pos x="wd2" y="hd2"/>
                  </a:cxn>
                  <a:cxn ang="16200000">
                    <a:pos x="wd2" y="hd2"/>
                  </a:cxn>
                </a:cxnLst>
                <a:rect l="0" t="0" r="r" b="b"/>
                <a:pathLst>
                  <a:path w="21600" h="21600" extrusionOk="0">
                    <a:moveTo>
                      <a:pt x="0" y="6467"/>
                    </a:moveTo>
                    <a:lnTo>
                      <a:pt x="13755" y="21598"/>
                    </a:lnTo>
                    <a:lnTo>
                      <a:pt x="13757" y="21600"/>
                    </a:lnTo>
                    <a:lnTo>
                      <a:pt x="21600" y="6471"/>
                    </a:lnTo>
                    <a:lnTo>
                      <a:pt x="10798" y="0"/>
                    </a:lnTo>
                    <a:cubicBezTo>
                      <a:pt x="10798" y="0"/>
                      <a:pt x="0" y="6467"/>
                      <a:pt x="0" y="6467"/>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grpSp>
        <p:grpSp>
          <p:nvGrpSpPr>
            <p:cNvPr id="11" name="Group 10">
              <a:extLst>
                <a:ext uri="{FF2B5EF4-FFF2-40B4-BE49-F238E27FC236}">
                  <a16:creationId xmlns:a16="http://schemas.microsoft.com/office/drawing/2014/main" id="{EE46523B-A9B3-35D5-E0AB-AC2C8BD22104}"/>
                </a:ext>
              </a:extLst>
            </p:cNvPr>
            <p:cNvGrpSpPr/>
            <p:nvPr/>
          </p:nvGrpSpPr>
          <p:grpSpPr>
            <a:xfrm>
              <a:off x="4237545" y="648905"/>
              <a:ext cx="2033675" cy="2254651"/>
              <a:chOff x="2644969" y="1790504"/>
              <a:chExt cx="931219" cy="1032404"/>
            </a:xfrm>
            <a:effectLst>
              <a:outerShdw blurRad="304800" dist="127000" dir="3780000" sx="93000" sy="93000" algn="t" rotWithShape="0">
                <a:prstClr val="black">
                  <a:alpha val="40000"/>
                </a:prstClr>
              </a:outerShdw>
            </a:effectLst>
          </p:grpSpPr>
          <p:sp>
            <p:nvSpPr>
              <p:cNvPr id="12" name="Shape 2319">
                <a:extLst>
                  <a:ext uri="{FF2B5EF4-FFF2-40B4-BE49-F238E27FC236}">
                    <a16:creationId xmlns:a16="http://schemas.microsoft.com/office/drawing/2014/main" id="{0B9A8807-4D7E-7131-6043-ED6FB1D3D8F8}"/>
                  </a:ext>
                </a:extLst>
              </p:cNvPr>
              <p:cNvSpPr/>
              <p:nvPr/>
            </p:nvSpPr>
            <p:spPr>
              <a:xfrm>
                <a:off x="2644969" y="1790504"/>
                <a:ext cx="592291" cy="1032404"/>
              </a:xfrm>
              <a:custGeom>
                <a:avLst/>
                <a:gdLst/>
                <a:ahLst/>
                <a:cxnLst>
                  <a:cxn ang="0">
                    <a:pos x="wd2" y="hd2"/>
                  </a:cxn>
                  <a:cxn ang="5400000">
                    <a:pos x="wd2" y="hd2"/>
                  </a:cxn>
                  <a:cxn ang="10800000">
                    <a:pos x="wd2" y="hd2"/>
                  </a:cxn>
                  <a:cxn ang="16200000">
                    <a:pos x="wd2" y="hd2"/>
                  </a:cxn>
                </a:cxnLst>
                <a:rect l="0" t="0" r="r" b="b"/>
                <a:pathLst>
                  <a:path w="21600" h="21600" extrusionOk="0">
                    <a:moveTo>
                      <a:pt x="21600" y="21599"/>
                    </a:moveTo>
                    <a:lnTo>
                      <a:pt x="16960" y="0"/>
                    </a:lnTo>
                    <a:lnTo>
                      <a:pt x="0" y="19142"/>
                    </a:lnTo>
                    <a:lnTo>
                      <a:pt x="21594" y="21600"/>
                    </a:lnTo>
                    <a:cubicBezTo>
                      <a:pt x="21594" y="21600"/>
                      <a:pt x="21600" y="21599"/>
                      <a:pt x="21600" y="21599"/>
                    </a:cubicBezTo>
                    <a:close/>
                  </a:path>
                </a:pathLst>
              </a:custGeom>
              <a:solidFill>
                <a:schemeClr val="accent1">
                  <a:lumMod val="60000"/>
                  <a:lumOff val="4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13" name="Shape 2320">
                <a:extLst>
                  <a:ext uri="{FF2B5EF4-FFF2-40B4-BE49-F238E27FC236}">
                    <a16:creationId xmlns:a16="http://schemas.microsoft.com/office/drawing/2014/main" id="{112916D9-B8A5-DE23-1C96-273D190B5B77}"/>
                  </a:ext>
                </a:extLst>
              </p:cNvPr>
              <p:cNvSpPr/>
              <p:nvPr/>
            </p:nvSpPr>
            <p:spPr>
              <a:xfrm>
                <a:off x="3111180" y="1790504"/>
                <a:ext cx="465008" cy="1032346"/>
              </a:xfrm>
              <a:custGeom>
                <a:avLst/>
                <a:gdLst/>
                <a:ahLst/>
                <a:cxnLst>
                  <a:cxn ang="0">
                    <a:pos x="wd2" y="hd2"/>
                  </a:cxn>
                  <a:cxn ang="5400000">
                    <a:pos x="wd2" y="hd2"/>
                  </a:cxn>
                  <a:cxn ang="10800000">
                    <a:pos x="wd2" y="hd2"/>
                  </a:cxn>
                  <a:cxn ang="16200000">
                    <a:pos x="wd2" y="hd2"/>
                  </a:cxn>
                </a:cxnLst>
                <a:rect l="0" t="0" r="r" b="b"/>
                <a:pathLst>
                  <a:path w="21600" h="21600" extrusionOk="0">
                    <a:moveTo>
                      <a:pt x="21600" y="19141"/>
                    </a:moveTo>
                    <a:lnTo>
                      <a:pt x="0" y="0"/>
                    </a:lnTo>
                    <a:lnTo>
                      <a:pt x="5911" y="21600"/>
                    </a:lnTo>
                    <a:cubicBezTo>
                      <a:pt x="5911" y="21600"/>
                      <a:pt x="21600" y="19141"/>
                      <a:pt x="21600" y="19141"/>
                    </a:cubicBezTo>
                    <a:close/>
                  </a:path>
                </a:pathLst>
              </a:custGeom>
              <a:solidFill>
                <a:schemeClr val="accent1">
                  <a:lumMod val="40000"/>
                  <a:lumOff val="6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grpSp>
      </p:grpSp>
      <p:sp>
        <p:nvSpPr>
          <p:cNvPr id="26" name="Oval 25">
            <a:extLst>
              <a:ext uri="{FF2B5EF4-FFF2-40B4-BE49-F238E27FC236}">
                <a16:creationId xmlns:a16="http://schemas.microsoft.com/office/drawing/2014/main" id="{9C9B3B15-0C1F-DA62-E7EE-4FE61972E3EB}"/>
              </a:ext>
            </a:extLst>
          </p:cNvPr>
          <p:cNvSpPr/>
          <p:nvPr userDrawn="1"/>
        </p:nvSpPr>
        <p:spPr>
          <a:xfrm>
            <a:off x="6742492" y="3863443"/>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A16D05C-3727-2221-942E-3406CDC9A5FF}"/>
              </a:ext>
            </a:extLst>
          </p:cNvPr>
          <p:cNvSpPr/>
          <p:nvPr userDrawn="1"/>
        </p:nvSpPr>
        <p:spPr>
          <a:xfrm>
            <a:off x="6742492" y="4618648"/>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8A6E330-079C-7BE5-DCF3-ACBFE1F508D7}"/>
              </a:ext>
            </a:extLst>
          </p:cNvPr>
          <p:cNvSpPr/>
          <p:nvPr userDrawn="1"/>
        </p:nvSpPr>
        <p:spPr>
          <a:xfrm>
            <a:off x="6742492" y="5373853"/>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0906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icing Table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52C64C-0B56-49B7-B229-D8AECF3C83E7}"/>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Freeform: Shape 25">
            <a:extLst>
              <a:ext uri="{FF2B5EF4-FFF2-40B4-BE49-F238E27FC236}">
                <a16:creationId xmlns:a16="http://schemas.microsoft.com/office/drawing/2014/main" id="{25035793-0738-10EC-C9A8-DB250FF51C26}"/>
              </a:ext>
            </a:extLst>
          </p:cNvPr>
          <p:cNvSpPr/>
          <p:nvPr userDrawn="1"/>
        </p:nvSpPr>
        <p:spPr>
          <a:xfrm>
            <a:off x="632862" y="2618091"/>
            <a:ext cx="3642093" cy="3607047"/>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id="{49865881-B3B2-3A77-E826-56ABF07F9EBC}"/>
              </a:ext>
            </a:extLst>
          </p:cNvPr>
          <p:cNvSpPr/>
          <p:nvPr userDrawn="1"/>
        </p:nvSpPr>
        <p:spPr>
          <a:xfrm>
            <a:off x="632866" y="3489194"/>
            <a:ext cx="3642089" cy="84182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27">
            <a:extLst>
              <a:ext uri="{FF2B5EF4-FFF2-40B4-BE49-F238E27FC236}">
                <a16:creationId xmlns:a16="http://schemas.microsoft.com/office/drawing/2014/main" id="{71087A6B-0F64-144B-ECAF-A34D08A9F32C}"/>
              </a:ext>
            </a:extLst>
          </p:cNvPr>
          <p:cNvSpPr/>
          <p:nvPr userDrawn="1"/>
        </p:nvSpPr>
        <p:spPr>
          <a:xfrm>
            <a:off x="7917045" y="2618091"/>
            <a:ext cx="3642093" cy="3607047"/>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A4043FFF-62B4-F74E-B746-97D648751CCC}"/>
              </a:ext>
            </a:extLst>
          </p:cNvPr>
          <p:cNvSpPr/>
          <p:nvPr userDrawn="1"/>
        </p:nvSpPr>
        <p:spPr>
          <a:xfrm>
            <a:off x="7917045" y="3489194"/>
            <a:ext cx="3642089" cy="84182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29">
            <a:extLst>
              <a:ext uri="{FF2B5EF4-FFF2-40B4-BE49-F238E27FC236}">
                <a16:creationId xmlns:a16="http://schemas.microsoft.com/office/drawing/2014/main" id="{60142F75-D278-1646-5A01-9FAB8BC68C68}"/>
              </a:ext>
            </a:extLst>
          </p:cNvPr>
          <p:cNvSpPr/>
          <p:nvPr userDrawn="1"/>
        </p:nvSpPr>
        <p:spPr>
          <a:xfrm>
            <a:off x="4274952" y="2167900"/>
            <a:ext cx="3642093" cy="4057238"/>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accent2"/>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10">
            <a:extLst>
              <a:ext uri="{FF2B5EF4-FFF2-40B4-BE49-F238E27FC236}">
                <a16:creationId xmlns:a16="http://schemas.microsoft.com/office/drawing/2014/main" id="{192B0325-A2E2-AE16-4598-9EA6F8C34BBD}"/>
              </a:ext>
            </a:extLst>
          </p:cNvPr>
          <p:cNvSpPr/>
          <p:nvPr userDrawn="1"/>
        </p:nvSpPr>
        <p:spPr>
          <a:xfrm>
            <a:off x="4274955" y="3039004"/>
            <a:ext cx="3642089" cy="841829"/>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5113D6B-D27A-A3D8-118D-B86FD1EBED55}"/>
              </a:ext>
            </a:extLst>
          </p:cNvPr>
          <p:cNvSpPr txBox="1"/>
          <p:nvPr userDrawn="1"/>
        </p:nvSpPr>
        <p:spPr>
          <a:xfrm>
            <a:off x="1942519" y="5663157"/>
            <a:ext cx="914022" cy="246221"/>
          </a:xfrm>
          <a:prstGeom prst="rect">
            <a:avLst/>
          </a:prstGeom>
          <a:noFill/>
        </p:spPr>
        <p:txBody>
          <a:bodyPr wrap="square" rtlCol="0">
            <a:spAutoFit/>
          </a:bodyPr>
          <a:lstStyle/>
          <a:p>
            <a:pPr algn="ctr"/>
            <a:r>
              <a:rPr lang="en-US" sz="1000" dirty="0">
                <a:solidFill>
                  <a:schemeClr val="bg1"/>
                </a:solidFill>
                <a:latin typeface="Poppins SemiBold" panose="00000700000000000000"/>
                <a:cs typeface="Poppins SemiBold" panose="00000700000000000000" pitchFamily="2" charset="0"/>
              </a:rPr>
              <a:t>BUY NOW</a:t>
            </a:r>
          </a:p>
        </p:txBody>
      </p:sp>
      <p:sp>
        <p:nvSpPr>
          <p:cNvPr id="13" name="TextBox 12">
            <a:extLst>
              <a:ext uri="{FF2B5EF4-FFF2-40B4-BE49-F238E27FC236}">
                <a16:creationId xmlns:a16="http://schemas.microsoft.com/office/drawing/2014/main" id="{4D8C3DE7-86E4-AEB3-CFB8-DBF38632B46A}"/>
              </a:ext>
            </a:extLst>
          </p:cNvPr>
          <p:cNvSpPr txBox="1"/>
          <p:nvPr userDrawn="1"/>
        </p:nvSpPr>
        <p:spPr>
          <a:xfrm>
            <a:off x="9335465" y="5663157"/>
            <a:ext cx="914008" cy="246221"/>
          </a:xfrm>
          <a:prstGeom prst="rect">
            <a:avLst/>
          </a:prstGeom>
          <a:noFill/>
        </p:spPr>
        <p:txBody>
          <a:bodyPr wrap="square" rtlCol="0">
            <a:spAutoFit/>
          </a:bodyPr>
          <a:lstStyle/>
          <a:p>
            <a:pPr algn="ctr"/>
            <a:r>
              <a:rPr lang="en-US" sz="1000" dirty="0">
                <a:solidFill>
                  <a:schemeClr val="bg1"/>
                </a:solidFill>
                <a:latin typeface="Poppins SemiBold" panose="00000700000000000000"/>
                <a:cs typeface="Poppins SemiBold" panose="00000700000000000000" pitchFamily="2" charset="0"/>
              </a:rPr>
              <a:t>BUY NOW</a:t>
            </a:r>
          </a:p>
        </p:txBody>
      </p:sp>
      <p:sp>
        <p:nvSpPr>
          <p:cNvPr id="14" name="Rectangle: Rounded Corners 47">
            <a:extLst>
              <a:ext uri="{FF2B5EF4-FFF2-40B4-BE49-F238E27FC236}">
                <a16:creationId xmlns:a16="http://schemas.microsoft.com/office/drawing/2014/main" id="{35CA37C3-EEA0-3B0D-6100-EE77FBB3ED5C}"/>
              </a:ext>
            </a:extLst>
          </p:cNvPr>
          <p:cNvSpPr/>
          <p:nvPr userDrawn="1"/>
        </p:nvSpPr>
        <p:spPr>
          <a:xfrm>
            <a:off x="5562598" y="5621170"/>
            <a:ext cx="1066800" cy="3301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3261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13D8F6-0151-62DE-1303-6B30FE905D29}"/>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3814691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 Title and Content Clea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3" y="1385053"/>
            <a:ext cx="10679279" cy="4917655"/>
          </a:xfrm>
        </p:spPr>
        <p:txBody>
          <a:bodyPr/>
          <a:lstStyle>
            <a:lvl1pPr marL="0" indent="0">
              <a:buNone/>
              <a:defRPr>
                <a:latin typeface="Myriad Pro Semibold"/>
              </a:defRPr>
            </a:lvl1pPr>
            <a:lvl2pPr marL="514350" indent="-171450">
              <a:buFont typeface="Arial" panose="020B0604020202020204" pitchFamily="34" charset="0"/>
              <a:buChar char="•"/>
              <a:defRPr>
                <a:latin typeface="Myriad Pro Semibold"/>
              </a:defRPr>
            </a:lvl2pPr>
            <a:lvl3pPr marL="857250" indent="-171450">
              <a:buFont typeface="Wingdings" panose="05000000000000000000" pitchFamily="2" charset="2"/>
              <a:buChar char="§"/>
              <a:defRPr>
                <a:latin typeface="Myriad Pro Semibold"/>
              </a:defRPr>
            </a:lvl3pPr>
            <a:lvl4pPr marL="1200150" indent="-171450">
              <a:buFont typeface="Arial" panose="020B0604020202020204" pitchFamily="34" charset="0"/>
              <a:buChar char="•"/>
              <a:defRPr>
                <a:latin typeface="Myriad Pro Semibold"/>
              </a:defRPr>
            </a:lvl4pPr>
            <a:lvl5pPr marL="1543050" indent="-17145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4F192F5-7590-44FF-9C83-33DE5B563EC3}" type="slidenum">
              <a:rPr lang="en-US" smtClean="0"/>
              <a:t>‹#›</a:t>
            </a:fld>
            <a:endParaRPr lang="en-US" dirty="0"/>
          </a:p>
        </p:txBody>
      </p:sp>
      <p:sp>
        <p:nvSpPr>
          <p:cNvPr id="7" name="Rectangle 6">
            <a:extLst>
              <a:ext uri="{FF2B5EF4-FFF2-40B4-BE49-F238E27FC236}">
                <a16:creationId xmlns:a16="http://schemas.microsoft.com/office/drawing/2014/main" id="{F80BFB33-71A3-40E6-8843-0D6B3A631A37}"/>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descr="A picture containing clipart&#10;&#10;Description generated with high confidence">
            <a:extLst>
              <a:ext uri="{FF2B5EF4-FFF2-40B4-BE49-F238E27FC236}">
                <a16:creationId xmlns:a16="http://schemas.microsoft.com/office/drawing/2014/main" id="{864FFFE9-8D26-4232-A6EC-7E048D99EA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 y="146784"/>
            <a:ext cx="610171" cy="727512"/>
          </a:xfrm>
          <a:prstGeom prst="rect">
            <a:avLst/>
          </a:prstGeom>
        </p:spPr>
      </p:pic>
      <p:sp>
        <p:nvSpPr>
          <p:cNvPr id="2" name="Title 1"/>
          <p:cNvSpPr>
            <a:spLocks noGrp="1"/>
          </p:cNvSpPr>
          <p:nvPr>
            <p:ph type="title"/>
          </p:nvPr>
        </p:nvSpPr>
        <p:spPr>
          <a:xfrm>
            <a:off x="838200" y="189285"/>
            <a:ext cx="10679277" cy="769081"/>
          </a:xfrm>
        </p:spPr>
        <p:txBody>
          <a:bodyPr>
            <a:normAutofit/>
          </a:bodyPr>
          <a:lstStyle>
            <a:lvl1pPr>
              <a:defRPr sz="2400">
                <a:solidFill>
                  <a:srgbClr val="005596"/>
                </a:solidFill>
                <a:latin typeface="Myriad Pro Semibold"/>
              </a:defRPr>
            </a:lvl1pPr>
          </a:lstStyle>
          <a:p>
            <a:r>
              <a:rPr lang="en-US"/>
              <a:t>Click to edit Master title style</a:t>
            </a:r>
          </a:p>
        </p:txBody>
      </p:sp>
      <p:sp>
        <p:nvSpPr>
          <p:cNvPr id="10" name="Rectangle 9">
            <a:extLst>
              <a:ext uri="{FF2B5EF4-FFF2-40B4-BE49-F238E27FC236}">
                <a16:creationId xmlns:a16="http://schemas.microsoft.com/office/drawing/2014/main" id="{8B0A523A-6493-4ACC-BCBC-C6866DC0F085}"/>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5D116939-BBB1-43F0-831B-BA8939A1F035}"/>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Tree>
    <p:extLst>
      <p:ext uri="{BB962C8B-B14F-4D97-AF65-F5344CB8AC3E}">
        <p14:creationId xmlns:p14="http://schemas.microsoft.com/office/powerpoint/2010/main" val="1827188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1 Two Content - Clea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15DCFF-F6F7-41A9-9355-5978DCEB96C8}"/>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98073"/>
            <a:ext cx="10644555" cy="73391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4527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4F192F5-7590-44FF-9C83-33DE5B563EC3}" type="slidenum">
              <a:rPr lang="en-US" smtClean="0"/>
              <a:t>‹#›</a:t>
            </a:fld>
            <a:endParaRPr lang="en-US" dirty="0"/>
          </a:p>
        </p:txBody>
      </p:sp>
      <p:pic>
        <p:nvPicPr>
          <p:cNvPr id="8" name="Picture 7" descr="A picture containing clipart&#10;&#10;Description generated with high confidence">
            <a:extLst>
              <a:ext uri="{FF2B5EF4-FFF2-40B4-BE49-F238E27FC236}">
                <a16:creationId xmlns:a16="http://schemas.microsoft.com/office/drawing/2014/main" id="{ED540288-9FF0-4247-BF31-1D7E8C74C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10" name="Rectangle 9">
            <a:extLst>
              <a:ext uri="{FF2B5EF4-FFF2-40B4-BE49-F238E27FC236}">
                <a16:creationId xmlns:a16="http://schemas.microsoft.com/office/drawing/2014/main" id="{E5F4EEFA-E964-4FB3-9E56-B28D3CA322C5}"/>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9E5EE90-D833-4F48-B50D-ECC6DD0CADD5}"/>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82940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a:extLst>
              <a:ext uri="{FF2B5EF4-FFF2-40B4-BE49-F238E27FC236}">
                <a16:creationId xmlns:a16="http://schemas.microsoft.com/office/drawing/2014/main" id="{FC05FD84-A0D1-894A-1682-B73FCDF6F578}"/>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0879705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97F7-FB6E-24E4-715A-FD2BA774EA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E72A1E-BD45-D49E-C18E-0D1B8A0E3E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091A9B-0DBF-4D55-5324-17562D5ACA89}"/>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5" name="Footer Placeholder 4">
            <a:extLst>
              <a:ext uri="{FF2B5EF4-FFF2-40B4-BE49-F238E27FC236}">
                <a16:creationId xmlns:a16="http://schemas.microsoft.com/office/drawing/2014/main" id="{49690FF9-FCEF-1BF7-5839-5FA3B1C8CE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DF82AC-5931-C131-455E-DDBA9A0B2E16}"/>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17580813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1B68-0808-001E-C812-2BC2CFF32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E2CA02-7E1B-96AC-DF79-A9A293B5A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33815-B41B-4702-7EDF-BEA37E87BF13}"/>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5" name="Footer Placeholder 4">
            <a:extLst>
              <a:ext uri="{FF2B5EF4-FFF2-40B4-BE49-F238E27FC236}">
                <a16:creationId xmlns:a16="http://schemas.microsoft.com/office/drawing/2014/main" id="{84450F46-5F6B-F635-F817-34C7D409AD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B8A00E-3DD7-BB66-78BF-BD0BE88104C1}"/>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20207682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6989-FF1F-FD6E-EA9E-BA4F166A29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220B93-DC90-E765-9549-2CF3705A3D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DFD168-8DEF-DEF9-9394-BB4637DFA398}"/>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5" name="Footer Placeholder 4">
            <a:extLst>
              <a:ext uri="{FF2B5EF4-FFF2-40B4-BE49-F238E27FC236}">
                <a16:creationId xmlns:a16="http://schemas.microsoft.com/office/drawing/2014/main" id="{AACD1DDD-D1C1-7287-F9DE-B7F4A4CD26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9064A1-1A04-83A9-127B-B5A98509F878}"/>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34170583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929C-14EC-7F48-60DB-37212A8AB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095197-EE30-D2C9-0E81-A41FF59C2D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F5F00A-A8C4-260B-59CF-EDBD9C8C61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6215E0-9C45-6330-F5B2-33655AA70834}"/>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6" name="Footer Placeholder 5">
            <a:extLst>
              <a:ext uri="{FF2B5EF4-FFF2-40B4-BE49-F238E27FC236}">
                <a16:creationId xmlns:a16="http://schemas.microsoft.com/office/drawing/2014/main" id="{8AB73A70-FC45-4402-C811-2FD5B1BF88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BC6256-F3D0-AB69-EF93-77AF1C5FAB2B}"/>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3638176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D4B90-B0F4-6F27-7EC9-55516A8528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A44D6C-A3ED-2D4E-0FCA-90EA7AE74E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92F2C-2C2A-D902-F4E7-99E5E15F28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DE7AF2-0852-B5CD-2BA6-4F0713C7A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503F6-454F-5071-5B62-8C3C7B5186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638050-48F1-52E9-0538-B98D57C7CF3A}"/>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8" name="Footer Placeholder 7">
            <a:extLst>
              <a:ext uri="{FF2B5EF4-FFF2-40B4-BE49-F238E27FC236}">
                <a16:creationId xmlns:a16="http://schemas.microsoft.com/office/drawing/2014/main" id="{2A1A1D7F-54EB-F16C-D6CB-8A84EFBCA7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D8FC97-6090-B21B-F48D-1A285EDB0F37}"/>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9970615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444FA-ED28-2333-F9F2-D88229AB94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F70BC-3698-F128-B3D3-BAE68A249C17}"/>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4" name="Footer Placeholder 3">
            <a:extLst>
              <a:ext uri="{FF2B5EF4-FFF2-40B4-BE49-F238E27FC236}">
                <a16:creationId xmlns:a16="http://schemas.microsoft.com/office/drawing/2014/main" id="{E067BE01-F6F6-747B-04A0-15ED83E3F7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3F5268-87A7-6A69-F699-B875370E6A63}"/>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6099853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7910A-024E-B98D-7B0C-A36E6AF68074}"/>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3" name="Footer Placeholder 2">
            <a:extLst>
              <a:ext uri="{FF2B5EF4-FFF2-40B4-BE49-F238E27FC236}">
                <a16:creationId xmlns:a16="http://schemas.microsoft.com/office/drawing/2014/main" id="{222F8E24-D208-433E-1DB6-CA8DD5D810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7D0B65-E46B-0C2F-A092-F0F947D893D8}"/>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26958621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4BF3-080B-50F5-BDCD-B9555C870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5162C-1EB9-AE22-CC86-33DC1FA2B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75303D-41E0-6807-E636-1699A4B40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2DB67-D16E-49A1-E4F3-652B0970924F}"/>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6" name="Footer Placeholder 5">
            <a:extLst>
              <a:ext uri="{FF2B5EF4-FFF2-40B4-BE49-F238E27FC236}">
                <a16:creationId xmlns:a16="http://schemas.microsoft.com/office/drawing/2014/main" id="{B20CCD80-A699-1008-2571-F4073471E3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3F2309-DE78-5168-1C32-F7C0E94C3816}"/>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1998257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CA68-6826-54F4-F210-C8EB32DDD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AD9F5-A733-1678-F950-51CEE4CAA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E4E7D6C-FCC6-1640-6A98-3622AE3C1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190F8-2B06-F83A-CF02-F3A853BFEEC4}"/>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6" name="Footer Placeholder 5">
            <a:extLst>
              <a:ext uri="{FF2B5EF4-FFF2-40B4-BE49-F238E27FC236}">
                <a16:creationId xmlns:a16="http://schemas.microsoft.com/office/drawing/2014/main" id="{CDBA829D-B718-9425-3F03-D0E40BEA5C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454583-E84B-FE45-1A1B-58EF38CD9400}"/>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665564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DF5A-A879-248C-1411-B686D39592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F5A814-4A26-92D8-B416-787B1AEC33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C0586-0F3B-C282-DDBD-D993D91DDA07}"/>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5" name="Footer Placeholder 4">
            <a:extLst>
              <a:ext uri="{FF2B5EF4-FFF2-40B4-BE49-F238E27FC236}">
                <a16:creationId xmlns:a16="http://schemas.microsoft.com/office/drawing/2014/main" id="{B48CEF34-3C93-747F-80B8-06D10E2D13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903FC1-04ED-4D30-F8DB-DE6DD5EB23A6}"/>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168000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8DBB64-66F6-5E79-8F1D-D88660049429}"/>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37857013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D3E4AE-F123-1382-F9F6-6D0937FF4D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22285A-4EEE-7A18-1899-6AD667CC26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A8A7F-FED6-E8D2-82E1-8F01655D8294}"/>
              </a:ext>
            </a:extLst>
          </p:cNvPr>
          <p:cNvSpPr>
            <a:spLocks noGrp="1"/>
          </p:cNvSpPr>
          <p:nvPr>
            <p:ph type="dt" sz="half" idx="10"/>
          </p:nvPr>
        </p:nvSpPr>
        <p:spPr/>
        <p:txBody>
          <a:bodyPr/>
          <a:lstStyle/>
          <a:p>
            <a:fld id="{81735317-C945-4C33-8B7F-ECD1295B0EFA}" type="datetimeFigureOut">
              <a:rPr lang="en-US" smtClean="0"/>
              <a:t>4/22/2024</a:t>
            </a:fld>
            <a:endParaRPr lang="en-US" dirty="0"/>
          </a:p>
        </p:txBody>
      </p:sp>
      <p:sp>
        <p:nvSpPr>
          <p:cNvPr id="5" name="Footer Placeholder 4">
            <a:extLst>
              <a:ext uri="{FF2B5EF4-FFF2-40B4-BE49-F238E27FC236}">
                <a16:creationId xmlns:a16="http://schemas.microsoft.com/office/drawing/2014/main" id="{C65EB3B7-CE77-ECD4-84B0-AADF83552F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6371BC-CC92-34BE-B7D7-A85E241443D5}"/>
              </a:ext>
            </a:extLst>
          </p:cNvPr>
          <p:cNvSpPr>
            <a:spLocks noGrp="1"/>
          </p:cNvSpPr>
          <p:nvPr>
            <p:ph type="sldNum" sz="quarter" idx="12"/>
          </p:nvPr>
        </p:nvSpPr>
        <p:spPr/>
        <p:txBody>
          <a:bodyPr/>
          <a:lstStyle/>
          <a:p>
            <a:fld id="{9A172812-F9E5-4860-B8C8-3CEDDD168247}" type="slidenum">
              <a:rPr lang="en-US" smtClean="0"/>
              <a:t>‹#›</a:t>
            </a:fld>
            <a:endParaRPr lang="en-US" dirty="0"/>
          </a:p>
        </p:txBody>
      </p:sp>
    </p:spTree>
    <p:extLst>
      <p:ext uri="{BB962C8B-B14F-4D97-AF65-F5344CB8AC3E}">
        <p14:creationId xmlns:p14="http://schemas.microsoft.com/office/powerpoint/2010/main" val="666405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Title Slide Clea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E0B19FEC-015E-449E-9AAB-5C706B096CE9}"/>
              </a:ext>
            </a:extLst>
          </p:cNvPr>
          <p:cNvCxnSpPr>
            <a:cxnSpLocks/>
          </p:cNvCxnSpPr>
          <p:nvPr userDrawn="1"/>
        </p:nvCxnSpPr>
        <p:spPr>
          <a:xfrm flipV="1">
            <a:off x="5649686" y="5060015"/>
            <a:ext cx="395151" cy="272896"/>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7F2A81F-E90F-4504-AFDC-9C39C0FBE96E}"/>
              </a:ext>
            </a:extLst>
          </p:cNvPr>
          <p:cNvCxnSpPr/>
          <p:nvPr userDrawn="1"/>
        </p:nvCxnSpPr>
        <p:spPr>
          <a:xfrm>
            <a:off x="5959929" y="5065123"/>
            <a:ext cx="339634" cy="24166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4850F1A-C7F7-45A2-A22B-B88A38F0765B}"/>
              </a:ext>
            </a:extLst>
          </p:cNvPr>
          <p:cNvSpPr/>
          <p:nvPr userDrawn="1"/>
        </p:nvSpPr>
        <p:spPr>
          <a:xfrm>
            <a:off x="6095352" y="5445369"/>
            <a:ext cx="5920992" cy="1412631"/>
          </a:xfrm>
          <a:prstGeom prst="rect">
            <a:avLst/>
          </a:prstGeom>
          <a:solidFill>
            <a:srgbClr val="00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lt1"/>
                </a:solidFill>
                <a:effectLst/>
                <a:latin typeface="+mn-lt"/>
                <a:ea typeface="+mn-ea"/>
                <a:cs typeface="+mn-cs"/>
              </a:rPr>
              <a:t>7160 Columbia Gateway Drive, Suite 100</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lt1"/>
                </a:solidFill>
                <a:effectLst/>
                <a:latin typeface="+mn-lt"/>
                <a:ea typeface="+mn-ea"/>
                <a:cs typeface="+mn-cs"/>
              </a:rPr>
              <a:t>Columbia, MD 21046</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lt1"/>
                </a:solidFill>
                <a:effectLst/>
                <a:latin typeface="+mn-lt"/>
                <a:ea typeface="+mn-ea"/>
                <a:cs typeface="+mn-cs"/>
              </a:rPr>
              <a:t>877.952.7477 | info@crisphealth.org</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lt1"/>
                </a:solidFill>
                <a:effectLst/>
                <a:latin typeface="+mn-lt"/>
                <a:ea typeface="+mn-ea"/>
                <a:cs typeface="+mn-cs"/>
              </a:rPr>
              <a:t>www.crisphealth.org</a:t>
            </a:r>
          </a:p>
        </p:txBody>
      </p:sp>
      <p:sp>
        <p:nvSpPr>
          <p:cNvPr id="8" name="Rectangle 7">
            <a:extLst>
              <a:ext uri="{FF2B5EF4-FFF2-40B4-BE49-F238E27FC236}">
                <a16:creationId xmlns:a16="http://schemas.microsoft.com/office/drawing/2014/main" id="{FC760FBA-DC9D-406A-B613-A86E61328721}"/>
              </a:ext>
            </a:extLst>
          </p:cNvPr>
          <p:cNvSpPr/>
          <p:nvPr userDrawn="1"/>
        </p:nvSpPr>
        <p:spPr>
          <a:xfrm>
            <a:off x="0" y="0"/>
            <a:ext cx="2743200" cy="6858000"/>
          </a:xfrm>
          <a:prstGeom prst="rect">
            <a:avLst/>
          </a:prstGeom>
          <a:solidFill>
            <a:srgbClr val="DA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drawing of a face&#10;&#10;Description generated with high confidence">
            <a:extLst>
              <a:ext uri="{FF2B5EF4-FFF2-40B4-BE49-F238E27FC236}">
                <a16:creationId xmlns:a16="http://schemas.microsoft.com/office/drawing/2014/main" id="{7FA631A5-051C-4C5D-AEBA-028D463982E3}"/>
              </a:ext>
            </a:extLst>
          </p:cNvPr>
          <p:cNvPicPr>
            <a:picLocks noChangeAspect="1"/>
          </p:cNvPicPr>
          <p:nvPr userDrawn="1"/>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31846" y="2090057"/>
            <a:ext cx="1744824" cy="2677886"/>
          </a:xfrm>
          <a:prstGeom prst="rect">
            <a:avLst/>
          </a:prstGeom>
        </p:spPr>
      </p:pic>
      <p:sp>
        <p:nvSpPr>
          <p:cNvPr id="4" name="Rectangle 3">
            <a:extLst>
              <a:ext uri="{FF2B5EF4-FFF2-40B4-BE49-F238E27FC236}">
                <a16:creationId xmlns:a16="http://schemas.microsoft.com/office/drawing/2014/main" id="{F12C81F1-9F97-4F25-AE45-2EE2CED397B5}"/>
              </a:ext>
            </a:extLst>
          </p:cNvPr>
          <p:cNvSpPr/>
          <p:nvPr userDrawn="1"/>
        </p:nvSpPr>
        <p:spPr>
          <a:xfrm>
            <a:off x="3252520" y="-5751"/>
            <a:ext cx="8939479" cy="4773694"/>
          </a:xfrm>
          <a:prstGeom prst="rect">
            <a:avLst/>
          </a:prstGeom>
          <a:solidFill>
            <a:srgbClr val="FB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185B4F11-A1B0-45BB-8097-0E68F3C5B706}"/>
              </a:ext>
            </a:extLst>
          </p:cNvPr>
          <p:cNvSpPr>
            <a:spLocks noGrp="1"/>
          </p:cNvSpPr>
          <p:nvPr>
            <p:ph type="title"/>
          </p:nvPr>
        </p:nvSpPr>
        <p:spPr>
          <a:xfrm>
            <a:off x="3431177" y="752879"/>
            <a:ext cx="7916274" cy="2852737"/>
          </a:xfrm>
        </p:spPr>
        <p:txBody>
          <a:bodyPr anchor="b">
            <a:normAutofit/>
          </a:bodyPr>
          <a:lstStyle>
            <a:lvl1pPr>
              <a:defRPr sz="4400">
                <a:solidFill>
                  <a:srgbClr val="E69318"/>
                </a:solidFill>
              </a:defRPr>
            </a:lvl1pPr>
          </a:lstStyle>
          <a:p>
            <a:r>
              <a:rPr lang="en-US"/>
              <a:t>Click to edit Master title style</a:t>
            </a:r>
          </a:p>
        </p:txBody>
      </p:sp>
      <p:sp>
        <p:nvSpPr>
          <p:cNvPr id="12" name="Text Placeholder 2">
            <a:extLst>
              <a:ext uri="{FF2B5EF4-FFF2-40B4-BE49-F238E27FC236}">
                <a16:creationId xmlns:a16="http://schemas.microsoft.com/office/drawing/2014/main" id="{88094BAF-D2DA-4641-90D4-728DD8679EA9}"/>
              </a:ext>
            </a:extLst>
          </p:cNvPr>
          <p:cNvSpPr>
            <a:spLocks noGrp="1"/>
          </p:cNvSpPr>
          <p:nvPr>
            <p:ph type="body" idx="1"/>
          </p:nvPr>
        </p:nvSpPr>
        <p:spPr>
          <a:xfrm>
            <a:off x="3431783" y="3617128"/>
            <a:ext cx="7915668" cy="1536169"/>
          </a:xfrm>
        </p:spPr>
        <p:txBody>
          <a:bodyPr/>
          <a:lstStyle>
            <a:lvl1pPr marL="0" indent="0">
              <a:buNone/>
              <a:defRPr sz="2400">
                <a:solidFill>
                  <a:srgbClr val="0055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Rectangle 13">
            <a:extLst>
              <a:ext uri="{FF2B5EF4-FFF2-40B4-BE49-F238E27FC236}">
                <a16:creationId xmlns:a16="http://schemas.microsoft.com/office/drawing/2014/main" id="{AA4182E7-3A6F-40FF-80EE-40722AE34B23}"/>
              </a:ext>
            </a:extLst>
          </p:cNvPr>
          <p:cNvSpPr/>
          <p:nvPr userDrawn="1"/>
        </p:nvSpPr>
        <p:spPr>
          <a:xfrm>
            <a:off x="2743201" y="-2979"/>
            <a:ext cx="531846" cy="6860979"/>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43529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1 Section Header - Clea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79FDE3-9A4B-48CA-940B-4564543777AE}"/>
              </a:ext>
            </a:extLst>
          </p:cNvPr>
          <p:cNvSpPr/>
          <p:nvPr userDrawn="1"/>
        </p:nvSpPr>
        <p:spPr>
          <a:xfrm>
            <a:off x="0" y="814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31177" y="1736728"/>
            <a:ext cx="7916274" cy="2852737"/>
          </a:xfrm>
        </p:spPr>
        <p:txBody>
          <a:bodyPr anchor="b">
            <a:normAutofit/>
          </a:bodyPr>
          <a:lstStyle>
            <a:lvl1pPr>
              <a:defRPr sz="4400">
                <a:solidFill>
                  <a:srgbClr val="E69318"/>
                </a:solidFill>
              </a:defRPr>
            </a:lvl1pPr>
          </a:lstStyle>
          <a:p>
            <a:r>
              <a:rPr lang="en-US"/>
              <a:t>Click to edit Master title style</a:t>
            </a:r>
          </a:p>
        </p:txBody>
      </p:sp>
      <p:sp>
        <p:nvSpPr>
          <p:cNvPr id="3" name="Text Placeholder 2"/>
          <p:cNvSpPr>
            <a:spLocks noGrp="1"/>
          </p:cNvSpPr>
          <p:nvPr>
            <p:ph type="body" idx="1"/>
          </p:nvPr>
        </p:nvSpPr>
        <p:spPr>
          <a:xfrm>
            <a:off x="3431783" y="4600977"/>
            <a:ext cx="7915668" cy="1488675"/>
          </a:xfrm>
        </p:spPr>
        <p:txBody>
          <a:bodyPr/>
          <a:lstStyle>
            <a:lvl1pPr marL="0" indent="0">
              <a:buNone/>
              <a:defRPr sz="2400">
                <a:solidFill>
                  <a:srgbClr val="0055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Slide Number Placeholder 8"/>
          <p:cNvSpPr>
            <a:spLocks noGrp="1"/>
          </p:cNvSpPr>
          <p:nvPr>
            <p:ph type="sldNum" sz="quarter" idx="12"/>
          </p:nvPr>
        </p:nvSpPr>
        <p:spPr/>
        <p:txBody>
          <a:bodyPr/>
          <a:lstStyle/>
          <a:p>
            <a:fld id="{04F192F5-7590-44FF-9C83-33DE5B563EC3}" type="slidenum">
              <a:rPr lang="en-US" smtClean="0"/>
              <a:pPr/>
              <a:t>‹#›</a:t>
            </a:fld>
            <a:endParaRPr lang="en-US" dirty="0"/>
          </a:p>
        </p:txBody>
      </p:sp>
      <p:sp>
        <p:nvSpPr>
          <p:cNvPr id="7" name="Rectangle 6">
            <a:extLst>
              <a:ext uri="{FF2B5EF4-FFF2-40B4-BE49-F238E27FC236}">
                <a16:creationId xmlns:a16="http://schemas.microsoft.com/office/drawing/2014/main" id="{62A9CE91-F452-4DA8-B14D-60A346F512EC}"/>
              </a:ext>
            </a:extLst>
          </p:cNvPr>
          <p:cNvSpPr/>
          <p:nvPr userDrawn="1"/>
        </p:nvSpPr>
        <p:spPr>
          <a:xfrm>
            <a:off x="0" y="0"/>
            <a:ext cx="2743200" cy="6858000"/>
          </a:xfrm>
          <a:prstGeom prst="rect">
            <a:avLst/>
          </a:prstGeom>
          <a:solidFill>
            <a:srgbClr val="DA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drawing of a face&#10;&#10;Description generated with high confidence">
            <a:extLst>
              <a:ext uri="{FF2B5EF4-FFF2-40B4-BE49-F238E27FC236}">
                <a16:creationId xmlns:a16="http://schemas.microsoft.com/office/drawing/2014/main" id="{0C29462C-CA54-4725-93FA-FA924A0917FE}"/>
              </a:ext>
            </a:extLst>
          </p:cNvPr>
          <p:cNvPicPr>
            <a:picLocks noChangeAspect="1"/>
          </p:cNvPicPr>
          <p:nvPr userDrawn="1"/>
        </p:nvPicPr>
        <p:blipFill>
          <a:blip r:embed="rId2">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31846" y="2090057"/>
            <a:ext cx="1744824" cy="2677886"/>
          </a:xfrm>
          <a:prstGeom prst="rect">
            <a:avLst/>
          </a:prstGeom>
        </p:spPr>
      </p:pic>
      <p:sp>
        <p:nvSpPr>
          <p:cNvPr id="12" name="Rectangle 11">
            <a:extLst>
              <a:ext uri="{FF2B5EF4-FFF2-40B4-BE49-F238E27FC236}">
                <a16:creationId xmlns:a16="http://schemas.microsoft.com/office/drawing/2014/main" id="{1CE974CB-0129-4E81-90C4-EF751D53ADB4}"/>
              </a:ext>
            </a:extLst>
          </p:cNvPr>
          <p:cNvSpPr/>
          <p:nvPr userDrawn="1"/>
        </p:nvSpPr>
        <p:spPr>
          <a:xfrm>
            <a:off x="2743200" y="0"/>
            <a:ext cx="531846" cy="6866139"/>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9958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 Title and Content Clea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385049"/>
            <a:ext cx="10679278" cy="4917655"/>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4F192F5-7590-44FF-9C83-33DE5B563EC3}" type="slidenum">
              <a:rPr lang="en-US" smtClean="0"/>
              <a:t>‹#›</a:t>
            </a:fld>
            <a:endParaRPr lang="en-US" dirty="0"/>
          </a:p>
        </p:txBody>
      </p:sp>
      <p:sp>
        <p:nvSpPr>
          <p:cNvPr id="7" name="Rectangle 6">
            <a:extLst>
              <a:ext uri="{FF2B5EF4-FFF2-40B4-BE49-F238E27FC236}">
                <a16:creationId xmlns:a16="http://schemas.microsoft.com/office/drawing/2014/main" id="{F80BFB33-71A3-40E6-8843-0D6B3A631A37}"/>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clipart&#10;&#10;Description generated with high confidence">
            <a:extLst>
              <a:ext uri="{FF2B5EF4-FFF2-40B4-BE49-F238E27FC236}">
                <a16:creationId xmlns:a16="http://schemas.microsoft.com/office/drawing/2014/main" id="{864FFFE9-8D26-4232-A6EC-7E048D99EA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2" name="Title 1"/>
          <p:cNvSpPr>
            <a:spLocks noGrp="1"/>
          </p:cNvSpPr>
          <p:nvPr>
            <p:ph type="title"/>
          </p:nvPr>
        </p:nvSpPr>
        <p:spPr>
          <a:xfrm>
            <a:off x="838200" y="189281"/>
            <a:ext cx="10679277" cy="769081"/>
          </a:xfrm>
        </p:spPr>
        <p:txBody>
          <a:bodyPr>
            <a:normAutofit/>
          </a:bodyPr>
          <a:lstStyle>
            <a:lvl1pPr>
              <a:defRPr sz="3200">
                <a:solidFill>
                  <a:srgbClr val="005596"/>
                </a:solidFill>
                <a:latin typeface="Myriad Pro Semibold"/>
              </a:defRPr>
            </a:lvl1pPr>
          </a:lstStyle>
          <a:p>
            <a:r>
              <a:rPr lang="en-US"/>
              <a:t>Click to edit Master title style</a:t>
            </a:r>
          </a:p>
        </p:txBody>
      </p:sp>
      <p:sp>
        <p:nvSpPr>
          <p:cNvPr id="10" name="Rectangle 9">
            <a:extLst>
              <a:ext uri="{FF2B5EF4-FFF2-40B4-BE49-F238E27FC236}">
                <a16:creationId xmlns:a16="http://schemas.microsoft.com/office/drawing/2014/main" id="{8B0A523A-6493-4ACC-BCBC-C6866DC0F085}"/>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116939-BBB1-43F0-831B-BA8939A1F035}"/>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9724171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 Title Only - Clean">
    <p:bg>
      <p:bgPr>
        <a:blipFill dpi="0" rotWithShape="1">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8" name="Content Placeholder 6">
            <a:extLst>
              <a:ext uri="{FF2B5EF4-FFF2-40B4-BE49-F238E27FC236}">
                <a16:creationId xmlns:a16="http://schemas.microsoft.com/office/drawing/2014/main" id="{1E35C8CE-2F14-427B-9933-1B0315A0CE77}"/>
              </a:ext>
            </a:extLst>
          </p:cNvPr>
          <p:cNvPicPr>
            <a:picLocks noChangeAspect="1"/>
          </p:cNvPicPr>
          <p:nvPr userDrawn="1"/>
        </p:nvPicPr>
        <p:blipFill rotWithShape="1">
          <a:blip r:embed="rId4">
            <a:lum bright="70000" contrast="-70000"/>
            <a:extLst>
              <a:ext uri="{BEBA8EAE-BF5A-486C-A8C5-ECC9F3942E4B}">
                <a14:imgProps xmlns:a14="http://schemas.microsoft.com/office/drawing/2010/main">
                  <a14:imgLayer r:embed="rId5">
                    <a14:imgEffect>
                      <a14:sharpenSoften amount="-25000"/>
                    </a14:imgEffect>
                    <a14:imgEffect>
                      <a14:saturation sat="50000"/>
                    </a14:imgEffect>
                  </a14:imgLayer>
                </a14:imgProps>
              </a:ext>
              <a:ext uri="{28A0092B-C50C-407E-A947-70E740481C1C}">
                <a14:useLocalDpi xmlns:a14="http://schemas.microsoft.com/office/drawing/2010/main" val="0"/>
              </a:ext>
            </a:extLst>
          </a:blip>
          <a:srcRect t="17260" r="42386"/>
          <a:stretch/>
        </p:blipFill>
        <p:spPr>
          <a:xfrm>
            <a:off x="8942407" y="0"/>
            <a:ext cx="3249593" cy="6721477"/>
          </a:xfrm>
          <a:prstGeom prst="rect">
            <a:avLst/>
          </a:prstGeom>
          <a:noFill/>
        </p:spPr>
      </p:pic>
      <p:sp>
        <p:nvSpPr>
          <p:cNvPr id="6" name="Slide Number Placeholder 5"/>
          <p:cNvSpPr>
            <a:spLocks noGrp="1"/>
          </p:cNvSpPr>
          <p:nvPr>
            <p:ph type="sldNum" sz="quarter" idx="12"/>
          </p:nvPr>
        </p:nvSpPr>
        <p:spPr>
          <a:xfrm>
            <a:off x="8808720" y="6356352"/>
            <a:ext cx="2743200" cy="365125"/>
          </a:xfrm>
        </p:spPr>
        <p:txBody>
          <a:bodyPr/>
          <a:lstStyle/>
          <a:p>
            <a:fld id="{04F192F5-7590-44FF-9C83-33DE5B563EC3}" type="slidenum">
              <a:rPr lang="en-US" smtClean="0"/>
              <a:t>‹#›</a:t>
            </a:fld>
            <a:endParaRPr lang="en-US" dirty="0"/>
          </a:p>
        </p:txBody>
      </p:sp>
      <p:sp>
        <p:nvSpPr>
          <p:cNvPr id="7" name="Rectangle 6">
            <a:extLst>
              <a:ext uri="{FF2B5EF4-FFF2-40B4-BE49-F238E27FC236}">
                <a16:creationId xmlns:a16="http://schemas.microsoft.com/office/drawing/2014/main" id="{F80BFB33-71A3-40E6-8843-0D6B3A631A37}"/>
              </a:ext>
            </a:extLst>
          </p:cNvPr>
          <p:cNvSpPr/>
          <p:nvPr userDrawn="1"/>
        </p:nvSpPr>
        <p:spPr>
          <a:xfrm>
            <a:off x="0" y="0"/>
            <a:ext cx="12192000" cy="1026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869" y="128808"/>
            <a:ext cx="10515600" cy="769081"/>
          </a:xfrm>
        </p:spPr>
        <p:txBody>
          <a:bodyPr>
            <a:normAutofit/>
          </a:bodyPr>
          <a:lstStyle>
            <a:lvl1pPr>
              <a:defRPr sz="3200">
                <a:solidFill>
                  <a:srgbClr val="005596"/>
                </a:solidFill>
                <a:latin typeface="Myriad Pro Semibold"/>
              </a:defRPr>
            </a:lvl1pPr>
          </a:lstStyle>
          <a:p>
            <a:r>
              <a:rPr lang="en-US"/>
              <a:t>Click to edit Master title style</a:t>
            </a:r>
          </a:p>
        </p:txBody>
      </p:sp>
      <p:sp>
        <p:nvSpPr>
          <p:cNvPr id="9" name="Content Placeholder 2">
            <a:extLst>
              <a:ext uri="{FF2B5EF4-FFF2-40B4-BE49-F238E27FC236}">
                <a16:creationId xmlns:a16="http://schemas.microsoft.com/office/drawing/2014/main" id="{EB4054DF-CA35-4B6D-9E49-57F12178D7F0}"/>
              </a:ext>
            </a:extLst>
          </p:cNvPr>
          <p:cNvSpPr>
            <a:spLocks noGrp="1"/>
          </p:cNvSpPr>
          <p:nvPr>
            <p:ph idx="1"/>
          </p:nvPr>
        </p:nvSpPr>
        <p:spPr>
          <a:xfrm>
            <a:off x="838200" y="1385049"/>
            <a:ext cx="7345680" cy="5336427"/>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clipart&#10;&#10;Description generated with high confidence">
            <a:extLst>
              <a:ext uri="{FF2B5EF4-FFF2-40B4-BE49-F238E27FC236}">
                <a16:creationId xmlns:a16="http://schemas.microsoft.com/office/drawing/2014/main" id="{DD9BADDE-AFB3-4900-B089-4CC93E5093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12" name="Rectangle 11">
            <a:extLst>
              <a:ext uri="{FF2B5EF4-FFF2-40B4-BE49-F238E27FC236}">
                <a16:creationId xmlns:a16="http://schemas.microsoft.com/office/drawing/2014/main" id="{DA5EE9D5-DFCA-4413-BC21-05736D29C060}"/>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E40D046-A868-4F8F-A2C9-1BBA1741D734}"/>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8988900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1- Blan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9F83A4-CFF7-450B-8617-6A403E89E804}"/>
              </a:ext>
            </a:extLst>
          </p:cNvPr>
          <p:cNvSpPr/>
          <p:nvPr userDrawn="1"/>
        </p:nvSpPr>
        <p:spPr>
          <a:xfrm>
            <a:off x="0" y="0"/>
            <a:ext cx="12192000" cy="126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80BFB33-71A3-40E6-8843-0D6B3A631A37}"/>
              </a:ext>
            </a:extLst>
          </p:cNvPr>
          <p:cNvSpPr/>
          <p:nvPr userDrawn="1"/>
        </p:nvSpPr>
        <p:spPr>
          <a:xfrm>
            <a:off x="0" y="1"/>
            <a:ext cx="12192000" cy="1031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6">
            <a:extLst>
              <a:ext uri="{FF2B5EF4-FFF2-40B4-BE49-F238E27FC236}">
                <a16:creationId xmlns:a16="http://schemas.microsoft.com/office/drawing/2014/main" id="{993CB10C-15EE-4A6B-89A0-499948F7A1AB}"/>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dirty="0"/>
          </a:p>
        </p:txBody>
      </p:sp>
      <p:pic>
        <p:nvPicPr>
          <p:cNvPr id="8" name="Picture 7" descr="A picture containing clipart&#10;&#10;Description generated with high confidence">
            <a:extLst>
              <a:ext uri="{FF2B5EF4-FFF2-40B4-BE49-F238E27FC236}">
                <a16:creationId xmlns:a16="http://schemas.microsoft.com/office/drawing/2014/main" id="{EEB8E228-A7EF-440C-8F45-736A0D84AF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1" name="Content Placeholder 2">
            <a:extLst>
              <a:ext uri="{FF2B5EF4-FFF2-40B4-BE49-F238E27FC236}">
                <a16:creationId xmlns:a16="http://schemas.microsoft.com/office/drawing/2014/main" id="{6F39B7B2-BDCF-421A-B12B-BFC4920AC0F1}"/>
              </a:ext>
            </a:extLst>
          </p:cNvPr>
          <p:cNvSpPr>
            <a:spLocks noGrp="1"/>
          </p:cNvSpPr>
          <p:nvPr>
            <p:ph idx="1"/>
          </p:nvPr>
        </p:nvSpPr>
        <p:spPr>
          <a:xfrm>
            <a:off x="838202" y="1385049"/>
            <a:ext cx="10679278" cy="4917655"/>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919ED5F8-CE93-4138-B4E7-65EACED0299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785106" y="-9506"/>
            <a:ext cx="3415440" cy="909596"/>
          </a:xfrm>
          <a:prstGeom prst="rect">
            <a:avLst/>
          </a:prstGeom>
        </p:spPr>
      </p:pic>
      <p:sp>
        <p:nvSpPr>
          <p:cNvPr id="12" name="Title 1">
            <a:extLst>
              <a:ext uri="{FF2B5EF4-FFF2-40B4-BE49-F238E27FC236}">
                <a16:creationId xmlns:a16="http://schemas.microsoft.com/office/drawing/2014/main" id="{A09880EF-6B49-48D9-A06E-A88CB8763B43}"/>
              </a:ext>
            </a:extLst>
          </p:cNvPr>
          <p:cNvSpPr>
            <a:spLocks noGrp="1"/>
          </p:cNvSpPr>
          <p:nvPr>
            <p:ph type="title"/>
          </p:nvPr>
        </p:nvSpPr>
        <p:spPr>
          <a:xfrm>
            <a:off x="838204" y="131009"/>
            <a:ext cx="10679277" cy="769081"/>
          </a:xfrm>
        </p:spPr>
        <p:txBody>
          <a:bodyPr>
            <a:normAutofit/>
          </a:bodyPr>
          <a:lstStyle>
            <a:lvl1pPr>
              <a:defRPr sz="3200">
                <a:solidFill>
                  <a:srgbClr val="005596"/>
                </a:solidFill>
                <a:latin typeface="Myriad Pro Semibold"/>
              </a:defRPr>
            </a:lvl1pPr>
          </a:lstStyle>
          <a:p>
            <a:r>
              <a:rPr lang="en-US"/>
              <a:t>Click to edit Master title style</a:t>
            </a:r>
          </a:p>
        </p:txBody>
      </p:sp>
      <p:sp>
        <p:nvSpPr>
          <p:cNvPr id="20" name="Rectangle 19">
            <a:extLst>
              <a:ext uri="{FF2B5EF4-FFF2-40B4-BE49-F238E27FC236}">
                <a16:creationId xmlns:a16="http://schemas.microsoft.com/office/drawing/2014/main" id="{155A408A-B71F-4207-8172-B627822D03DD}"/>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4CDDC8C-5EE7-4877-B4FB-F4883BE4209B}"/>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22136323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Blan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9F83A4-CFF7-450B-8617-6A403E89E804}"/>
              </a:ext>
            </a:extLst>
          </p:cNvPr>
          <p:cNvSpPr/>
          <p:nvPr userDrawn="1"/>
        </p:nvSpPr>
        <p:spPr>
          <a:xfrm>
            <a:off x="0" y="0"/>
            <a:ext cx="12192000" cy="126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6">
            <a:extLst>
              <a:ext uri="{FF2B5EF4-FFF2-40B4-BE49-F238E27FC236}">
                <a16:creationId xmlns:a16="http://schemas.microsoft.com/office/drawing/2014/main" id="{3E9A5D44-1A58-4019-873A-EF8D18478886}"/>
              </a:ext>
            </a:extLst>
          </p:cNvPr>
          <p:cNvPicPr>
            <a:picLocks noChangeAspect="1"/>
          </p:cNvPicPr>
          <p:nvPr userDrawn="1"/>
        </p:nvPicPr>
        <p:blipFill rotWithShape="1">
          <a:blip r:embed="rId3">
            <a:lum bright="70000" contrast="-70000"/>
            <a:extLst>
              <a:ext uri="{BEBA8EAE-BF5A-486C-A8C5-ECC9F3942E4B}">
                <a14:imgProps xmlns:a14="http://schemas.microsoft.com/office/drawing/2010/main">
                  <a14:imgLayer r:embed="rId4">
                    <a14:imgEffect>
                      <a14:sharpenSoften amount="-25000"/>
                    </a14:imgEffect>
                    <a14:imgEffect>
                      <a14:saturation sat="50000"/>
                    </a14:imgEffect>
                  </a14:imgLayer>
                </a14:imgProps>
              </a:ext>
              <a:ext uri="{28A0092B-C50C-407E-A947-70E740481C1C}">
                <a14:useLocalDpi xmlns:a14="http://schemas.microsoft.com/office/drawing/2010/main" val="0"/>
              </a:ext>
            </a:extLst>
          </a:blip>
          <a:srcRect l="27090" t="17260"/>
          <a:stretch/>
        </p:blipFill>
        <p:spPr>
          <a:xfrm>
            <a:off x="-35560" y="0"/>
            <a:ext cx="4112269" cy="6721477"/>
          </a:xfrm>
          <a:prstGeom prst="rect">
            <a:avLst/>
          </a:prstGeom>
          <a:noFill/>
        </p:spPr>
      </p:pic>
      <p:sp>
        <p:nvSpPr>
          <p:cNvPr id="7" name="Rectangle 6">
            <a:extLst>
              <a:ext uri="{FF2B5EF4-FFF2-40B4-BE49-F238E27FC236}">
                <a16:creationId xmlns:a16="http://schemas.microsoft.com/office/drawing/2014/main" id="{F80BFB33-71A3-40E6-8843-0D6B3A631A37}"/>
              </a:ext>
            </a:extLst>
          </p:cNvPr>
          <p:cNvSpPr/>
          <p:nvPr userDrawn="1"/>
        </p:nvSpPr>
        <p:spPr>
          <a:xfrm>
            <a:off x="0" y="1"/>
            <a:ext cx="12192000" cy="1031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6">
            <a:extLst>
              <a:ext uri="{FF2B5EF4-FFF2-40B4-BE49-F238E27FC236}">
                <a16:creationId xmlns:a16="http://schemas.microsoft.com/office/drawing/2014/main" id="{993CB10C-15EE-4A6B-89A0-499948F7A1AB}"/>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dirty="0"/>
          </a:p>
        </p:txBody>
      </p:sp>
      <p:pic>
        <p:nvPicPr>
          <p:cNvPr id="8" name="Picture 7" descr="A picture containing clipart&#10;&#10;Description generated with high confidence">
            <a:extLst>
              <a:ext uri="{FF2B5EF4-FFF2-40B4-BE49-F238E27FC236}">
                <a16:creationId xmlns:a16="http://schemas.microsoft.com/office/drawing/2014/main" id="{EEB8E228-A7EF-440C-8F45-736A0D84AF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1" name="Content Placeholder 2">
            <a:extLst>
              <a:ext uri="{FF2B5EF4-FFF2-40B4-BE49-F238E27FC236}">
                <a16:creationId xmlns:a16="http://schemas.microsoft.com/office/drawing/2014/main" id="{6F39B7B2-BDCF-421A-B12B-BFC4920AC0F1}"/>
              </a:ext>
            </a:extLst>
          </p:cNvPr>
          <p:cNvSpPr>
            <a:spLocks noGrp="1"/>
          </p:cNvSpPr>
          <p:nvPr>
            <p:ph idx="1"/>
          </p:nvPr>
        </p:nvSpPr>
        <p:spPr>
          <a:xfrm>
            <a:off x="756361" y="1434147"/>
            <a:ext cx="10679278" cy="4868558"/>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09880EF-6B49-48D9-A06E-A88CB8763B43}"/>
              </a:ext>
            </a:extLst>
          </p:cNvPr>
          <p:cNvSpPr>
            <a:spLocks noGrp="1"/>
          </p:cNvSpPr>
          <p:nvPr>
            <p:ph type="title"/>
          </p:nvPr>
        </p:nvSpPr>
        <p:spPr>
          <a:xfrm>
            <a:off x="774142" y="143825"/>
            <a:ext cx="10661498" cy="769081"/>
          </a:xfrm>
        </p:spPr>
        <p:txBody>
          <a:bodyPr>
            <a:normAutofit/>
          </a:bodyPr>
          <a:lstStyle>
            <a:lvl1pPr>
              <a:defRPr sz="3200">
                <a:solidFill>
                  <a:srgbClr val="005596"/>
                </a:solidFill>
                <a:latin typeface="Myriad Pro Semibold"/>
              </a:defRPr>
            </a:lvl1pPr>
          </a:lstStyle>
          <a:p>
            <a:r>
              <a:rPr lang="en-US"/>
              <a:t>Click to edit Master title style</a:t>
            </a:r>
          </a:p>
        </p:txBody>
      </p:sp>
      <p:sp>
        <p:nvSpPr>
          <p:cNvPr id="17" name="Rectangle 16">
            <a:extLst>
              <a:ext uri="{FF2B5EF4-FFF2-40B4-BE49-F238E27FC236}">
                <a16:creationId xmlns:a16="http://schemas.microsoft.com/office/drawing/2014/main" id="{C74ACABE-D0D2-4FBA-81A0-0C3DE631E31D}"/>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A7F3F22-DDC8-40E7-9A1E-453FA2B81E5E}"/>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5663472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Content with Caption - Clea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FDB680-6679-4C91-86DD-A9C34847DD55}"/>
              </a:ext>
            </a:extLst>
          </p:cNvPr>
          <p:cNvSpPr/>
          <p:nvPr userDrawn="1"/>
        </p:nvSpPr>
        <p:spPr>
          <a:xfrm>
            <a:off x="0" y="0"/>
            <a:ext cx="12192000" cy="113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EB948FE1-2012-4B6F-998A-A7C7A5D60A16}"/>
              </a:ext>
            </a:extLst>
          </p:cNvPr>
          <p:cNvSpPr>
            <a:spLocks noGrp="1"/>
          </p:cNvSpPr>
          <p:nvPr>
            <p:ph type="title"/>
          </p:nvPr>
        </p:nvSpPr>
        <p:spPr>
          <a:xfrm>
            <a:off x="252550" y="294098"/>
            <a:ext cx="4519476" cy="1246908"/>
          </a:xfrm>
        </p:spPr>
        <p:txBody>
          <a:bodyPr anchor="b"/>
          <a:lstStyle>
            <a:lvl1pPr>
              <a:defRPr sz="3200">
                <a:solidFill>
                  <a:srgbClr val="E69318"/>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1E48D8A8-2252-4457-9418-EC3FE756AF84}"/>
              </a:ext>
            </a:extLst>
          </p:cNvPr>
          <p:cNvSpPr>
            <a:spLocks noGrp="1"/>
          </p:cNvSpPr>
          <p:nvPr>
            <p:ph idx="1"/>
          </p:nvPr>
        </p:nvSpPr>
        <p:spPr>
          <a:xfrm>
            <a:off x="5164183" y="294098"/>
            <a:ext cx="6766560" cy="60086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068A5138-29C9-4838-9420-0847E6555061}"/>
              </a:ext>
            </a:extLst>
          </p:cNvPr>
          <p:cNvSpPr>
            <a:spLocks noGrp="1"/>
          </p:cNvSpPr>
          <p:nvPr>
            <p:ph type="body" sz="half" idx="2"/>
          </p:nvPr>
        </p:nvSpPr>
        <p:spPr>
          <a:xfrm>
            <a:off x="252550" y="1541007"/>
            <a:ext cx="4519476" cy="47616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cture containing clipart&#10;&#10;Description generated with high confidence">
            <a:extLst>
              <a:ext uri="{FF2B5EF4-FFF2-40B4-BE49-F238E27FC236}">
                <a16:creationId xmlns:a16="http://schemas.microsoft.com/office/drawing/2014/main" id="{55C7D1C7-BD9F-467C-9223-E820C1357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6" name="Rectangle 15">
            <a:extLst>
              <a:ext uri="{FF2B5EF4-FFF2-40B4-BE49-F238E27FC236}">
                <a16:creationId xmlns:a16="http://schemas.microsoft.com/office/drawing/2014/main" id="{758338CF-076E-44C8-8145-BD0900DE532E}"/>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6">
            <a:extLst>
              <a:ext uri="{FF2B5EF4-FFF2-40B4-BE49-F238E27FC236}">
                <a16:creationId xmlns:a16="http://schemas.microsoft.com/office/drawing/2014/main" id="{C6D1D73F-484C-466B-993D-E018FCE4EE54}"/>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dirty="0"/>
          </a:p>
        </p:txBody>
      </p:sp>
    </p:spTree>
    <p:extLst>
      <p:ext uri="{BB962C8B-B14F-4D97-AF65-F5344CB8AC3E}">
        <p14:creationId xmlns:p14="http://schemas.microsoft.com/office/powerpoint/2010/main" val="2762160999"/>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1 Content with Caption - Clea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FDB680-6679-4C91-86DD-A9C34847DD55}"/>
              </a:ext>
            </a:extLst>
          </p:cNvPr>
          <p:cNvSpPr/>
          <p:nvPr userDrawn="1"/>
        </p:nvSpPr>
        <p:spPr>
          <a:xfrm>
            <a:off x="0" y="0"/>
            <a:ext cx="12192000" cy="113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EB948FE1-2012-4B6F-998A-A7C7A5D60A16}"/>
              </a:ext>
            </a:extLst>
          </p:cNvPr>
          <p:cNvSpPr>
            <a:spLocks noGrp="1"/>
          </p:cNvSpPr>
          <p:nvPr>
            <p:ph type="title"/>
          </p:nvPr>
        </p:nvSpPr>
        <p:spPr>
          <a:xfrm>
            <a:off x="252550" y="294098"/>
            <a:ext cx="4519476" cy="1246908"/>
          </a:xfrm>
        </p:spPr>
        <p:txBody>
          <a:bodyPr anchor="b"/>
          <a:lstStyle>
            <a:lvl1pPr>
              <a:defRPr sz="3200">
                <a:solidFill>
                  <a:srgbClr val="E69318"/>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1E48D8A8-2252-4457-9418-EC3FE756AF84}"/>
              </a:ext>
            </a:extLst>
          </p:cNvPr>
          <p:cNvSpPr>
            <a:spLocks noGrp="1"/>
          </p:cNvSpPr>
          <p:nvPr>
            <p:ph idx="1"/>
          </p:nvPr>
        </p:nvSpPr>
        <p:spPr>
          <a:xfrm>
            <a:off x="5164183" y="294098"/>
            <a:ext cx="6766560" cy="60086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068A5138-29C9-4838-9420-0847E6555061}"/>
              </a:ext>
            </a:extLst>
          </p:cNvPr>
          <p:cNvSpPr>
            <a:spLocks noGrp="1"/>
          </p:cNvSpPr>
          <p:nvPr>
            <p:ph type="body" sz="half" idx="2"/>
          </p:nvPr>
        </p:nvSpPr>
        <p:spPr>
          <a:xfrm>
            <a:off x="252550" y="1541007"/>
            <a:ext cx="4519476" cy="47616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cture containing clipart&#10;&#10;Description generated with high confidence">
            <a:extLst>
              <a:ext uri="{FF2B5EF4-FFF2-40B4-BE49-F238E27FC236}">
                <a16:creationId xmlns:a16="http://schemas.microsoft.com/office/drawing/2014/main" id="{55C7D1C7-BD9F-467C-9223-E820C1357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6" name="Rectangle 15">
            <a:extLst>
              <a:ext uri="{FF2B5EF4-FFF2-40B4-BE49-F238E27FC236}">
                <a16:creationId xmlns:a16="http://schemas.microsoft.com/office/drawing/2014/main" id="{758338CF-076E-44C8-8145-BD0900DE532E}"/>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6">
            <a:extLst>
              <a:ext uri="{FF2B5EF4-FFF2-40B4-BE49-F238E27FC236}">
                <a16:creationId xmlns:a16="http://schemas.microsoft.com/office/drawing/2014/main" id="{C6D1D73F-484C-466B-993D-E018FCE4EE54}"/>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dirty="0"/>
          </a:p>
        </p:txBody>
      </p:sp>
    </p:spTree>
    <p:extLst>
      <p:ext uri="{BB962C8B-B14F-4D97-AF65-F5344CB8AC3E}">
        <p14:creationId xmlns:p14="http://schemas.microsoft.com/office/powerpoint/2010/main" val="40110258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Picture with Caption - Clea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2C39C4-5344-4358-B404-00386C19588A}"/>
              </a:ext>
            </a:extLst>
          </p:cNvPr>
          <p:cNvSpPr/>
          <p:nvPr userDrawn="1"/>
        </p:nvSpPr>
        <p:spPr>
          <a:xfrm>
            <a:off x="0" y="0"/>
            <a:ext cx="12192000" cy="113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noChangeAspect="1"/>
          </p:cNvSpPr>
          <p:nvPr>
            <p:ph type="pic" idx="1"/>
          </p:nvPr>
        </p:nvSpPr>
        <p:spPr>
          <a:xfrm>
            <a:off x="5183188" y="294098"/>
            <a:ext cx="6677886" cy="575835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04F192F5-7590-44FF-9C83-33DE5B563EC3}" type="slidenum">
              <a:rPr lang="en-US" smtClean="0"/>
              <a:t>‹#›</a:t>
            </a:fld>
            <a:endParaRPr lang="en-US" dirty="0"/>
          </a:p>
        </p:txBody>
      </p:sp>
      <p:sp>
        <p:nvSpPr>
          <p:cNvPr id="8" name="Title 1">
            <a:extLst>
              <a:ext uri="{FF2B5EF4-FFF2-40B4-BE49-F238E27FC236}">
                <a16:creationId xmlns:a16="http://schemas.microsoft.com/office/drawing/2014/main" id="{7921865D-F669-43B7-8F72-199555401B06}"/>
              </a:ext>
            </a:extLst>
          </p:cNvPr>
          <p:cNvSpPr>
            <a:spLocks noGrp="1"/>
          </p:cNvSpPr>
          <p:nvPr>
            <p:ph type="title"/>
          </p:nvPr>
        </p:nvSpPr>
        <p:spPr>
          <a:xfrm>
            <a:off x="261258" y="294098"/>
            <a:ext cx="4510768" cy="1246908"/>
          </a:xfrm>
        </p:spPr>
        <p:txBody>
          <a:bodyPr anchor="b"/>
          <a:lstStyle>
            <a:lvl1pPr>
              <a:defRPr sz="3200">
                <a:solidFill>
                  <a:srgbClr val="E69318"/>
                </a:solidFill>
              </a:defRPr>
            </a:lvl1pPr>
          </a:lstStyle>
          <a:p>
            <a:r>
              <a:rPr lang="en-US"/>
              <a:t>Click to edit Master title style</a:t>
            </a:r>
          </a:p>
        </p:txBody>
      </p:sp>
      <p:sp>
        <p:nvSpPr>
          <p:cNvPr id="10" name="Text Placeholder 3">
            <a:extLst>
              <a:ext uri="{FF2B5EF4-FFF2-40B4-BE49-F238E27FC236}">
                <a16:creationId xmlns:a16="http://schemas.microsoft.com/office/drawing/2014/main" id="{2784631D-495E-4600-A5EA-1563092F454C}"/>
              </a:ext>
            </a:extLst>
          </p:cNvPr>
          <p:cNvSpPr>
            <a:spLocks noGrp="1"/>
          </p:cNvSpPr>
          <p:nvPr>
            <p:ph type="body" sz="half" idx="2"/>
          </p:nvPr>
        </p:nvSpPr>
        <p:spPr>
          <a:xfrm>
            <a:off x="261258" y="1541007"/>
            <a:ext cx="4510768" cy="4511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descr="A picture containing clipart&#10;&#10;Description generated with high confidence">
            <a:extLst>
              <a:ext uri="{FF2B5EF4-FFF2-40B4-BE49-F238E27FC236}">
                <a16:creationId xmlns:a16="http://schemas.microsoft.com/office/drawing/2014/main" id="{BF8DFC05-5A27-4165-BABB-2567C5BDFD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3" name="Rectangle 12">
            <a:extLst>
              <a:ext uri="{FF2B5EF4-FFF2-40B4-BE49-F238E27FC236}">
                <a16:creationId xmlns:a16="http://schemas.microsoft.com/office/drawing/2014/main" id="{7170D3EB-BB11-4092-91FA-1148AB597DD0}"/>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695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AE2CE4C-8445-4856-792A-3A400364B30F}"/>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1842536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1 Two Content - Clea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15DCFF-F6F7-41A9-9355-5978DCEB96C8}"/>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98073"/>
            <a:ext cx="10644555" cy="73391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4527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4F192F5-7590-44FF-9C83-33DE5B563EC3}" type="slidenum">
              <a:rPr lang="en-US" smtClean="0"/>
              <a:t>‹#›</a:t>
            </a:fld>
            <a:endParaRPr lang="en-US" dirty="0"/>
          </a:p>
        </p:txBody>
      </p:sp>
      <p:pic>
        <p:nvPicPr>
          <p:cNvPr id="8" name="Picture 7" descr="A picture containing clipart&#10;&#10;Description generated with high confidence">
            <a:extLst>
              <a:ext uri="{FF2B5EF4-FFF2-40B4-BE49-F238E27FC236}">
                <a16:creationId xmlns:a16="http://schemas.microsoft.com/office/drawing/2014/main" id="{ED540288-9FF0-4247-BF31-1D7E8C74C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10" name="Rectangle 9">
            <a:extLst>
              <a:ext uri="{FF2B5EF4-FFF2-40B4-BE49-F238E27FC236}">
                <a16:creationId xmlns:a16="http://schemas.microsoft.com/office/drawing/2014/main" id="{E5F4EEFA-E964-4FB3-9E56-B28D3CA322C5}"/>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9E5EE90-D833-4F48-B50D-ECC6DD0CADD5}"/>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4090278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 Comparison - Clean">
    <p:spTree>
      <p:nvGrpSpPr>
        <p:cNvPr id="1" name=""/>
        <p:cNvGrpSpPr/>
        <p:nvPr/>
      </p:nvGrpSpPr>
      <p:grpSpPr>
        <a:xfrm>
          <a:off x="0" y="0"/>
          <a:ext cx="0" cy="0"/>
          <a:chOff x="0" y="0"/>
          <a:chExt cx="0" cy="0"/>
        </a:xfrm>
      </p:grpSpPr>
      <p:pic>
        <p:nvPicPr>
          <p:cNvPr id="19" name="Content Placeholder 6">
            <a:extLst>
              <a:ext uri="{FF2B5EF4-FFF2-40B4-BE49-F238E27FC236}">
                <a16:creationId xmlns:a16="http://schemas.microsoft.com/office/drawing/2014/main" id="{8F6F310B-4D9E-4163-B760-88A5DD855034}"/>
              </a:ext>
            </a:extLst>
          </p:cNvPr>
          <p:cNvPicPr>
            <a:picLocks noChangeAspect="1"/>
          </p:cNvPicPr>
          <p:nvPr userDrawn="1"/>
        </p:nvPicPr>
        <p:blipFill rotWithShape="1">
          <a:blip r:embed="rId2">
            <a:lum bright="70000" contrast="-70000"/>
            <a:extLst>
              <a:ext uri="{BEBA8EAE-BF5A-486C-A8C5-ECC9F3942E4B}">
                <a14:imgProps xmlns:a14="http://schemas.microsoft.com/office/drawing/2010/main">
                  <a14:imgLayer r:embed="rId3">
                    <a14:imgEffect>
                      <a14:sharpenSoften amount="-25000"/>
                    </a14:imgEffect>
                    <a14:imgEffect>
                      <a14:saturation sat="50000"/>
                    </a14:imgEffect>
                  </a14:imgLayer>
                </a14:imgProps>
              </a:ext>
              <a:ext uri="{28A0092B-C50C-407E-A947-70E740481C1C}">
                <a14:useLocalDpi xmlns:a14="http://schemas.microsoft.com/office/drawing/2010/main" val="0"/>
              </a:ext>
            </a:extLst>
          </a:blip>
          <a:srcRect t="16479" r="42386"/>
          <a:stretch/>
        </p:blipFill>
        <p:spPr>
          <a:xfrm>
            <a:off x="8942407" y="0"/>
            <a:ext cx="3249593" cy="6784848"/>
          </a:xfrm>
          <a:prstGeom prst="rect">
            <a:avLst/>
          </a:prstGeom>
          <a:noFill/>
        </p:spPr>
      </p:pic>
      <p:sp>
        <p:nvSpPr>
          <p:cNvPr id="12" name="Rectangle 11">
            <a:extLst>
              <a:ext uri="{FF2B5EF4-FFF2-40B4-BE49-F238E27FC236}">
                <a16:creationId xmlns:a16="http://schemas.microsoft.com/office/drawing/2014/main" id="{D1D7C8FD-01C4-42D5-919F-B5D7DF70C7C0}"/>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3849CEDD-7890-4B71-B0F5-F2BA3C644D62}"/>
              </a:ext>
            </a:extLst>
          </p:cNvPr>
          <p:cNvSpPr>
            <a:spLocks noGrp="1"/>
          </p:cNvSpPr>
          <p:nvPr>
            <p:ph type="title"/>
          </p:nvPr>
        </p:nvSpPr>
        <p:spPr>
          <a:xfrm>
            <a:off x="838200" y="198073"/>
            <a:ext cx="10644555" cy="733912"/>
          </a:xfrm>
        </p:spPr>
        <p:txBody>
          <a:bodyPr/>
          <a:lstStyle/>
          <a:p>
            <a:r>
              <a:rPr lang="en-US"/>
              <a:t>Click to edit Master title style</a:t>
            </a:r>
          </a:p>
        </p:txBody>
      </p:sp>
      <p:sp>
        <p:nvSpPr>
          <p:cNvPr id="14" name="Content Placeholder 2">
            <a:extLst>
              <a:ext uri="{FF2B5EF4-FFF2-40B4-BE49-F238E27FC236}">
                <a16:creationId xmlns:a16="http://schemas.microsoft.com/office/drawing/2014/main" id="{40E20920-CA2E-4F2A-A44B-649E0FBDD2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3F9817F5-4FB6-4F7F-8ED7-987A5059D95B}"/>
              </a:ext>
            </a:extLst>
          </p:cNvPr>
          <p:cNvSpPr>
            <a:spLocks noGrp="1"/>
          </p:cNvSpPr>
          <p:nvPr>
            <p:ph sz="half" idx="2"/>
          </p:nvPr>
        </p:nvSpPr>
        <p:spPr>
          <a:xfrm>
            <a:off x="6172200" y="1825625"/>
            <a:ext cx="534527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F50A80D4-A9B2-4D31-8073-361AD1FEB603}"/>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dirty="0"/>
          </a:p>
        </p:txBody>
      </p:sp>
      <p:pic>
        <p:nvPicPr>
          <p:cNvPr id="17" name="Picture 16" descr="A picture containing clipart&#10;&#10;Description generated with high confidence">
            <a:extLst>
              <a:ext uri="{FF2B5EF4-FFF2-40B4-BE49-F238E27FC236}">
                <a16:creationId xmlns:a16="http://schemas.microsoft.com/office/drawing/2014/main" id="{FAE60805-19FE-454A-AB9F-2DFF3CEA59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10" name="Rectangle 9">
            <a:extLst>
              <a:ext uri="{FF2B5EF4-FFF2-40B4-BE49-F238E27FC236}">
                <a16:creationId xmlns:a16="http://schemas.microsoft.com/office/drawing/2014/main" id="{12C7FFAC-4C9B-4717-B502-27468A9854C0}"/>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95F66F1-AFB0-4AE0-B8B2-F5D0A4C0A32F}"/>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9453834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 Blank with Logo - Clea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5A62B25E-3A48-4523-9A7A-9B2E60081FFB}"/>
              </a:ext>
            </a:extLst>
          </p:cNvPr>
          <p:cNvSpPr>
            <a:spLocks noGrp="1"/>
          </p:cNvSpPr>
          <p:nvPr>
            <p:ph type="sldNum" sz="quarter" idx="12"/>
          </p:nvPr>
        </p:nvSpPr>
        <p:spPr>
          <a:xfrm>
            <a:off x="8808720" y="6356352"/>
            <a:ext cx="2743200" cy="365125"/>
          </a:xfrm>
        </p:spPr>
        <p:txBody>
          <a:bodyPr/>
          <a:lstStyle/>
          <a:p>
            <a:fld id="{04F192F5-7590-44FF-9C83-33DE5B563EC3}" type="slidenum">
              <a:rPr lang="en-US" smtClean="0"/>
              <a:t>‹#›</a:t>
            </a:fld>
            <a:endParaRPr lang="en-US" dirty="0"/>
          </a:p>
        </p:txBody>
      </p:sp>
      <p:sp>
        <p:nvSpPr>
          <p:cNvPr id="5" name="Rectangle 4">
            <a:extLst>
              <a:ext uri="{FF2B5EF4-FFF2-40B4-BE49-F238E27FC236}">
                <a16:creationId xmlns:a16="http://schemas.microsoft.com/office/drawing/2014/main" id="{E6D10C42-FA61-4974-A9EF-F480D801C208}"/>
              </a:ext>
            </a:extLst>
          </p:cNvPr>
          <p:cNvSpPr/>
          <p:nvPr userDrawn="1"/>
        </p:nvSpPr>
        <p:spPr>
          <a:xfrm>
            <a:off x="16669" y="6784848"/>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D56CE95-5641-4B14-AC4D-2A24692A2F24}"/>
              </a:ext>
            </a:extLst>
          </p:cNvPr>
          <p:cNvSpPr/>
          <p:nvPr userDrawn="1"/>
        </p:nvSpPr>
        <p:spPr>
          <a:xfrm>
            <a:off x="0" y="1026696"/>
            <a:ext cx="12192000" cy="73152"/>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2881047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4151F-F995-43F2-9A8F-126C89068FAA}"/>
              </a:ext>
            </a:extLst>
          </p:cNvPr>
          <p:cNvSpPr/>
          <p:nvPr userDrawn="1"/>
        </p:nvSpPr>
        <p:spPr>
          <a:xfrm>
            <a:off x="0" y="0"/>
            <a:ext cx="12192000" cy="6773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116160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5.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cap="none" dirty="0">
              <a:solidFill>
                <a:srgbClr val="000000"/>
              </a:solidFill>
              <a:latin typeface="Helvetica Light" panose="020B0403020202020204" pitchFamily="34" charset="0"/>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E0FE4C6-C4D9-D843-ABB8-13890FD471F6}" type="slidenum">
              <a:rPr lang="en-US" smtClean="0"/>
              <a:t>‹#›</a:t>
            </a:fld>
            <a:endParaRPr lang="en-US" dirty="0"/>
          </a:p>
        </p:txBody>
      </p:sp>
    </p:spTree>
    <p:extLst>
      <p:ext uri="{BB962C8B-B14F-4D97-AF65-F5344CB8AC3E}">
        <p14:creationId xmlns:p14="http://schemas.microsoft.com/office/powerpoint/2010/main" val="1529282367"/>
      </p:ext>
    </p:extLst>
  </p:cSld>
  <p:clrMap bg1="lt1" tx1="dk1" bg2="lt2" tx2="dk2" accent1="accent1" accent2="accent2" accent3="accent3" accent4="accent4" accent5="accent5" accent6="accent6" hlink="hlink" folHlink="folHlink"/>
  <p:sldLayoutIdLst>
    <p:sldLayoutId id="2147483762"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876" r:id="rId11"/>
    <p:sldLayoutId id="2147483888" r:id="rId12"/>
    <p:sldLayoutId id="2147483889" r:id="rId13"/>
    <p:sldLayoutId id="2147483890" r:id="rId14"/>
    <p:sldLayoutId id="2147483877" r:id="rId15"/>
    <p:sldLayoutId id="2147483878" r:id="rId16"/>
    <p:sldLayoutId id="2147483938" r:id="rId17"/>
    <p:sldLayoutId id="2147483939" r:id="rId18"/>
    <p:sldLayoutId id="2147483940" r:id="rId19"/>
    <p:sldLayoutId id="2147483941" r:id="rId20"/>
    <p:sldLayoutId id="2147483927" r:id="rId21"/>
    <p:sldLayoutId id="2147483928" r:id="rId22"/>
    <p:sldLayoutId id="2147483929" r:id="rId23"/>
    <p:sldLayoutId id="2147483930" r:id="rId24"/>
    <p:sldLayoutId id="2147483931" r:id="rId25"/>
    <p:sldLayoutId id="2147483935" r:id="rId26"/>
    <p:sldLayoutId id="2147483937" r:id="rId27"/>
    <p:sldLayoutId id="2147483932" r:id="rId28"/>
    <p:sldLayoutId id="2147483933" r:id="rId29"/>
    <p:sldLayoutId id="2147483934" r:id="rId30"/>
    <p:sldLayoutId id="2147483879" r:id="rId31"/>
    <p:sldLayoutId id="2147483882" r:id="rId32"/>
    <p:sldLayoutId id="2147483904" r:id="rId33"/>
    <p:sldLayoutId id="2147483910" r:id="rId34"/>
    <p:sldLayoutId id="2147483909" r:id="rId35"/>
    <p:sldLayoutId id="2147483908" r:id="rId36"/>
    <p:sldLayoutId id="2147483907" r:id="rId37"/>
    <p:sldLayoutId id="2147483906" r:id="rId38"/>
    <p:sldLayoutId id="2147483905" r:id="rId39"/>
    <p:sldLayoutId id="2147483911" r:id="rId40"/>
    <p:sldLayoutId id="2147483912" r:id="rId41"/>
    <p:sldLayoutId id="2147483913" r:id="rId42"/>
    <p:sldLayoutId id="2147483914" r:id="rId43"/>
    <p:sldLayoutId id="2147483915" r:id="rId44"/>
    <p:sldLayoutId id="2147483916" r:id="rId45"/>
    <p:sldLayoutId id="2147483917" r:id="rId46"/>
    <p:sldLayoutId id="2147483918" r:id="rId47"/>
    <p:sldLayoutId id="2147483919" r:id="rId48"/>
    <p:sldLayoutId id="2147483920" r:id="rId49"/>
    <p:sldLayoutId id="2147483921" r:id="rId50"/>
    <p:sldLayoutId id="2147483922" r:id="rId51"/>
    <p:sldLayoutId id="2147483923" r:id="rId52"/>
    <p:sldLayoutId id="2147483924" r:id="rId53"/>
    <p:sldLayoutId id="2147483925" r:id="rId54"/>
    <p:sldLayoutId id="2147483926" r:id="rId55"/>
    <p:sldLayoutId id="2147483894" r:id="rId56"/>
    <p:sldLayoutId id="2147483895" r:id="rId57"/>
    <p:sldLayoutId id="2147483896" r:id="rId58"/>
    <p:sldLayoutId id="2147483897" r:id="rId59"/>
    <p:sldLayoutId id="2147483898" r:id="rId60"/>
    <p:sldLayoutId id="2147483899" r:id="rId61"/>
    <p:sldLayoutId id="2147483900" r:id="rId62"/>
    <p:sldLayoutId id="2147483901" r:id="rId63"/>
    <p:sldLayoutId id="2147483902" r:id="rId64"/>
    <p:sldLayoutId id="2147483903" r:id="rId65"/>
    <p:sldLayoutId id="2147483893" r:id="rId66"/>
    <p:sldLayoutId id="2147483892" r:id="rId67"/>
    <p:sldLayoutId id="2147483954" r:id="rId68"/>
    <p:sldLayoutId id="2147483969" r:id="rId69"/>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E415D-6BF3-6F4B-FFA7-DAB08FCDA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5EDFE1-D0BA-9750-4633-E743743DE9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9B91B-E7FE-92C9-8E89-17F7727C1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735317-C945-4C33-8B7F-ECD1295B0EFA}" type="datetimeFigureOut">
              <a:rPr lang="en-US" smtClean="0"/>
              <a:t>4/22/2024</a:t>
            </a:fld>
            <a:endParaRPr lang="en-US" dirty="0"/>
          </a:p>
        </p:txBody>
      </p:sp>
      <p:sp>
        <p:nvSpPr>
          <p:cNvPr id="5" name="Footer Placeholder 4">
            <a:extLst>
              <a:ext uri="{FF2B5EF4-FFF2-40B4-BE49-F238E27FC236}">
                <a16:creationId xmlns:a16="http://schemas.microsoft.com/office/drawing/2014/main" id="{E540D4C9-DDCB-8CC2-933E-8508887DD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B54DBFD-DA32-B1FD-710E-1F28DEA729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172812-F9E5-4860-B8C8-3CEDDD168247}" type="slidenum">
              <a:rPr lang="en-US" smtClean="0"/>
              <a:t>‹#›</a:t>
            </a:fld>
            <a:endParaRPr lang="en-US" dirty="0"/>
          </a:p>
        </p:txBody>
      </p:sp>
    </p:spTree>
    <p:extLst>
      <p:ext uri="{BB962C8B-B14F-4D97-AF65-F5344CB8AC3E}">
        <p14:creationId xmlns:p14="http://schemas.microsoft.com/office/powerpoint/2010/main" val="265744012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3668AE-5BA1-489F-9E0B-C2EAAD3C34B9}"/>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01879" y="198073"/>
            <a:ext cx="10515600" cy="733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1878" y="1385050"/>
            <a:ext cx="10515601" cy="49810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599" y="6366076"/>
            <a:ext cx="2906879" cy="355401"/>
          </a:xfrm>
          <a:prstGeom prst="rect">
            <a:avLst/>
          </a:prstGeom>
        </p:spPr>
        <p:txBody>
          <a:bodyPr vert="horz" lIns="91440" tIns="45720" rIns="91440" bIns="45720" rtlCol="0" anchor="ctr"/>
          <a:lstStyle>
            <a:lvl1pPr algn="r">
              <a:defRPr sz="1200">
                <a:solidFill>
                  <a:schemeClr val="tx1">
                    <a:tint val="75000"/>
                  </a:schemeClr>
                </a:solidFill>
                <a:latin typeface="Myriad Pro Semibold"/>
              </a:defRPr>
            </a:lvl1pPr>
          </a:lstStyle>
          <a:p>
            <a:fld id="{04F192F5-7590-44FF-9C83-33DE5B563EC3}" type="slidenum">
              <a:rPr lang="en-US" smtClean="0"/>
              <a:pPr/>
              <a:t>‹#›</a:t>
            </a:fld>
            <a:endParaRPr lang="en-US" dirty="0"/>
          </a:p>
        </p:txBody>
      </p:sp>
      <p:pic>
        <p:nvPicPr>
          <p:cNvPr id="7" name="Picture 6" descr="A picture containing clipart&#10;&#10;Description generated with high confidence">
            <a:extLst>
              <a:ext uri="{FF2B5EF4-FFF2-40B4-BE49-F238E27FC236}">
                <a16:creationId xmlns:a16="http://schemas.microsoft.com/office/drawing/2014/main" id="{EAE1C278-9873-430D-AC2C-638E9DB00D2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95854" y="204473"/>
            <a:ext cx="610171" cy="727512"/>
          </a:xfrm>
          <a:prstGeom prst="rect">
            <a:avLst/>
          </a:prstGeom>
        </p:spPr>
      </p:pic>
    </p:spTree>
    <p:extLst>
      <p:ext uri="{BB962C8B-B14F-4D97-AF65-F5344CB8AC3E}">
        <p14:creationId xmlns:p14="http://schemas.microsoft.com/office/powerpoint/2010/main" val="139863710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Lst>
  <p:hf hdr="0" ftr="0" dt="0"/>
  <p:txStyles>
    <p:title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yriad Pro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yriad Pro Semibold"/>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kern="1200">
          <a:solidFill>
            <a:schemeClr val="tx1"/>
          </a:solidFill>
          <a:latin typeface="Myriad Pro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yriad Pro Semibold"/>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b="0" kern="1200">
          <a:solidFill>
            <a:schemeClr val="tx1"/>
          </a:solidFill>
          <a:latin typeface="Myriad Pro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hyperlink" Target="https://commons.wikimedia.org/wiki/File:Flag_map_of_Alaska.svg" TargetMode="External"/><Relationship Id="rId2" Type="http://schemas.openxmlformats.org/officeDocument/2006/relationships/image" Target="../media/image16.png"/><Relationship Id="rId1" Type="http://schemas.openxmlformats.org/officeDocument/2006/relationships/slideLayout" Target="../slideLayouts/slideLayout8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2" Type="http://schemas.openxmlformats.org/officeDocument/2006/relationships/hyperlink" Target="https://hscrc.maryland.gov/Pages/Statewide-Integrated-Health-Improvement-Strategy-.aspx" TargetMode="Externa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8" Type="http://schemas.openxmlformats.org/officeDocument/2006/relationships/hyperlink" Target="https://ecqi.healthit.gov/ecqm/eh/2024/cms0072v12" TargetMode="External"/><Relationship Id="rId13" Type="http://schemas.openxmlformats.org/officeDocument/2006/relationships/hyperlink" Target="https://ecqi.healthit.gov/sites/default/files/ecqm/measures/CMS104v12.zip" TargetMode="External"/><Relationship Id="rId18" Type="http://schemas.openxmlformats.org/officeDocument/2006/relationships/hyperlink" Target="https://ecqi.healthit.gov/ecqm/eh/2024/cms0871v3" TargetMode="External"/><Relationship Id="rId26" Type="http://schemas.openxmlformats.org/officeDocument/2006/relationships/hyperlink" Target="https://ecqi.healthit.gov/ecqm/eh/2024/cms1028v2" TargetMode="External"/><Relationship Id="rId3" Type="http://schemas.openxmlformats.org/officeDocument/2006/relationships/hyperlink" Target="https://ecqi.healthit.gov/eh-cah?qt-tabs_eh=1&amp;globalyearfilter=2024&amp;global_measure_group=3716&amp;order=field_short_name&amp;sort=asc" TargetMode="External"/><Relationship Id="rId21" Type="http://schemas.openxmlformats.org/officeDocument/2006/relationships/hyperlink" Target="https://ecqi.healthit.gov/sites/default/files/ecqm/measures/CMS816v3.zip" TargetMode="External"/><Relationship Id="rId7" Type="http://schemas.openxmlformats.org/officeDocument/2006/relationships/hyperlink" Target="https://ecqi.healthit.gov/sites/default/files/ecqm/measures/CMS71v13.zip" TargetMode="External"/><Relationship Id="rId12" Type="http://schemas.openxmlformats.org/officeDocument/2006/relationships/hyperlink" Target="https://ecqi.healthit.gov/ecqm/eh/2024/cms0104v12" TargetMode="External"/><Relationship Id="rId17" Type="http://schemas.openxmlformats.org/officeDocument/2006/relationships/hyperlink" Target="https://ecqi.healthit.gov/sites/default/files/ecqm/measures/CMS819v2.zip" TargetMode="External"/><Relationship Id="rId25" Type="http://schemas.openxmlformats.org/officeDocument/2006/relationships/hyperlink" Target="https://ecqi.healthit.gov/sites/default/files/ecqm/measures/CMS506v6.zip" TargetMode="External"/><Relationship Id="rId2" Type="http://schemas.openxmlformats.org/officeDocument/2006/relationships/hyperlink" Target="https://ecqi.healthit.gov/eh-cah?qt-tabs_eh=1&amp;globalyearfilter=2024&amp;global_measure_group=3716&amp;order=title&amp;sort=asc" TargetMode="External"/><Relationship Id="rId16" Type="http://schemas.openxmlformats.org/officeDocument/2006/relationships/hyperlink" Target="https://ecqi.healthit.gov/ecqm/eh/2024/cms0819v2" TargetMode="External"/><Relationship Id="rId20" Type="http://schemas.openxmlformats.org/officeDocument/2006/relationships/hyperlink" Target="https://ecqi.healthit.gov/ecqm/eh/2024/cms0816v3" TargetMode="External"/><Relationship Id="rId29" Type="http://schemas.openxmlformats.org/officeDocument/2006/relationships/hyperlink" Target="https://ecqi.healthit.gov/sites/default/files/ecqm/measures/CMS108v12.zip" TargetMode="External"/><Relationship Id="rId1" Type="http://schemas.openxmlformats.org/officeDocument/2006/relationships/slideLayout" Target="../slideLayouts/slideLayout75.xml"/><Relationship Id="rId6" Type="http://schemas.openxmlformats.org/officeDocument/2006/relationships/hyperlink" Target="https://ecqi.healthit.gov/ecqm/eh/2024/cms0071v13" TargetMode="External"/><Relationship Id="rId11" Type="http://schemas.openxmlformats.org/officeDocument/2006/relationships/hyperlink" Target="https://ecqi.healthit.gov/sites/default/files/ecqm/measures/CMS334v5.zip" TargetMode="External"/><Relationship Id="rId24" Type="http://schemas.openxmlformats.org/officeDocument/2006/relationships/hyperlink" Target="https://ecqi.healthit.gov/ecqm/eh/2024/cms0506v6" TargetMode="External"/><Relationship Id="rId5" Type="http://schemas.openxmlformats.org/officeDocument/2006/relationships/hyperlink" Target="https://ecqi.healthit.gov/eh-cah?qt-tabs_eh=1&amp;globalyearfilter=2024&amp;global_measure_group=3716&amp;order=field_nqf&amp;sort=asc" TargetMode="External"/><Relationship Id="rId15" Type="http://schemas.openxmlformats.org/officeDocument/2006/relationships/hyperlink" Target="https://ecqi.healthit.gov/sites/default/files/ecqm/measures/CMS986v2.zip" TargetMode="External"/><Relationship Id="rId23" Type="http://schemas.openxmlformats.org/officeDocument/2006/relationships/hyperlink" Target="https://ecqi.healthit.gov/sites/default/files/ecqm/measures/CMS190v12.zip" TargetMode="External"/><Relationship Id="rId28" Type="http://schemas.openxmlformats.org/officeDocument/2006/relationships/hyperlink" Target="https://ecqi.healthit.gov/ecqm/eh/2024/cms0108v12" TargetMode="External"/><Relationship Id="rId10" Type="http://schemas.openxmlformats.org/officeDocument/2006/relationships/hyperlink" Target="https://ecqi.healthit.gov/ecqm/eh/2024/cms0334v5" TargetMode="External"/><Relationship Id="rId19" Type="http://schemas.openxmlformats.org/officeDocument/2006/relationships/hyperlink" Target="https://ecqi.healthit.gov/sites/default/files/ecqm/measures/CMS871v3.zip" TargetMode="External"/><Relationship Id="rId31" Type="http://schemas.openxmlformats.org/officeDocument/2006/relationships/hyperlink" Target="https://ecqi.healthit.gov/eh-cah?qt-tabs_eh=1&amp;globalyearfilter=2024&amp;global_measure_group=3716" TargetMode="External"/><Relationship Id="rId4" Type="http://schemas.openxmlformats.org/officeDocument/2006/relationships/hyperlink" Target="https://ecqi.healthit.gov/eh-cah?qt-tabs_eh=1&amp;globalyearfilter=2024&amp;global_measure_group=3716&amp;order=field_cms_id&amp;sort=asc" TargetMode="External"/><Relationship Id="rId9" Type="http://schemas.openxmlformats.org/officeDocument/2006/relationships/hyperlink" Target="https://ecqi.healthit.gov/sites/default/files/ecqm/measures/CMS72v12.zip" TargetMode="External"/><Relationship Id="rId14" Type="http://schemas.openxmlformats.org/officeDocument/2006/relationships/hyperlink" Target="https://ecqi.healthit.gov/ecqm/eh/2024/cms0986v2" TargetMode="External"/><Relationship Id="rId22" Type="http://schemas.openxmlformats.org/officeDocument/2006/relationships/hyperlink" Target="https://ecqi.healthit.gov/ecqm/eh/2024/cms0190v12" TargetMode="External"/><Relationship Id="rId27" Type="http://schemas.openxmlformats.org/officeDocument/2006/relationships/hyperlink" Target="https://ecqi.healthit.gov/sites/default/files/ecqm/measures/CMS1028v2.zip" TargetMode="External"/><Relationship Id="rId30" Type="http://schemas.openxmlformats.org/officeDocument/2006/relationships/hyperlink" Target="https://ecqi-stg.healthit.gov/sites/default/files/SevereObstetricComplications%20eCQM_Methodology%20Report%20-%20Dec%202022.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5C411D-A091-6BC6-6E52-C8000D0DDE1D}"/>
              </a:ext>
            </a:extLst>
          </p:cNvPr>
          <p:cNvSpPr txBox="1"/>
          <p:nvPr/>
        </p:nvSpPr>
        <p:spPr>
          <a:xfrm>
            <a:off x="2169795" y="3252530"/>
            <a:ext cx="7852410" cy="861774"/>
          </a:xfrm>
          <a:prstGeom prst="rect">
            <a:avLst/>
          </a:prstGeom>
          <a:noFill/>
        </p:spPr>
        <p:txBody>
          <a:bodyPr wrap="square" lIns="0" rIns="0" rtlCol="0">
            <a:spAutoFit/>
          </a:bodyPr>
          <a:lstStyle/>
          <a:p>
            <a:pPr algn="ctr"/>
            <a:r>
              <a:rPr lang="en-US" sz="5000" b="1" spc="400" dirty="0">
                <a:solidFill>
                  <a:schemeClr val="bg1"/>
                </a:solidFill>
                <a:latin typeface="Oswald" panose="00000500000000000000" pitchFamily="2" charset="0"/>
              </a:rPr>
              <a:t>HSCRC/CRISP/MEDISOLV</a:t>
            </a:r>
          </a:p>
        </p:txBody>
      </p:sp>
      <p:sp>
        <p:nvSpPr>
          <p:cNvPr id="7" name="TextBox 6">
            <a:extLst>
              <a:ext uri="{FF2B5EF4-FFF2-40B4-BE49-F238E27FC236}">
                <a16:creationId xmlns:a16="http://schemas.microsoft.com/office/drawing/2014/main" id="{C5E05559-BD38-5937-3C74-B00880265265}"/>
              </a:ext>
            </a:extLst>
          </p:cNvPr>
          <p:cNvSpPr txBox="1"/>
          <p:nvPr/>
        </p:nvSpPr>
        <p:spPr>
          <a:xfrm>
            <a:off x="4064000" y="5917361"/>
            <a:ext cx="4064000" cy="307777"/>
          </a:xfrm>
          <a:prstGeom prst="rect">
            <a:avLst/>
          </a:prstGeom>
          <a:noFill/>
        </p:spPr>
        <p:txBody>
          <a:bodyPr wrap="square" lIns="0" rIns="0" rtlCol="0">
            <a:spAutoFit/>
          </a:bodyPr>
          <a:lstStyle/>
          <a:p>
            <a:pPr algn="ctr"/>
            <a:r>
              <a:rPr lang="en-US" sz="1400" spc="500" dirty="0">
                <a:solidFill>
                  <a:schemeClr val="bg1"/>
                </a:solidFill>
                <a:latin typeface="Poppins Light"/>
              </a:rPr>
              <a:t>www.medisolv.com</a:t>
            </a:r>
          </a:p>
        </p:txBody>
      </p:sp>
      <p:sp>
        <p:nvSpPr>
          <p:cNvPr id="2" name="TextBox 1">
            <a:extLst>
              <a:ext uri="{FF2B5EF4-FFF2-40B4-BE49-F238E27FC236}">
                <a16:creationId xmlns:a16="http://schemas.microsoft.com/office/drawing/2014/main" id="{EE8AAE4D-EBA4-D0C9-74B5-02E33486FA2A}"/>
              </a:ext>
            </a:extLst>
          </p:cNvPr>
          <p:cNvSpPr txBox="1"/>
          <p:nvPr/>
        </p:nvSpPr>
        <p:spPr>
          <a:xfrm>
            <a:off x="2169795" y="4135716"/>
            <a:ext cx="7852410" cy="369332"/>
          </a:xfrm>
          <a:prstGeom prst="rect">
            <a:avLst/>
          </a:prstGeom>
          <a:noFill/>
        </p:spPr>
        <p:txBody>
          <a:bodyPr wrap="square" lIns="0" rIns="0" rtlCol="0">
            <a:spAutoFit/>
          </a:bodyPr>
          <a:lstStyle/>
          <a:p>
            <a:pPr algn="ctr"/>
            <a:r>
              <a:rPr lang="en-US" b="1" dirty="0">
                <a:solidFill>
                  <a:schemeClr val="bg1"/>
                </a:solidFill>
                <a:latin typeface="Poppins" pitchFamily="2" charset="77"/>
                <a:cs typeface="Poppins" pitchFamily="2" charset="77"/>
              </a:rPr>
              <a:t>Maryland Hospital Digital Quality Measures Reporting Program</a:t>
            </a:r>
          </a:p>
        </p:txBody>
      </p:sp>
    </p:spTree>
    <p:extLst>
      <p:ext uri="{BB962C8B-B14F-4D97-AF65-F5344CB8AC3E}">
        <p14:creationId xmlns:p14="http://schemas.microsoft.com/office/powerpoint/2010/main" val="3393945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69E764-741C-74BB-E205-14FF51E5C9C4}"/>
              </a:ext>
            </a:extLst>
          </p:cNvPr>
          <p:cNvSpPr/>
          <p:nvPr/>
        </p:nvSpPr>
        <p:spPr>
          <a:xfrm>
            <a:off x="1747777" y="452257"/>
            <a:ext cx="8843058" cy="925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BA8AF41-9AFB-1F4F-7A15-E464B9601F23}"/>
              </a:ext>
            </a:extLst>
          </p:cNvPr>
          <p:cNvSpPr txBox="1"/>
          <p:nvPr/>
        </p:nvSpPr>
        <p:spPr>
          <a:xfrm>
            <a:off x="0" y="622433"/>
            <a:ext cx="12192000" cy="584775"/>
          </a:xfrm>
          <a:prstGeom prst="rect">
            <a:avLst/>
          </a:prstGeom>
          <a:noFill/>
        </p:spPr>
        <p:txBody>
          <a:bodyPr wrap="square" lIns="0" rIns="0" rtlCol="0">
            <a:spAutoFit/>
          </a:bodyPr>
          <a:lstStyle/>
          <a:p>
            <a:pPr algn="ctr"/>
            <a:r>
              <a:rPr lang="en-US" sz="3200" b="1" dirty="0">
                <a:latin typeface="Oswald" panose="00000500000000000000" pitchFamily="2" charset="0"/>
              </a:rPr>
              <a:t>POST SUBMISSION DATA FLOW</a:t>
            </a:r>
          </a:p>
        </p:txBody>
      </p:sp>
      <p:pic>
        <p:nvPicPr>
          <p:cNvPr id="2" name="Picture 1">
            <a:extLst>
              <a:ext uri="{FF2B5EF4-FFF2-40B4-BE49-F238E27FC236}">
                <a16:creationId xmlns:a16="http://schemas.microsoft.com/office/drawing/2014/main" id="{1F2B1955-5263-FA83-6FE7-DCE63D584963}"/>
              </a:ext>
            </a:extLst>
          </p:cNvPr>
          <p:cNvPicPr>
            <a:picLocks noChangeAspect="1"/>
          </p:cNvPicPr>
          <p:nvPr/>
        </p:nvPicPr>
        <p:blipFill>
          <a:blip r:embed="rId3"/>
          <a:stretch>
            <a:fillRect/>
          </a:stretch>
        </p:blipFill>
        <p:spPr>
          <a:xfrm>
            <a:off x="694480" y="1489149"/>
            <a:ext cx="11226066" cy="4517806"/>
          </a:xfrm>
          <a:prstGeom prst="rect">
            <a:avLst/>
          </a:prstGeom>
        </p:spPr>
      </p:pic>
    </p:spTree>
    <p:extLst>
      <p:ext uri="{BB962C8B-B14F-4D97-AF65-F5344CB8AC3E}">
        <p14:creationId xmlns:p14="http://schemas.microsoft.com/office/powerpoint/2010/main" val="70163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2D7C40D-5113-76F4-6BD7-F0B3540D7D7F}"/>
              </a:ext>
            </a:extLst>
          </p:cNvPr>
          <p:cNvSpPr txBox="1"/>
          <p:nvPr/>
        </p:nvSpPr>
        <p:spPr>
          <a:xfrm>
            <a:off x="632862" y="632862"/>
            <a:ext cx="7053942" cy="1323439"/>
          </a:xfrm>
          <a:prstGeom prst="rect">
            <a:avLst/>
          </a:prstGeom>
          <a:noFill/>
        </p:spPr>
        <p:txBody>
          <a:bodyPr wrap="square" lIns="0" rIns="0" rtlCol="0">
            <a:spAutoFit/>
          </a:bodyPr>
          <a:lstStyle/>
          <a:p>
            <a:r>
              <a:rPr lang="en-US" sz="4000" b="1" dirty="0">
                <a:latin typeface="Oswald" panose="00000500000000000000" pitchFamily="2" charset="0"/>
              </a:rPr>
              <a:t>DATA SUBMISSION STATUS COMMUNICATION</a:t>
            </a:r>
          </a:p>
        </p:txBody>
      </p:sp>
      <p:sp>
        <p:nvSpPr>
          <p:cNvPr id="18" name="TextBox 17">
            <a:extLst>
              <a:ext uri="{FF2B5EF4-FFF2-40B4-BE49-F238E27FC236}">
                <a16:creationId xmlns:a16="http://schemas.microsoft.com/office/drawing/2014/main" id="{1FD56554-9DA8-301B-0E10-45DB06C92BDE}"/>
              </a:ext>
            </a:extLst>
          </p:cNvPr>
          <p:cNvSpPr txBox="1"/>
          <p:nvPr/>
        </p:nvSpPr>
        <p:spPr>
          <a:xfrm>
            <a:off x="3268775" y="4037111"/>
            <a:ext cx="501424" cy="307777"/>
          </a:xfrm>
          <a:prstGeom prst="rect">
            <a:avLst/>
          </a:prstGeom>
          <a:noFill/>
        </p:spPr>
        <p:txBody>
          <a:bodyPr wrap="square" rtlCol="0">
            <a:spAutoFit/>
          </a:bodyPr>
          <a:lstStyle/>
          <a:p>
            <a:pPr algn="ctr"/>
            <a:r>
              <a:rPr lang="en-US" sz="1400" b="1" spc="200" dirty="0">
                <a:solidFill>
                  <a:schemeClr val="bg1"/>
                </a:solidFill>
                <a:latin typeface="Poppins SemiBold" panose="00000700000000000000"/>
                <a:ea typeface="Montserrat" charset="0"/>
                <a:cs typeface="Montserrat" charset="0"/>
              </a:rPr>
              <a:t>01</a:t>
            </a:r>
            <a:endParaRPr lang="en-US" sz="1400" b="1" spc="200" dirty="0">
              <a:solidFill>
                <a:schemeClr val="bg1"/>
              </a:solidFill>
              <a:latin typeface="Poppins SemiBold" panose="00000700000000000000"/>
              <a:ea typeface="Montserrat Light" charset="0"/>
              <a:cs typeface="Montserrat Light" charset="0"/>
            </a:endParaRPr>
          </a:p>
        </p:txBody>
      </p:sp>
      <p:sp>
        <p:nvSpPr>
          <p:cNvPr id="19" name="TextBox 18">
            <a:extLst>
              <a:ext uri="{FF2B5EF4-FFF2-40B4-BE49-F238E27FC236}">
                <a16:creationId xmlns:a16="http://schemas.microsoft.com/office/drawing/2014/main" id="{D499B706-DCF1-A021-6C28-FA6EA18AB600}"/>
              </a:ext>
            </a:extLst>
          </p:cNvPr>
          <p:cNvSpPr txBox="1"/>
          <p:nvPr/>
        </p:nvSpPr>
        <p:spPr>
          <a:xfrm>
            <a:off x="4445663" y="4037111"/>
            <a:ext cx="501424" cy="307777"/>
          </a:xfrm>
          <a:prstGeom prst="rect">
            <a:avLst/>
          </a:prstGeom>
          <a:noFill/>
        </p:spPr>
        <p:txBody>
          <a:bodyPr wrap="square" rtlCol="0">
            <a:spAutoFit/>
          </a:bodyPr>
          <a:lstStyle/>
          <a:p>
            <a:pPr algn="ctr"/>
            <a:r>
              <a:rPr lang="en-US" sz="1400" b="1" spc="200" dirty="0">
                <a:solidFill>
                  <a:schemeClr val="bg1"/>
                </a:solidFill>
                <a:latin typeface="Poppins SemiBold" panose="00000700000000000000"/>
                <a:ea typeface="Montserrat" charset="0"/>
                <a:cs typeface="Montserrat" charset="0"/>
              </a:rPr>
              <a:t>02</a:t>
            </a:r>
            <a:endParaRPr lang="en-US" sz="1400" b="1" spc="200" dirty="0">
              <a:solidFill>
                <a:schemeClr val="bg1"/>
              </a:solidFill>
              <a:latin typeface="Poppins SemiBold" panose="00000700000000000000"/>
              <a:ea typeface="Montserrat Light" charset="0"/>
              <a:cs typeface="Montserrat Light" charset="0"/>
            </a:endParaRPr>
          </a:p>
        </p:txBody>
      </p:sp>
      <p:sp>
        <p:nvSpPr>
          <p:cNvPr id="20" name="TextBox 19">
            <a:extLst>
              <a:ext uri="{FF2B5EF4-FFF2-40B4-BE49-F238E27FC236}">
                <a16:creationId xmlns:a16="http://schemas.microsoft.com/office/drawing/2014/main" id="{B71C3B96-1D0F-5029-F6C0-E4CB5CDD513E}"/>
              </a:ext>
            </a:extLst>
          </p:cNvPr>
          <p:cNvSpPr txBox="1"/>
          <p:nvPr/>
        </p:nvSpPr>
        <p:spPr>
          <a:xfrm>
            <a:off x="5622551" y="4037111"/>
            <a:ext cx="501424" cy="307777"/>
          </a:xfrm>
          <a:prstGeom prst="rect">
            <a:avLst/>
          </a:prstGeom>
          <a:noFill/>
        </p:spPr>
        <p:txBody>
          <a:bodyPr wrap="square" rtlCol="0">
            <a:spAutoFit/>
          </a:bodyPr>
          <a:lstStyle/>
          <a:p>
            <a:pPr algn="ctr"/>
            <a:r>
              <a:rPr lang="en-US" sz="1400" b="1" spc="200" dirty="0">
                <a:solidFill>
                  <a:schemeClr val="bg1"/>
                </a:solidFill>
                <a:latin typeface="Poppins SemiBold" panose="00000700000000000000"/>
                <a:ea typeface="Montserrat" charset="0"/>
                <a:cs typeface="Montserrat" charset="0"/>
              </a:rPr>
              <a:t>03</a:t>
            </a:r>
            <a:endParaRPr lang="en-US" sz="1400" b="1" spc="200" dirty="0">
              <a:solidFill>
                <a:schemeClr val="bg1"/>
              </a:solidFill>
              <a:latin typeface="Poppins SemiBold" panose="00000700000000000000"/>
              <a:ea typeface="Montserrat Light" charset="0"/>
              <a:cs typeface="Montserrat Light" charset="0"/>
            </a:endParaRPr>
          </a:p>
        </p:txBody>
      </p:sp>
      <p:sp>
        <p:nvSpPr>
          <p:cNvPr id="21" name="TextBox 20">
            <a:extLst>
              <a:ext uri="{FF2B5EF4-FFF2-40B4-BE49-F238E27FC236}">
                <a16:creationId xmlns:a16="http://schemas.microsoft.com/office/drawing/2014/main" id="{9910A54A-CAB5-A074-1465-A4C8B713CED0}"/>
              </a:ext>
            </a:extLst>
          </p:cNvPr>
          <p:cNvSpPr txBox="1"/>
          <p:nvPr/>
        </p:nvSpPr>
        <p:spPr>
          <a:xfrm>
            <a:off x="6799439" y="4037111"/>
            <a:ext cx="501424" cy="307777"/>
          </a:xfrm>
          <a:prstGeom prst="rect">
            <a:avLst/>
          </a:prstGeom>
          <a:noFill/>
        </p:spPr>
        <p:txBody>
          <a:bodyPr wrap="square" rtlCol="0">
            <a:spAutoFit/>
          </a:bodyPr>
          <a:lstStyle/>
          <a:p>
            <a:pPr algn="ctr"/>
            <a:r>
              <a:rPr lang="en-US" sz="1400" b="1" spc="200" dirty="0">
                <a:solidFill>
                  <a:schemeClr val="bg1"/>
                </a:solidFill>
                <a:latin typeface="Poppins SemiBold" panose="00000700000000000000"/>
                <a:ea typeface="Montserrat" charset="0"/>
                <a:cs typeface="Montserrat" charset="0"/>
              </a:rPr>
              <a:t>04</a:t>
            </a:r>
            <a:endParaRPr lang="en-US" sz="1400" b="1" spc="200" dirty="0">
              <a:solidFill>
                <a:schemeClr val="bg1"/>
              </a:solidFill>
              <a:latin typeface="Poppins SemiBold" panose="00000700000000000000"/>
              <a:ea typeface="Montserrat Light" charset="0"/>
              <a:cs typeface="Montserrat Light" charset="0"/>
            </a:endParaRPr>
          </a:p>
        </p:txBody>
      </p:sp>
      <p:sp>
        <p:nvSpPr>
          <p:cNvPr id="22" name="TextBox 21">
            <a:extLst>
              <a:ext uri="{FF2B5EF4-FFF2-40B4-BE49-F238E27FC236}">
                <a16:creationId xmlns:a16="http://schemas.microsoft.com/office/drawing/2014/main" id="{2CA9E848-71C4-D061-BE53-40A10C70F03E}"/>
              </a:ext>
            </a:extLst>
          </p:cNvPr>
          <p:cNvSpPr txBox="1"/>
          <p:nvPr/>
        </p:nvSpPr>
        <p:spPr>
          <a:xfrm>
            <a:off x="7976327" y="4037111"/>
            <a:ext cx="501424" cy="307777"/>
          </a:xfrm>
          <a:prstGeom prst="rect">
            <a:avLst/>
          </a:prstGeom>
          <a:noFill/>
        </p:spPr>
        <p:txBody>
          <a:bodyPr wrap="square" rtlCol="0">
            <a:spAutoFit/>
          </a:bodyPr>
          <a:lstStyle/>
          <a:p>
            <a:pPr algn="ctr"/>
            <a:r>
              <a:rPr lang="en-US" sz="1400" b="1" spc="200" dirty="0">
                <a:solidFill>
                  <a:schemeClr val="bg1"/>
                </a:solidFill>
                <a:latin typeface="Poppins SemiBold" panose="00000700000000000000"/>
                <a:ea typeface="Montserrat" charset="0"/>
                <a:cs typeface="Montserrat" charset="0"/>
              </a:rPr>
              <a:t>05</a:t>
            </a:r>
            <a:endParaRPr lang="en-US" sz="1400" b="1" spc="200" dirty="0">
              <a:solidFill>
                <a:schemeClr val="bg1"/>
              </a:solidFill>
              <a:latin typeface="Poppins SemiBold" panose="00000700000000000000"/>
              <a:ea typeface="Montserrat Light" charset="0"/>
              <a:cs typeface="Montserrat Light" charset="0"/>
            </a:endParaRPr>
          </a:p>
        </p:txBody>
      </p:sp>
      <p:sp>
        <p:nvSpPr>
          <p:cNvPr id="26" name="TextBox 25">
            <a:extLst>
              <a:ext uri="{FF2B5EF4-FFF2-40B4-BE49-F238E27FC236}">
                <a16:creationId xmlns:a16="http://schemas.microsoft.com/office/drawing/2014/main" id="{26F9D867-7680-C6AE-9093-94264ECD0F96}"/>
              </a:ext>
            </a:extLst>
          </p:cNvPr>
          <p:cNvSpPr txBox="1"/>
          <p:nvPr/>
        </p:nvSpPr>
        <p:spPr>
          <a:xfrm>
            <a:off x="6069645" y="4784933"/>
            <a:ext cx="1617159" cy="830997"/>
          </a:xfrm>
          <a:prstGeom prst="rect">
            <a:avLst/>
          </a:prstGeom>
          <a:noFill/>
        </p:spPr>
        <p:txBody>
          <a:bodyPr wrap="square" lIns="0" rIns="0" rtlCol="0">
            <a:spAutoFit/>
          </a:bodyPr>
          <a:lstStyle/>
          <a:p>
            <a:r>
              <a:rPr lang="en-US" sz="1600" b="1" dirty="0">
                <a:latin typeface="Poppins SemiBold" panose="00000700000000000000"/>
              </a:rPr>
              <a:t>2 Weeks </a:t>
            </a:r>
            <a:r>
              <a:rPr lang="en-US" sz="1600" b="1" i="1" u="sng" dirty="0">
                <a:latin typeface="Poppins SemiBold" panose="00000700000000000000"/>
              </a:rPr>
              <a:t>Before</a:t>
            </a:r>
            <a:r>
              <a:rPr lang="en-US" sz="1600" b="1" dirty="0">
                <a:latin typeface="Poppins SemiBold" panose="00000700000000000000"/>
              </a:rPr>
              <a:t> Submission Window Closes</a:t>
            </a:r>
          </a:p>
        </p:txBody>
      </p:sp>
      <p:sp>
        <p:nvSpPr>
          <p:cNvPr id="28" name="TextBox 27">
            <a:extLst>
              <a:ext uri="{FF2B5EF4-FFF2-40B4-BE49-F238E27FC236}">
                <a16:creationId xmlns:a16="http://schemas.microsoft.com/office/drawing/2014/main" id="{91F72295-7523-9BFC-C531-E390101F347C}"/>
              </a:ext>
            </a:extLst>
          </p:cNvPr>
          <p:cNvSpPr txBox="1"/>
          <p:nvPr/>
        </p:nvSpPr>
        <p:spPr>
          <a:xfrm>
            <a:off x="8423420" y="4784933"/>
            <a:ext cx="1519608" cy="1077218"/>
          </a:xfrm>
          <a:prstGeom prst="rect">
            <a:avLst/>
          </a:prstGeom>
          <a:noFill/>
        </p:spPr>
        <p:txBody>
          <a:bodyPr wrap="square" lIns="0" rIns="0" rtlCol="0">
            <a:spAutoFit/>
          </a:bodyPr>
          <a:lstStyle/>
          <a:p>
            <a:r>
              <a:rPr lang="en-US" sz="1600" b="1" dirty="0">
                <a:latin typeface="Poppins SemiBold" panose="00000700000000000000"/>
              </a:rPr>
              <a:t>1 Week </a:t>
            </a:r>
            <a:r>
              <a:rPr lang="en-US" sz="1600" b="1" i="1" u="sng" dirty="0">
                <a:latin typeface="Poppins SemiBold" panose="00000700000000000000"/>
              </a:rPr>
              <a:t>After</a:t>
            </a:r>
            <a:r>
              <a:rPr lang="en-US" sz="1600" b="1" dirty="0">
                <a:latin typeface="Poppins SemiBold" panose="00000700000000000000"/>
              </a:rPr>
              <a:t> Submission Window Closes</a:t>
            </a:r>
          </a:p>
        </p:txBody>
      </p:sp>
      <p:sp>
        <p:nvSpPr>
          <p:cNvPr id="30" name="TextBox 29">
            <a:extLst>
              <a:ext uri="{FF2B5EF4-FFF2-40B4-BE49-F238E27FC236}">
                <a16:creationId xmlns:a16="http://schemas.microsoft.com/office/drawing/2014/main" id="{4647052F-3ADD-724F-9DC6-676E54A16D26}"/>
              </a:ext>
            </a:extLst>
          </p:cNvPr>
          <p:cNvSpPr txBox="1"/>
          <p:nvPr/>
        </p:nvSpPr>
        <p:spPr>
          <a:xfrm>
            <a:off x="4892767" y="2156863"/>
            <a:ext cx="1519608" cy="1077218"/>
          </a:xfrm>
          <a:prstGeom prst="rect">
            <a:avLst/>
          </a:prstGeom>
          <a:noFill/>
        </p:spPr>
        <p:txBody>
          <a:bodyPr wrap="square" lIns="0" rIns="0" rtlCol="0">
            <a:spAutoFit/>
          </a:bodyPr>
          <a:lstStyle/>
          <a:p>
            <a:r>
              <a:rPr lang="en-US" sz="1600" b="1" dirty="0">
                <a:latin typeface="Poppins SemiBold" panose="00000700000000000000"/>
              </a:rPr>
              <a:t>30 Days </a:t>
            </a:r>
            <a:r>
              <a:rPr lang="en-US" sz="1600" b="1" i="1" u="sng" dirty="0">
                <a:latin typeface="Poppins SemiBold" panose="00000700000000000000"/>
              </a:rPr>
              <a:t>Prior</a:t>
            </a:r>
            <a:r>
              <a:rPr lang="en-US" sz="1600" b="1" dirty="0">
                <a:latin typeface="Poppins SemiBold" panose="00000700000000000000"/>
              </a:rPr>
              <a:t> to Submission Window Closing</a:t>
            </a:r>
          </a:p>
        </p:txBody>
      </p:sp>
      <p:sp>
        <p:nvSpPr>
          <p:cNvPr id="32" name="TextBox 31">
            <a:extLst>
              <a:ext uri="{FF2B5EF4-FFF2-40B4-BE49-F238E27FC236}">
                <a16:creationId xmlns:a16="http://schemas.microsoft.com/office/drawing/2014/main" id="{80E33AF0-069A-DF35-EC73-F23D0FCED4F7}"/>
              </a:ext>
            </a:extLst>
          </p:cNvPr>
          <p:cNvSpPr txBox="1"/>
          <p:nvPr/>
        </p:nvSpPr>
        <p:spPr>
          <a:xfrm>
            <a:off x="7246543" y="2156863"/>
            <a:ext cx="1519608" cy="1077218"/>
          </a:xfrm>
          <a:prstGeom prst="rect">
            <a:avLst/>
          </a:prstGeom>
          <a:noFill/>
        </p:spPr>
        <p:txBody>
          <a:bodyPr wrap="square" lIns="0" rIns="0" rtlCol="0">
            <a:spAutoFit/>
          </a:bodyPr>
          <a:lstStyle/>
          <a:p>
            <a:r>
              <a:rPr lang="en-US" sz="1600" b="1" dirty="0">
                <a:latin typeface="Poppins SemiBold" panose="00000700000000000000"/>
              </a:rPr>
              <a:t>1 Week </a:t>
            </a:r>
            <a:r>
              <a:rPr lang="en-US" sz="1600" b="1" i="1" u="sng" dirty="0">
                <a:latin typeface="Poppins SemiBold" panose="00000700000000000000"/>
              </a:rPr>
              <a:t>Before </a:t>
            </a:r>
            <a:r>
              <a:rPr lang="en-US" sz="1600" b="1" dirty="0">
                <a:latin typeface="Poppins SemiBold" panose="00000700000000000000"/>
              </a:rPr>
              <a:t>Submission Window Closes</a:t>
            </a:r>
          </a:p>
        </p:txBody>
      </p:sp>
      <p:sp>
        <p:nvSpPr>
          <p:cNvPr id="2" name="TextBox 1">
            <a:extLst>
              <a:ext uri="{FF2B5EF4-FFF2-40B4-BE49-F238E27FC236}">
                <a16:creationId xmlns:a16="http://schemas.microsoft.com/office/drawing/2014/main" id="{26E307B0-706D-5398-EFF9-EEF3B46162D9}"/>
              </a:ext>
            </a:extLst>
          </p:cNvPr>
          <p:cNvSpPr txBox="1"/>
          <p:nvPr/>
        </p:nvSpPr>
        <p:spPr>
          <a:xfrm>
            <a:off x="3715871" y="4784933"/>
            <a:ext cx="1617159" cy="830997"/>
          </a:xfrm>
          <a:prstGeom prst="rect">
            <a:avLst/>
          </a:prstGeom>
          <a:noFill/>
        </p:spPr>
        <p:txBody>
          <a:bodyPr wrap="square" lIns="0" rIns="0" rtlCol="0">
            <a:spAutoFit/>
          </a:bodyPr>
          <a:lstStyle/>
          <a:p>
            <a:r>
              <a:rPr lang="en-US" sz="1600" b="1" dirty="0">
                <a:latin typeface="Poppins SemiBold" panose="00000700000000000000"/>
              </a:rPr>
              <a:t>The Day Submission Window Opens</a:t>
            </a:r>
          </a:p>
        </p:txBody>
      </p:sp>
      <p:sp>
        <p:nvSpPr>
          <p:cNvPr id="5" name="Rectangle 4">
            <a:extLst>
              <a:ext uri="{FF2B5EF4-FFF2-40B4-BE49-F238E27FC236}">
                <a16:creationId xmlns:a16="http://schemas.microsoft.com/office/drawing/2014/main" id="{069F7BA6-6DFD-869E-F0A4-A4AAA073C97D}"/>
              </a:ext>
            </a:extLst>
          </p:cNvPr>
          <p:cNvSpPr/>
          <p:nvPr/>
        </p:nvSpPr>
        <p:spPr>
          <a:xfrm>
            <a:off x="9005104" y="1782501"/>
            <a:ext cx="1412111" cy="2789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9342CB7-531E-DFE7-9716-0AC9D315AF5F}"/>
              </a:ext>
            </a:extLst>
          </p:cNvPr>
          <p:cNvSpPr/>
          <p:nvPr/>
        </p:nvSpPr>
        <p:spPr>
          <a:xfrm>
            <a:off x="8472669" y="4015109"/>
            <a:ext cx="1412111" cy="329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17C9FC3-ED63-16DE-76C2-9A6F60FBA1D5}"/>
              </a:ext>
            </a:extLst>
          </p:cNvPr>
          <p:cNvGrpSpPr/>
          <p:nvPr/>
        </p:nvGrpSpPr>
        <p:grpSpPr>
          <a:xfrm>
            <a:off x="1317693" y="3769936"/>
            <a:ext cx="914183" cy="802064"/>
            <a:chOff x="3911600" y="4341813"/>
            <a:chExt cx="336551" cy="295275"/>
          </a:xfrm>
        </p:grpSpPr>
        <p:sp>
          <p:nvSpPr>
            <p:cNvPr id="9" name="Freeform 96">
              <a:extLst>
                <a:ext uri="{FF2B5EF4-FFF2-40B4-BE49-F238E27FC236}">
                  <a16:creationId xmlns:a16="http://schemas.microsoft.com/office/drawing/2014/main" id="{82FCF1A6-A82C-98D6-4238-7C1CE8F831FB}"/>
                </a:ext>
              </a:extLst>
            </p:cNvPr>
            <p:cNvSpPr>
              <a:spLocks noEditPoints="1"/>
            </p:cNvSpPr>
            <p:nvPr/>
          </p:nvSpPr>
          <p:spPr bwMode="auto">
            <a:xfrm>
              <a:off x="4157663" y="4376738"/>
              <a:ext cx="90488" cy="220663"/>
            </a:xfrm>
            <a:custGeom>
              <a:avLst/>
              <a:gdLst>
                <a:gd name="T0" fmla="*/ 24 w 32"/>
                <a:gd name="T1" fmla="*/ 15 h 73"/>
                <a:gd name="T2" fmla="*/ 5 w 32"/>
                <a:gd name="T3" fmla="*/ 1 h 73"/>
                <a:gd name="T4" fmla="*/ 0 w 32"/>
                <a:gd name="T5" fmla="*/ 4 h 73"/>
                <a:gd name="T6" fmla="*/ 3 w 32"/>
                <a:gd name="T7" fmla="*/ 8 h 73"/>
                <a:gd name="T8" fmla="*/ 18 w 32"/>
                <a:gd name="T9" fmla="*/ 19 h 73"/>
                <a:gd name="T10" fmla="*/ 24 w 32"/>
                <a:gd name="T11" fmla="*/ 37 h 73"/>
                <a:gd name="T12" fmla="*/ 18 w 32"/>
                <a:gd name="T13" fmla="*/ 55 h 73"/>
                <a:gd name="T14" fmla="*/ 3 w 32"/>
                <a:gd name="T15" fmla="*/ 66 h 73"/>
                <a:gd name="T16" fmla="*/ 0 w 32"/>
                <a:gd name="T17" fmla="*/ 71 h 73"/>
                <a:gd name="T18" fmla="*/ 4 w 32"/>
                <a:gd name="T19" fmla="*/ 73 h 73"/>
                <a:gd name="T20" fmla="*/ 5 w 32"/>
                <a:gd name="T21" fmla="*/ 73 h 73"/>
                <a:gd name="T22" fmla="*/ 24 w 32"/>
                <a:gd name="T23" fmla="*/ 59 h 73"/>
                <a:gd name="T24" fmla="*/ 32 w 32"/>
                <a:gd name="T25" fmla="*/ 37 h 73"/>
                <a:gd name="T26" fmla="*/ 24 w 32"/>
                <a:gd name="T27" fmla="*/ 15 h 73"/>
                <a:gd name="T28" fmla="*/ 24 w 32"/>
                <a:gd name="T29" fmla="*/ 15 h 73"/>
                <a:gd name="T30" fmla="*/ 24 w 32"/>
                <a:gd name="T31"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73">
                  <a:moveTo>
                    <a:pt x="24" y="15"/>
                  </a:moveTo>
                  <a:cubicBezTo>
                    <a:pt x="20" y="8"/>
                    <a:pt x="13" y="4"/>
                    <a:pt x="5" y="1"/>
                  </a:cubicBezTo>
                  <a:cubicBezTo>
                    <a:pt x="3" y="0"/>
                    <a:pt x="1" y="2"/>
                    <a:pt x="0" y="4"/>
                  </a:cubicBezTo>
                  <a:cubicBezTo>
                    <a:pt x="0" y="6"/>
                    <a:pt x="1" y="8"/>
                    <a:pt x="3" y="8"/>
                  </a:cubicBezTo>
                  <a:cubicBezTo>
                    <a:pt x="9" y="10"/>
                    <a:pt x="14" y="14"/>
                    <a:pt x="18" y="19"/>
                  </a:cubicBezTo>
                  <a:cubicBezTo>
                    <a:pt x="22" y="24"/>
                    <a:pt x="24" y="30"/>
                    <a:pt x="24" y="37"/>
                  </a:cubicBezTo>
                  <a:cubicBezTo>
                    <a:pt x="24" y="44"/>
                    <a:pt x="22" y="50"/>
                    <a:pt x="18" y="55"/>
                  </a:cubicBezTo>
                  <a:cubicBezTo>
                    <a:pt x="14" y="60"/>
                    <a:pt x="9" y="64"/>
                    <a:pt x="3" y="66"/>
                  </a:cubicBezTo>
                  <a:cubicBezTo>
                    <a:pt x="1" y="66"/>
                    <a:pt x="0" y="69"/>
                    <a:pt x="0" y="71"/>
                  </a:cubicBezTo>
                  <a:cubicBezTo>
                    <a:pt x="1" y="72"/>
                    <a:pt x="2" y="73"/>
                    <a:pt x="4" y="73"/>
                  </a:cubicBezTo>
                  <a:cubicBezTo>
                    <a:pt x="5" y="73"/>
                    <a:pt x="5" y="73"/>
                    <a:pt x="5" y="73"/>
                  </a:cubicBezTo>
                  <a:cubicBezTo>
                    <a:pt x="13" y="71"/>
                    <a:pt x="20" y="66"/>
                    <a:pt x="24" y="59"/>
                  </a:cubicBezTo>
                  <a:cubicBezTo>
                    <a:pt x="29" y="53"/>
                    <a:pt x="32" y="45"/>
                    <a:pt x="32" y="37"/>
                  </a:cubicBezTo>
                  <a:cubicBezTo>
                    <a:pt x="32" y="29"/>
                    <a:pt x="29" y="21"/>
                    <a:pt x="24" y="15"/>
                  </a:cubicBezTo>
                  <a:close/>
                  <a:moveTo>
                    <a:pt x="24" y="15"/>
                  </a:moveTo>
                  <a:cubicBezTo>
                    <a:pt x="24" y="15"/>
                    <a:pt x="24" y="15"/>
                    <a:pt x="24" y="1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7">
              <a:extLst>
                <a:ext uri="{FF2B5EF4-FFF2-40B4-BE49-F238E27FC236}">
                  <a16:creationId xmlns:a16="http://schemas.microsoft.com/office/drawing/2014/main" id="{DBA1A9C6-D9E5-7B3C-B385-EE905CBC8F06}"/>
                </a:ext>
              </a:extLst>
            </p:cNvPr>
            <p:cNvSpPr>
              <a:spLocks noEditPoints="1"/>
            </p:cNvSpPr>
            <p:nvPr/>
          </p:nvSpPr>
          <p:spPr bwMode="auto">
            <a:xfrm>
              <a:off x="4140200" y="4435475"/>
              <a:ext cx="53975" cy="107950"/>
            </a:xfrm>
            <a:custGeom>
              <a:avLst/>
              <a:gdLst>
                <a:gd name="T0" fmla="*/ 15 w 19"/>
                <a:gd name="T1" fmla="*/ 29 h 36"/>
                <a:gd name="T2" fmla="*/ 19 w 19"/>
                <a:gd name="T3" fmla="*/ 18 h 36"/>
                <a:gd name="T4" fmla="*/ 15 w 19"/>
                <a:gd name="T5" fmla="*/ 7 h 36"/>
                <a:gd name="T6" fmla="*/ 6 w 19"/>
                <a:gd name="T7" fmla="*/ 0 h 36"/>
                <a:gd name="T8" fmla="*/ 1 w 19"/>
                <a:gd name="T9" fmla="*/ 3 h 36"/>
                <a:gd name="T10" fmla="*/ 4 w 19"/>
                <a:gd name="T11" fmla="*/ 7 h 36"/>
                <a:gd name="T12" fmla="*/ 11 w 19"/>
                <a:gd name="T13" fmla="*/ 18 h 36"/>
                <a:gd name="T14" fmla="*/ 4 w 19"/>
                <a:gd name="T15" fmla="*/ 29 h 36"/>
                <a:gd name="T16" fmla="*/ 1 w 19"/>
                <a:gd name="T17" fmla="*/ 34 h 36"/>
                <a:gd name="T18" fmla="*/ 5 w 19"/>
                <a:gd name="T19" fmla="*/ 36 h 36"/>
                <a:gd name="T20" fmla="*/ 6 w 19"/>
                <a:gd name="T21" fmla="*/ 36 h 36"/>
                <a:gd name="T22" fmla="*/ 15 w 19"/>
                <a:gd name="T23" fmla="*/ 29 h 36"/>
                <a:gd name="T24" fmla="*/ 15 w 19"/>
                <a:gd name="T25" fmla="*/ 29 h 36"/>
                <a:gd name="T26" fmla="*/ 15 w 19"/>
                <a:gd name="T2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36">
                  <a:moveTo>
                    <a:pt x="15" y="29"/>
                  </a:moveTo>
                  <a:cubicBezTo>
                    <a:pt x="18" y="26"/>
                    <a:pt x="19" y="22"/>
                    <a:pt x="19" y="18"/>
                  </a:cubicBezTo>
                  <a:cubicBezTo>
                    <a:pt x="19" y="14"/>
                    <a:pt x="18" y="10"/>
                    <a:pt x="15" y="7"/>
                  </a:cubicBezTo>
                  <a:cubicBezTo>
                    <a:pt x="13" y="4"/>
                    <a:pt x="10" y="1"/>
                    <a:pt x="6" y="0"/>
                  </a:cubicBezTo>
                  <a:cubicBezTo>
                    <a:pt x="4" y="0"/>
                    <a:pt x="2" y="1"/>
                    <a:pt x="1" y="3"/>
                  </a:cubicBezTo>
                  <a:cubicBezTo>
                    <a:pt x="0" y="5"/>
                    <a:pt x="1" y="7"/>
                    <a:pt x="4" y="7"/>
                  </a:cubicBezTo>
                  <a:cubicBezTo>
                    <a:pt x="8" y="9"/>
                    <a:pt x="11" y="13"/>
                    <a:pt x="11" y="18"/>
                  </a:cubicBezTo>
                  <a:cubicBezTo>
                    <a:pt x="11" y="23"/>
                    <a:pt x="8" y="27"/>
                    <a:pt x="4" y="29"/>
                  </a:cubicBezTo>
                  <a:cubicBezTo>
                    <a:pt x="2" y="29"/>
                    <a:pt x="0" y="32"/>
                    <a:pt x="1" y="34"/>
                  </a:cubicBezTo>
                  <a:cubicBezTo>
                    <a:pt x="2" y="35"/>
                    <a:pt x="3" y="36"/>
                    <a:pt x="5" y="36"/>
                  </a:cubicBezTo>
                  <a:cubicBezTo>
                    <a:pt x="5" y="36"/>
                    <a:pt x="5" y="36"/>
                    <a:pt x="6" y="36"/>
                  </a:cubicBezTo>
                  <a:cubicBezTo>
                    <a:pt x="10" y="35"/>
                    <a:pt x="13" y="32"/>
                    <a:pt x="15" y="29"/>
                  </a:cubicBezTo>
                  <a:close/>
                  <a:moveTo>
                    <a:pt x="15" y="29"/>
                  </a:moveTo>
                  <a:cubicBezTo>
                    <a:pt x="15" y="29"/>
                    <a:pt x="15" y="29"/>
                    <a:pt x="15" y="2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8">
              <a:extLst>
                <a:ext uri="{FF2B5EF4-FFF2-40B4-BE49-F238E27FC236}">
                  <a16:creationId xmlns:a16="http://schemas.microsoft.com/office/drawing/2014/main" id="{B1D17B32-7581-EF64-AB96-7A754E604194}"/>
                </a:ext>
              </a:extLst>
            </p:cNvPr>
            <p:cNvSpPr>
              <a:spLocks noEditPoints="1"/>
            </p:cNvSpPr>
            <p:nvPr/>
          </p:nvSpPr>
          <p:spPr bwMode="auto">
            <a:xfrm>
              <a:off x="3911600" y="4341813"/>
              <a:ext cx="220663" cy="295275"/>
            </a:xfrm>
            <a:custGeom>
              <a:avLst/>
              <a:gdLst>
                <a:gd name="T0" fmla="*/ 76 w 78"/>
                <a:gd name="T1" fmla="*/ 1 h 98"/>
                <a:gd name="T2" fmla="*/ 72 w 78"/>
                <a:gd name="T3" fmla="*/ 1 h 98"/>
                <a:gd name="T4" fmla="*/ 41 w 78"/>
                <a:gd name="T5" fmla="*/ 27 h 98"/>
                <a:gd name="T6" fmla="*/ 4 w 78"/>
                <a:gd name="T7" fmla="*/ 27 h 98"/>
                <a:gd name="T8" fmla="*/ 0 w 78"/>
                <a:gd name="T9" fmla="*/ 30 h 98"/>
                <a:gd name="T10" fmla="*/ 0 w 78"/>
                <a:gd name="T11" fmla="*/ 68 h 98"/>
                <a:gd name="T12" fmla="*/ 4 w 78"/>
                <a:gd name="T13" fmla="*/ 72 h 98"/>
                <a:gd name="T14" fmla="*/ 41 w 78"/>
                <a:gd name="T15" fmla="*/ 72 h 98"/>
                <a:gd name="T16" fmla="*/ 72 w 78"/>
                <a:gd name="T17" fmla="*/ 97 h 98"/>
                <a:gd name="T18" fmla="*/ 74 w 78"/>
                <a:gd name="T19" fmla="*/ 98 h 98"/>
                <a:gd name="T20" fmla="*/ 76 w 78"/>
                <a:gd name="T21" fmla="*/ 97 h 98"/>
                <a:gd name="T22" fmla="*/ 78 w 78"/>
                <a:gd name="T23" fmla="*/ 94 h 98"/>
                <a:gd name="T24" fmla="*/ 78 w 78"/>
                <a:gd name="T25" fmla="*/ 4 h 98"/>
                <a:gd name="T26" fmla="*/ 76 w 78"/>
                <a:gd name="T27" fmla="*/ 1 h 98"/>
                <a:gd name="T28" fmla="*/ 70 w 78"/>
                <a:gd name="T29" fmla="*/ 86 h 98"/>
                <a:gd name="T30" fmla="*/ 44 w 78"/>
                <a:gd name="T31" fmla="*/ 65 h 98"/>
                <a:gd name="T32" fmla="*/ 42 w 78"/>
                <a:gd name="T33" fmla="*/ 64 h 98"/>
                <a:gd name="T34" fmla="*/ 8 w 78"/>
                <a:gd name="T35" fmla="*/ 64 h 98"/>
                <a:gd name="T36" fmla="*/ 8 w 78"/>
                <a:gd name="T37" fmla="*/ 34 h 98"/>
                <a:gd name="T38" fmla="*/ 42 w 78"/>
                <a:gd name="T39" fmla="*/ 34 h 98"/>
                <a:gd name="T40" fmla="*/ 44 w 78"/>
                <a:gd name="T41" fmla="*/ 33 h 98"/>
                <a:gd name="T42" fmla="*/ 70 w 78"/>
                <a:gd name="T43" fmla="*/ 12 h 98"/>
                <a:gd name="T44" fmla="*/ 70 w 78"/>
                <a:gd name="T45" fmla="*/ 86 h 98"/>
                <a:gd name="T46" fmla="*/ 70 w 78"/>
                <a:gd name="T47" fmla="*/ 86 h 98"/>
                <a:gd name="T48" fmla="*/ 70 w 78"/>
                <a:gd name="T49"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98">
                  <a:moveTo>
                    <a:pt x="76" y="1"/>
                  </a:moveTo>
                  <a:cubicBezTo>
                    <a:pt x="74" y="0"/>
                    <a:pt x="73" y="0"/>
                    <a:pt x="72" y="1"/>
                  </a:cubicBezTo>
                  <a:cubicBezTo>
                    <a:pt x="41" y="27"/>
                    <a:pt x="41" y="27"/>
                    <a:pt x="41" y="27"/>
                  </a:cubicBezTo>
                  <a:cubicBezTo>
                    <a:pt x="4" y="27"/>
                    <a:pt x="4" y="27"/>
                    <a:pt x="4" y="27"/>
                  </a:cubicBezTo>
                  <a:cubicBezTo>
                    <a:pt x="2" y="27"/>
                    <a:pt x="0" y="28"/>
                    <a:pt x="0" y="30"/>
                  </a:cubicBezTo>
                  <a:cubicBezTo>
                    <a:pt x="0" y="68"/>
                    <a:pt x="0" y="68"/>
                    <a:pt x="0" y="68"/>
                  </a:cubicBezTo>
                  <a:cubicBezTo>
                    <a:pt x="0" y="70"/>
                    <a:pt x="2" y="72"/>
                    <a:pt x="4" y="72"/>
                  </a:cubicBezTo>
                  <a:cubicBezTo>
                    <a:pt x="41" y="72"/>
                    <a:pt x="41" y="72"/>
                    <a:pt x="41" y="72"/>
                  </a:cubicBezTo>
                  <a:cubicBezTo>
                    <a:pt x="72" y="97"/>
                    <a:pt x="72" y="97"/>
                    <a:pt x="72" y="97"/>
                  </a:cubicBezTo>
                  <a:cubicBezTo>
                    <a:pt x="72" y="98"/>
                    <a:pt x="73" y="98"/>
                    <a:pt x="74" y="98"/>
                  </a:cubicBezTo>
                  <a:cubicBezTo>
                    <a:pt x="75" y="98"/>
                    <a:pt x="75" y="98"/>
                    <a:pt x="76" y="97"/>
                  </a:cubicBezTo>
                  <a:cubicBezTo>
                    <a:pt x="77" y="97"/>
                    <a:pt x="78" y="96"/>
                    <a:pt x="78" y="94"/>
                  </a:cubicBezTo>
                  <a:cubicBezTo>
                    <a:pt x="78" y="4"/>
                    <a:pt x="78" y="4"/>
                    <a:pt x="78" y="4"/>
                  </a:cubicBezTo>
                  <a:cubicBezTo>
                    <a:pt x="78" y="3"/>
                    <a:pt x="77" y="1"/>
                    <a:pt x="76" y="1"/>
                  </a:cubicBezTo>
                  <a:close/>
                  <a:moveTo>
                    <a:pt x="70" y="86"/>
                  </a:moveTo>
                  <a:cubicBezTo>
                    <a:pt x="44" y="65"/>
                    <a:pt x="44" y="65"/>
                    <a:pt x="44" y="65"/>
                  </a:cubicBezTo>
                  <a:cubicBezTo>
                    <a:pt x="44" y="64"/>
                    <a:pt x="43" y="64"/>
                    <a:pt x="42" y="64"/>
                  </a:cubicBezTo>
                  <a:cubicBezTo>
                    <a:pt x="8" y="64"/>
                    <a:pt x="8" y="64"/>
                    <a:pt x="8" y="64"/>
                  </a:cubicBezTo>
                  <a:cubicBezTo>
                    <a:pt x="8" y="34"/>
                    <a:pt x="8" y="34"/>
                    <a:pt x="8" y="34"/>
                  </a:cubicBezTo>
                  <a:cubicBezTo>
                    <a:pt x="42" y="34"/>
                    <a:pt x="42" y="34"/>
                    <a:pt x="42" y="34"/>
                  </a:cubicBezTo>
                  <a:cubicBezTo>
                    <a:pt x="43" y="34"/>
                    <a:pt x="44" y="34"/>
                    <a:pt x="44" y="33"/>
                  </a:cubicBezTo>
                  <a:cubicBezTo>
                    <a:pt x="70" y="12"/>
                    <a:pt x="70" y="12"/>
                    <a:pt x="70" y="12"/>
                  </a:cubicBezTo>
                  <a:lnTo>
                    <a:pt x="70" y="86"/>
                  </a:lnTo>
                  <a:close/>
                  <a:moveTo>
                    <a:pt x="70" y="86"/>
                  </a:moveTo>
                  <a:cubicBezTo>
                    <a:pt x="70" y="86"/>
                    <a:pt x="70" y="86"/>
                    <a:pt x="70" y="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9914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1E55-CF40-4B2A-9A35-1F1035B9D001}"/>
              </a:ext>
            </a:extLst>
          </p:cNvPr>
          <p:cNvSpPr>
            <a:spLocks noGrp="1"/>
          </p:cNvSpPr>
          <p:nvPr>
            <p:ph type="title"/>
          </p:nvPr>
        </p:nvSpPr>
        <p:spPr/>
        <p:txBody>
          <a:bodyPr/>
          <a:lstStyle/>
          <a:p>
            <a:r>
              <a:rPr lang="en-US" dirty="0"/>
              <a:t>About CRISP:</a:t>
            </a:r>
          </a:p>
        </p:txBody>
      </p:sp>
      <p:sp>
        <p:nvSpPr>
          <p:cNvPr id="5" name="Slide Number Placeholder 2">
            <a:extLst>
              <a:ext uri="{FF2B5EF4-FFF2-40B4-BE49-F238E27FC236}">
                <a16:creationId xmlns:a16="http://schemas.microsoft.com/office/drawing/2014/main" id="{B3ECA91A-CA1A-4ACF-94AA-1D1F0D595651}"/>
              </a:ext>
            </a:extLst>
          </p:cNvPr>
          <p:cNvSpPr>
            <a:spLocks noGrp="1"/>
          </p:cNvSpPr>
          <p:nvPr>
            <p:ph type="sldNum" sz="quarter" idx="12"/>
          </p:nvPr>
        </p:nvSpPr>
        <p:spPr>
          <a:xfrm>
            <a:off x="86106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F192F5-7590-44FF-9C83-33DE5B563EC3}" type="slidenum">
              <a:rPr kumimoji="0" lang="en-US" sz="1200" b="0" i="0" u="none" strike="noStrike" kern="1200" cap="none" spc="0" normalizeH="0" baseline="0" noProof="0" smtClean="0">
                <a:ln>
                  <a:noFill/>
                </a:ln>
                <a:solidFill>
                  <a:prstClr val="black">
                    <a:tint val="75000"/>
                  </a:prstClr>
                </a:solidFill>
                <a:effectLst/>
                <a:uLnTx/>
                <a:uFillTx/>
                <a:latin typeface="Myriad Pro Semibol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Myriad Pro Semibold"/>
              <a:ea typeface="+mn-ea"/>
              <a:cs typeface="+mn-cs"/>
            </a:endParaRPr>
          </a:p>
        </p:txBody>
      </p:sp>
      <p:sp>
        <p:nvSpPr>
          <p:cNvPr id="6" name="Content Placeholder 1">
            <a:extLst>
              <a:ext uri="{FF2B5EF4-FFF2-40B4-BE49-F238E27FC236}">
                <a16:creationId xmlns:a16="http://schemas.microsoft.com/office/drawing/2014/main" id="{AAFABAFC-39FB-4723-80B4-AAF5EA67CF9A}"/>
              </a:ext>
            </a:extLst>
          </p:cNvPr>
          <p:cNvSpPr>
            <a:spLocks noGrp="1"/>
          </p:cNvSpPr>
          <p:nvPr>
            <p:ph idx="1"/>
          </p:nvPr>
        </p:nvSpPr>
        <p:spPr>
          <a:xfrm>
            <a:off x="554281" y="1232408"/>
            <a:ext cx="5843781" cy="2094374"/>
          </a:xfrm>
        </p:spPr>
        <p:txBody>
          <a:bodyPr vert="horz" lIns="91440" tIns="45720" rIns="91440" bIns="45720" rtlCol="0" anchor="t">
            <a:normAutofit fontScale="62500" lnSpcReduction="20000"/>
          </a:bodyPr>
          <a:lstStyle/>
          <a:p>
            <a:pPr>
              <a:lnSpc>
                <a:spcPct val="110000"/>
              </a:lnSpc>
            </a:pPr>
            <a:r>
              <a:rPr lang="en-US" sz="2600" b="1" dirty="0">
                <a:solidFill>
                  <a:srgbClr val="005596"/>
                </a:solidFill>
              </a:rPr>
              <a:t>Regional Health Information Exchange </a:t>
            </a:r>
            <a:r>
              <a:rPr lang="en-US" sz="2600" dirty="0"/>
              <a:t>(HIE) serving Maryland as the state-designated HIE, and through an affiliation model, sharing technology and support services in with the HIEs in West Virginia, the District of Columbia, Connecticut, Virginia, Alaska, South Carolina, and Rhode Island.</a:t>
            </a:r>
          </a:p>
          <a:p>
            <a:pPr>
              <a:lnSpc>
                <a:spcPct val="110000"/>
              </a:lnSpc>
            </a:pPr>
            <a:r>
              <a:rPr lang="en-US" sz="2600" b="1" dirty="0">
                <a:solidFill>
                  <a:srgbClr val="005596"/>
                </a:solidFill>
              </a:rPr>
              <a:t>Vision: </a:t>
            </a:r>
            <a:r>
              <a:rPr lang="en-US" sz="2600" dirty="0">
                <a:ea typeface="Calibri" panose="020F0502020204030204" pitchFamily="34" charset="0"/>
                <a:cs typeface="Times New Roman"/>
              </a:rPr>
              <a:t>To advance health and wellness by deploying health information technology solutions adopted through cooperation and collaboration</a:t>
            </a:r>
          </a:p>
          <a:p>
            <a:pPr>
              <a:lnSpc>
                <a:spcPct val="110000"/>
              </a:lnSpc>
            </a:pPr>
            <a:endParaRPr lang="en-US" sz="2400" dirty="0"/>
          </a:p>
          <a:p>
            <a:pPr>
              <a:lnSpc>
                <a:spcPct val="110000"/>
              </a:lnSpc>
            </a:pPr>
            <a:endParaRPr lang="en-US" sz="2400" dirty="0"/>
          </a:p>
        </p:txBody>
      </p:sp>
      <p:sp>
        <p:nvSpPr>
          <p:cNvPr id="7" name="Content Placeholder 3">
            <a:extLst>
              <a:ext uri="{FF2B5EF4-FFF2-40B4-BE49-F238E27FC236}">
                <a16:creationId xmlns:a16="http://schemas.microsoft.com/office/drawing/2014/main" id="{0DFF6E02-7369-46C1-9A5C-9B75D513A775}"/>
              </a:ext>
            </a:extLst>
          </p:cNvPr>
          <p:cNvSpPr txBox="1">
            <a:spLocks/>
          </p:cNvSpPr>
          <p:nvPr/>
        </p:nvSpPr>
        <p:spPr>
          <a:xfrm>
            <a:off x="6539207" y="2842498"/>
            <a:ext cx="5186082" cy="3750600"/>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yriad Pro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yriad Pro Semibold"/>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kern="1200">
                <a:solidFill>
                  <a:schemeClr val="tx1"/>
                </a:solidFill>
                <a:latin typeface="Myriad Pro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yriad Pro Semibold"/>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b="0" kern="1200">
                <a:solidFill>
                  <a:schemeClr val="tx1"/>
                </a:solidFill>
                <a:latin typeface="Myriad Pro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114300" lvl="0" indent="-342900" algn="l" defTabSz="914400" rtl="0" eaLnBrk="1" fontAlgn="auto" latinLnBrk="0" hangingPunct="1">
              <a:lnSpc>
                <a:spcPct val="120000"/>
              </a:lnSpc>
              <a:spcBef>
                <a:spcPts val="0"/>
              </a:spcBef>
              <a:spcAft>
                <a:spcPts val="1000"/>
              </a:spcAft>
              <a:buClrTx/>
              <a:buSzTx/>
              <a:buFont typeface="+mj-lt"/>
              <a:buAutoNum type="arabicPeriod"/>
              <a:tabLst/>
              <a:defRPr/>
            </a:pPr>
            <a:r>
              <a:rPr kumimoji="0" lang="en-US" sz="6800" b="0" i="0" u="none" strike="noStrike" kern="1200" cap="none" spc="0" normalizeH="0" baseline="0" noProof="0" dirty="0">
                <a:ln>
                  <a:noFill/>
                </a:ln>
                <a:solidFill>
                  <a:prstClr val="black"/>
                </a:solidFill>
                <a:effectLst/>
                <a:uLnTx/>
                <a:uFillTx/>
                <a:latin typeface="Myriad Pro Semibold"/>
                <a:ea typeface="Calibri" panose="020F0502020204030204" pitchFamily="34" charset="0"/>
                <a:cs typeface="Times New Roman" panose="02020603050405020304" pitchFamily="18" charset="0"/>
              </a:rPr>
              <a:t>Begin with a manageable scope and remain incremental.</a:t>
            </a:r>
          </a:p>
          <a:p>
            <a:pPr marL="342900" marR="114300" lvl="0" indent="-342900" algn="l" defTabSz="914400" rtl="0" eaLnBrk="1" fontAlgn="auto" latinLnBrk="0" hangingPunct="1">
              <a:lnSpc>
                <a:spcPct val="120000"/>
              </a:lnSpc>
              <a:spcBef>
                <a:spcPts val="0"/>
              </a:spcBef>
              <a:spcAft>
                <a:spcPts val="1000"/>
              </a:spcAft>
              <a:buClrTx/>
              <a:buSzTx/>
              <a:buFont typeface="+mj-lt"/>
              <a:buAutoNum type="arabicPeriod"/>
              <a:tabLst/>
              <a:defRPr/>
            </a:pPr>
            <a:r>
              <a:rPr kumimoji="0" lang="en-US" sz="6800" b="0" i="0" u="none" strike="noStrike" kern="1200" cap="none" spc="0" normalizeH="0" baseline="0" noProof="0" dirty="0">
                <a:ln>
                  <a:noFill/>
                </a:ln>
                <a:solidFill>
                  <a:prstClr val="black"/>
                </a:solidFill>
                <a:effectLst/>
                <a:uLnTx/>
                <a:uFillTx/>
                <a:latin typeface="Myriad Pro Semibold"/>
                <a:ea typeface="Calibri" panose="020F0502020204030204" pitchFamily="34" charset="0"/>
                <a:cs typeface="Times New Roman" panose="02020603050405020304" pitchFamily="18" charset="0"/>
              </a:rPr>
              <a:t>Create opportunities to cooperate even while participating healthcare organizations still compete in other ways.</a:t>
            </a:r>
          </a:p>
          <a:p>
            <a:pPr marL="342900" marR="114300" lvl="0" indent="-342900" algn="l" defTabSz="914400" rtl="0" eaLnBrk="1" fontAlgn="auto" latinLnBrk="0" hangingPunct="1">
              <a:lnSpc>
                <a:spcPct val="120000"/>
              </a:lnSpc>
              <a:spcBef>
                <a:spcPts val="0"/>
              </a:spcBef>
              <a:spcAft>
                <a:spcPts val="1000"/>
              </a:spcAft>
              <a:buClrTx/>
              <a:buSzTx/>
              <a:buFont typeface="+mj-lt"/>
              <a:buAutoNum type="arabicPeriod"/>
              <a:tabLst/>
              <a:defRPr/>
            </a:pPr>
            <a:r>
              <a:rPr kumimoji="0" lang="en-US" sz="6800" b="0" i="0" u="none" strike="noStrike" kern="1200" cap="none" spc="0" normalizeH="0" baseline="0" noProof="0" dirty="0">
                <a:ln>
                  <a:noFill/>
                </a:ln>
                <a:solidFill>
                  <a:prstClr val="black"/>
                </a:solidFill>
                <a:effectLst/>
                <a:uLnTx/>
                <a:uFillTx/>
                <a:latin typeface="Myriad Pro Semibold"/>
                <a:ea typeface="Calibri" panose="020F0502020204030204" pitchFamily="34" charset="0"/>
                <a:cs typeface="Times New Roman" panose="02020603050405020304" pitchFamily="18" charset="0"/>
              </a:rPr>
              <a:t>Affirm that competition and market-mechanisms spur innovation and improvement. </a:t>
            </a:r>
          </a:p>
          <a:p>
            <a:pPr marL="342900" marR="114300" lvl="0" indent="-342900" algn="l" defTabSz="914400" rtl="0" eaLnBrk="1" fontAlgn="auto" latinLnBrk="0" hangingPunct="1">
              <a:lnSpc>
                <a:spcPct val="120000"/>
              </a:lnSpc>
              <a:spcBef>
                <a:spcPts val="0"/>
              </a:spcBef>
              <a:spcAft>
                <a:spcPts val="1000"/>
              </a:spcAft>
              <a:buClrTx/>
              <a:buSzTx/>
              <a:buFont typeface="+mj-lt"/>
              <a:buAutoNum type="arabicPeriod"/>
              <a:tabLst/>
              <a:defRPr/>
            </a:pPr>
            <a:r>
              <a:rPr kumimoji="0" lang="en-US" sz="6800" b="0" i="0" u="none" strike="noStrike" kern="1200" cap="none" spc="0" normalizeH="0" baseline="0" noProof="0" dirty="0">
                <a:ln>
                  <a:noFill/>
                </a:ln>
                <a:solidFill>
                  <a:prstClr val="black"/>
                </a:solidFill>
                <a:effectLst/>
                <a:uLnTx/>
                <a:uFillTx/>
                <a:latin typeface="Myriad Pro Semibold"/>
                <a:ea typeface="Calibri" panose="020F0502020204030204" pitchFamily="34" charset="0"/>
                <a:cs typeface="Times New Roman" panose="02020603050405020304" pitchFamily="18" charset="0"/>
              </a:rPr>
              <a:t>Promote and enable consumers’ control over their own health information.</a:t>
            </a:r>
          </a:p>
          <a:p>
            <a:pPr marL="342900" marR="114300" lvl="0" indent="-342900" algn="l" defTabSz="914400" rtl="0" eaLnBrk="1" fontAlgn="auto" latinLnBrk="0" hangingPunct="1">
              <a:lnSpc>
                <a:spcPct val="120000"/>
              </a:lnSpc>
              <a:spcBef>
                <a:spcPts val="0"/>
              </a:spcBef>
              <a:spcAft>
                <a:spcPts val="1000"/>
              </a:spcAft>
              <a:buClrTx/>
              <a:buSzTx/>
              <a:buFont typeface="+mj-lt"/>
              <a:buAutoNum type="arabicPeriod"/>
              <a:tabLst/>
              <a:defRPr/>
            </a:pPr>
            <a:r>
              <a:rPr kumimoji="0" lang="en-US" sz="6800" b="0" i="0" u="none" strike="noStrike" kern="1200" cap="none" spc="0" normalizeH="0" baseline="0" noProof="0" dirty="0">
                <a:ln>
                  <a:noFill/>
                </a:ln>
                <a:solidFill>
                  <a:prstClr val="black"/>
                </a:solidFill>
                <a:effectLst/>
                <a:uLnTx/>
                <a:uFillTx/>
                <a:latin typeface="Myriad Pro Semibold"/>
                <a:ea typeface="Calibri" panose="020F0502020204030204" pitchFamily="34" charset="0"/>
                <a:cs typeface="Times New Roman" panose="02020603050405020304" pitchFamily="18" charset="0"/>
              </a:rPr>
              <a:t>Use best practices and standards.</a:t>
            </a:r>
          </a:p>
          <a:p>
            <a:pPr marL="342900" marR="114300" lvl="0" indent="-342900" algn="l" defTabSz="914400" rtl="0" eaLnBrk="1" fontAlgn="auto" latinLnBrk="0" hangingPunct="1">
              <a:lnSpc>
                <a:spcPct val="120000"/>
              </a:lnSpc>
              <a:spcBef>
                <a:spcPts val="0"/>
              </a:spcBef>
              <a:spcAft>
                <a:spcPts val="1000"/>
              </a:spcAft>
              <a:buClrTx/>
              <a:buSzTx/>
              <a:buFont typeface="+mj-lt"/>
              <a:buAutoNum type="arabicPeriod"/>
              <a:tabLst/>
              <a:defRPr/>
            </a:pPr>
            <a:r>
              <a:rPr kumimoji="0" lang="en-US" sz="6800" b="0" i="0" u="none" strike="noStrike" kern="1200" cap="none" spc="0" normalizeH="0" baseline="0" noProof="0" dirty="0">
                <a:ln>
                  <a:noFill/>
                </a:ln>
                <a:solidFill>
                  <a:prstClr val="black"/>
                </a:solidFill>
                <a:effectLst/>
                <a:uLnTx/>
                <a:uFillTx/>
                <a:latin typeface="Myriad Pro Semibold"/>
                <a:ea typeface="Calibri" panose="020F0502020204030204" pitchFamily="34" charset="0"/>
                <a:cs typeface="Times New Roman" panose="02020603050405020304" pitchFamily="18" charset="0"/>
              </a:rPr>
              <a:t>Serve our region’s entire healthcare community.</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Myriad Pro Semibold"/>
              <a:ea typeface="+mn-ea"/>
              <a:cs typeface="+mn-cs"/>
            </a:endParaRPr>
          </a:p>
        </p:txBody>
      </p:sp>
      <p:sp>
        <p:nvSpPr>
          <p:cNvPr id="8" name="Title 2">
            <a:extLst>
              <a:ext uri="{FF2B5EF4-FFF2-40B4-BE49-F238E27FC236}">
                <a16:creationId xmlns:a16="http://schemas.microsoft.com/office/drawing/2014/main" id="{F1DEBC30-02C8-4376-A9F3-A43623EB7951}"/>
              </a:ext>
            </a:extLst>
          </p:cNvPr>
          <p:cNvSpPr txBox="1">
            <a:spLocks/>
          </p:cNvSpPr>
          <p:nvPr/>
        </p:nvSpPr>
        <p:spPr>
          <a:xfrm>
            <a:off x="8002047" y="2508347"/>
            <a:ext cx="2918506" cy="411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700" b="1" i="0" u="none" strike="noStrike" kern="1200" cap="none" spc="0" normalizeH="0" baseline="0" noProof="0" dirty="0">
                <a:ln>
                  <a:noFill/>
                </a:ln>
                <a:solidFill>
                  <a:srgbClr val="005596"/>
                </a:solidFill>
                <a:effectLst/>
                <a:uLnTx/>
                <a:uFillTx/>
                <a:latin typeface="Myriad Pro Semibold"/>
                <a:ea typeface="+mj-ea"/>
                <a:cs typeface="+mj-cs"/>
              </a:rPr>
              <a:t>Guiding Principles</a:t>
            </a:r>
          </a:p>
        </p:txBody>
      </p:sp>
      <p:pic>
        <p:nvPicPr>
          <p:cNvPr id="10" name="Picture 9" descr="A close up of a sign&#10;&#10;Description automatically generated">
            <a:extLst>
              <a:ext uri="{FF2B5EF4-FFF2-40B4-BE49-F238E27FC236}">
                <a16:creationId xmlns:a16="http://schemas.microsoft.com/office/drawing/2014/main" id="{3DF2B1A5-4D6C-4283-9207-0CCD72217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94" y="3419780"/>
            <a:ext cx="2973739" cy="156300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14A386A-A782-49D0-BAC2-539C244C1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5" y="3458320"/>
            <a:ext cx="2239676" cy="1675685"/>
          </a:xfrm>
          <a:prstGeom prst="rect">
            <a:avLst/>
          </a:prstGeom>
        </p:spPr>
      </p:pic>
      <p:pic>
        <p:nvPicPr>
          <p:cNvPr id="12" name="Picture 11" descr="A close up of a sign&#10;&#10;Description automatically generated">
            <a:extLst>
              <a:ext uri="{FF2B5EF4-FFF2-40B4-BE49-F238E27FC236}">
                <a16:creationId xmlns:a16="http://schemas.microsoft.com/office/drawing/2014/main" id="{CDF20054-BCF5-473F-BEC0-279F12A09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796" y="4358251"/>
            <a:ext cx="1462246" cy="1069267"/>
          </a:xfrm>
          <a:prstGeom prst="rect">
            <a:avLst/>
          </a:prstGeom>
        </p:spPr>
      </p:pic>
      <p:pic>
        <p:nvPicPr>
          <p:cNvPr id="13" name="Picture 6" descr="Image result for dc flag map">
            <a:extLst>
              <a:ext uri="{FF2B5EF4-FFF2-40B4-BE49-F238E27FC236}">
                <a16:creationId xmlns:a16="http://schemas.microsoft.com/office/drawing/2014/main" id="{79AF45D1-4715-41FA-9DBD-32D7DF5547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1926" y="3326782"/>
            <a:ext cx="977066" cy="12247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Map&#10;&#10;Description automatically generated">
            <a:extLst>
              <a:ext uri="{FF2B5EF4-FFF2-40B4-BE49-F238E27FC236}">
                <a16:creationId xmlns:a16="http://schemas.microsoft.com/office/drawing/2014/main" id="{A3087EE1-00A8-4C77-90A2-48A98915F13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722546" y="4717798"/>
            <a:ext cx="2525687" cy="1821114"/>
          </a:xfrm>
          <a:prstGeom prst="rect">
            <a:avLst/>
          </a:prstGeom>
        </p:spPr>
      </p:pic>
      <p:sp>
        <p:nvSpPr>
          <p:cNvPr id="15" name="TextBox 14">
            <a:extLst>
              <a:ext uri="{FF2B5EF4-FFF2-40B4-BE49-F238E27FC236}">
                <a16:creationId xmlns:a16="http://schemas.microsoft.com/office/drawing/2014/main" id="{7AB8AF41-9851-4568-A1F2-E0BD1FE24127}"/>
              </a:ext>
            </a:extLst>
          </p:cNvPr>
          <p:cNvSpPr txBox="1"/>
          <p:nvPr/>
        </p:nvSpPr>
        <p:spPr>
          <a:xfrm>
            <a:off x="6568443" y="1237996"/>
            <a:ext cx="5623557"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596"/>
                </a:solidFill>
                <a:effectLst/>
                <a:uLnTx/>
                <a:uFillTx/>
                <a:latin typeface="Myriad Pro Semibold"/>
                <a:ea typeface="+mn-ea"/>
                <a:cs typeface="+mn-cs"/>
              </a:rPr>
              <a:t>Mission: </a:t>
            </a:r>
            <a:r>
              <a:rPr kumimoji="0" lang="en-US" sz="1800" b="0" i="0" u="none" strike="noStrike" kern="1200" cap="none" spc="0" normalizeH="0" baseline="0" noProof="0" dirty="0">
                <a:ln>
                  <a:noFill/>
                </a:ln>
                <a:solidFill>
                  <a:prstClr val="black"/>
                </a:solidFill>
                <a:effectLst/>
                <a:uLnTx/>
                <a:uFillTx/>
                <a:latin typeface="Myriad Pro Semibold"/>
                <a:ea typeface="+mn-ea"/>
                <a:cs typeface="+mn-cs"/>
              </a:rPr>
              <a:t>We will support the healthcare community of Maryland and our region to appropriately and securely share health information in order to facilitate care, reduce costs, and improve health outcomes.</a:t>
            </a:r>
          </a:p>
        </p:txBody>
      </p:sp>
      <p:pic>
        <p:nvPicPr>
          <p:cNvPr id="3" name="Picture 2">
            <a:extLst>
              <a:ext uri="{FF2B5EF4-FFF2-40B4-BE49-F238E27FC236}">
                <a16:creationId xmlns:a16="http://schemas.microsoft.com/office/drawing/2014/main" id="{70E7C601-EBAC-FAA8-B9F5-3B479CF53E74}"/>
              </a:ext>
            </a:extLst>
          </p:cNvPr>
          <p:cNvPicPr>
            <a:picLocks noChangeAspect="1"/>
          </p:cNvPicPr>
          <p:nvPr/>
        </p:nvPicPr>
        <p:blipFill>
          <a:blip r:embed="rId8"/>
          <a:stretch>
            <a:fillRect/>
          </a:stretch>
        </p:blipFill>
        <p:spPr>
          <a:xfrm>
            <a:off x="716033" y="5296381"/>
            <a:ext cx="2865368" cy="1298561"/>
          </a:xfrm>
          <a:prstGeom prst="rect">
            <a:avLst/>
          </a:prstGeom>
        </p:spPr>
      </p:pic>
    </p:spTree>
    <p:extLst>
      <p:ext uri="{BB962C8B-B14F-4D97-AF65-F5344CB8AC3E}">
        <p14:creationId xmlns:p14="http://schemas.microsoft.com/office/powerpoint/2010/main" val="32473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13A6CC-2FB1-608D-7734-3FBD79ADD67F}"/>
              </a:ext>
            </a:extLst>
          </p:cNvPr>
          <p:cNvSpPr>
            <a:spLocks noGrp="1"/>
          </p:cNvSpPr>
          <p:nvPr>
            <p:ph idx="1"/>
          </p:nvPr>
        </p:nvSpPr>
        <p:spPr>
          <a:xfrm>
            <a:off x="838202" y="1385049"/>
            <a:ext cx="10679278" cy="5200808"/>
          </a:xfrm>
        </p:spPr>
        <p:txBody>
          <a:bodyPr>
            <a:normAutofit/>
          </a:bodyPr>
          <a:lstStyle/>
          <a:p>
            <a:pPr marL="457200" indent="-457200">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Program Administration service line began in 2017 to facilitate Care Redesign Programs</a:t>
            </a:r>
          </a:p>
          <a:p>
            <a:pPr marL="457200" indent="-457200">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Team has aligned Program Administration to better support CRISP services and participant interventions</a:t>
            </a:r>
          </a:p>
          <a:p>
            <a:pPr marL="1143000" lvl="1" indent="-457200">
              <a:lnSpc>
                <a:spcPct val="100000"/>
              </a:lnSpc>
            </a:pPr>
            <a:r>
              <a:rPr lang="en-US" dirty="0">
                <a:latin typeface="Calibri" panose="020F0502020204030204" pitchFamily="34" charset="0"/>
                <a:cs typeface="Calibri" panose="020F0502020204030204" pitchFamily="34" charset="0"/>
              </a:rPr>
              <a:t>Program specific reports</a:t>
            </a:r>
          </a:p>
          <a:p>
            <a:pPr marL="1600200" lvl="2" indent="-457200">
              <a:lnSpc>
                <a:spcPct val="100000"/>
              </a:lnSpc>
            </a:pPr>
            <a:r>
              <a:rPr lang="en-US" dirty="0">
                <a:latin typeface="Calibri" panose="020F0502020204030204" pitchFamily="34" charset="0"/>
                <a:cs typeface="Calibri" panose="020F0502020204030204" pitchFamily="34" charset="0"/>
              </a:rPr>
              <a:t>MDPCP Reporting Suite </a:t>
            </a:r>
          </a:p>
          <a:p>
            <a:pPr marL="1600200" lvl="2" indent="-457200">
              <a:lnSpc>
                <a:spcPct val="100000"/>
              </a:lnSpc>
            </a:pPr>
            <a:r>
              <a:rPr lang="en-US" dirty="0">
                <a:latin typeface="Calibri" panose="020F0502020204030204" pitchFamily="34" charset="0"/>
                <a:cs typeface="Calibri" panose="020F0502020204030204" pitchFamily="34" charset="0"/>
              </a:rPr>
              <a:t>Multipayer Reporting Suite (new as of December 2023)</a:t>
            </a:r>
          </a:p>
          <a:p>
            <a:pPr marL="1143000" lvl="1" indent="-457200">
              <a:lnSpc>
                <a:spcPct val="100000"/>
              </a:lnSpc>
            </a:pPr>
            <a:r>
              <a:rPr lang="en-US" dirty="0">
                <a:latin typeface="Calibri" panose="020F0502020204030204" pitchFamily="34" charset="0"/>
                <a:cs typeface="Calibri" panose="020F0502020204030204" pitchFamily="34" charset="0"/>
              </a:rPr>
              <a:t>Pilots to leverage existing data and services in new ways</a:t>
            </a:r>
          </a:p>
          <a:p>
            <a:pPr marL="1143000" lvl="1" indent="-457200">
              <a:lnSpc>
                <a:spcPct val="100000"/>
              </a:lnSpc>
            </a:pPr>
            <a:r>
              <a:rPr lang="en-US" dirty="0">
                <a:latin typeface="Calibri" panose="020F0502020204030204" pitchFamily="34" charset="0"/>
                <a:cs typeface="Calibri" panose="020F0502020204030204" pitchFamily="34" charset="0"/>
              </a:rPr>
              <a:t>Learning System to share best practices</a:t>
            </a:r>
          </a:p>
        </p:txBody>
      </p:sp>
      <p:sp>
        <p:nvSpPr>
          <p:cNvPr id="3" name="Slide Number Placeholder 2">
            <a:extLst>
              <a:ext uri="{FF2B5EF4-FFF2-40B4-BE49-F238E27FC236}">
                <a16:creationId xmlns:a16="http://schemas.microsoft.com/office/drawing/2014/main" id="{CA4BCDF2-421C-0045-F310-C8F52304D609}"/>
              </a:ext>
            </a:extLst>
          </p:cNvPr>
          <p:cNvSpPr>
            <a:spLocks noGrp="1"/>
          </p:cNvSpPr>
          <p:nvPr>
            <p:ph type="sldNum" sz="quarter" idx="12"/>
          </p:nvPr>
        </p:nvSpPr>
        <p:spPr/>
        <p:txBody>
          <a:bodyPr/>
          <a:lstStyle/>
          <a:p>
            <a:fld id="{04F192F5-7590-44FF-9C83-33DE5B563EC3}" type="slidenum">
              <a:rPr lang="en-US" smtClean="0"/>
              <a:t>13</a:t>
            </a:fld>
            <a:endParaRPr lang="en-US" dirty="0"/>
          </a:p>
        </p:txBody>
      </p:sp>
      <p:sp>
        <p:nvSpPr>
          <p:cNvPr id="4" name="Title 3">
            <a:extLst>
              <a:ext uri="{FF2B5EF4-FFF2-40B4-BE49-F238E27FC236}">
                <a16:creationId xmlns:a16="http://schemas.microsoft.com/office/drawing/2014/main" id="{8EEC3A9E-4C7B-1B67-1306-A09474F02105}"/>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CRISP Support for State Programs in Maryland</a:t>
            </a:r>
          </a:p>
        </p:txBody>
      </p:sp>
    </p:spTree>
    <p:extLst>
      <p:ext uri="{BB962C8B-B14F-4D97-AF65-F5344CB8AC3E}">
        <p14:creationId xmlns:p14="http://schemas.microsoft.com/office/powerpoint/2010/main" val="417696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B36FB-6461-C71F-1772-C750A0E478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3428A1-F138-10DA-998B-2E9090FCF95C}"/>
              </a:ext>
            </a:extLst>
          </p:cNvPr>
          <p:cNvSpPr>
            <a:spLocks noGrp="1"/>
          </p:cNvSpPr>
          <p:nvPr>
            <p:ph type="title"/>
          </p:nvPr>
        </p:nvSpPr>
        <p:spPr/>
        <p:txBody>
          <a:bodyPr>
            <a:normAutofit/>
          </a:bodyPr>
          <a:lstStyle/>
          <a:p>
            <a:pPr defTabSz="685800"/>
            <a:r>
              <a:rPr lang="en-US" dirty="0">
                <a:latin typeface="Segoe UI"/>
                <a:cs typeface="Segoe UI"/>
              </a:rPr>
              <a:t>CRISP-MD Quality Programs</a:t>
            </a:r>
          </a:p>
        </p:txBody>
      </p:sp>
      <p:sp>
        <p:nvSpPr>
          <p:cNvPr id="6" name="Content Placeholder 5">
            <a:extLst>
              <a:ext uri="{FF2B5EF4-FFF2-40B4-BE49-F238E27FC236}">
                <a16:creationId xmlns:a16="http://schemas.microsoft.com/office/drawing/2014/main" id="{0D7B30A8-2CEC-015F-2F69-565C5AD1F481}"/>
              </a:ext>
            </a:extLst>
          </p:cNvPr>
          <p:cNvSpPr>
            <a:spLocks noGrp="1"/>
          </p:cNvSpPr>
          <p:nvPr>
            <p:ph sz="half" idx="1"/>
          </p:nvPr>
        </p:nvSpPr>
        <p:spPr>
          <a:xfrm>
            <a:off x="794741" y="2097768"/>
            <a:ext cx="10863943" cy="4351338"/>
          </a:xfrm>
        </p:spPr>
        <p:txBody>
          <a:bodyPr>
            <a:normAutofit/>
          </a:bodyPr>
          <a:lstStyle/>
          <a:p>
            <a:endParaRPr lang="en-US" dirty="0"/>
          </a:p>
          <a:p>
            <a:pPr marL="857250" lvl="1" indent="-342900"/>
            <a:r>
              <a:rPr lang="en-US" sz="2800" dirty="0"/>
              <a:t>Work with state and Medisolv to become the first state in the country to accept eCQM data from hospitals</a:t>
            </a:r>
          </a:p>
          <a:p>
            <a:pPr marL="857250" lvl="1" indent="-342900"/>
            <a:r>
              <a:rPr lang="en-US" sz="2800" dirty="0"/>
              <a:t>Work with state to accept quality data on behalf of primary care practices for CMS reporting</a:t>
            </a:r>
          </a:p>
          <a:p>
            <a:pPr marL="857250" lvl="1" indent="-342900"/>
            <a:r>
              <a:rPr lang="en-US" sz="2800" dirty="0"/>
              <a:t>Partnered with MDPCP on a CDC-funded project to receive eCQMs from primary care practices</a:t>
            </a:r>
          </a:p>
          <a:p>
            <a:pPr marL="857250" lvl="1" indent="-342900"/>
            <a:endParaRPr lang="en-US" sz="2000" dirty="0"/>
          </a:p>
          <a:p>
            <a:pPr marL="857250" lvl="1" indent="-342900"/>
            <a:endParaRPr lang="en-US" sz="2000" dirty="0"/>
          </a:p>
        </p:txBody>
      </p:sp>
      <p:sp>
        <p:nvSpPr>
          <p:cNvPr id="3" name="Slide Number Placeholder 2">
            <a:extLst>
              <a:ext uri="{FF2B5EF4-FFF2-40B4-BE49-F238E27FC236}">
                <a16:creationId xmlns:a16="http://schemas.microsoft.com/office/drawing/2014/main" id="{8DD742F6-9DAC-0B06-29EF-6BE84375A2F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F192F5-7590-44FF-9C83-33DE5B563EC3}" type="slidenum">
              <a:rPr kumimoji="0" lang="en-US" sz="900" b="0" i="0" u="none" strike="noStrike" kern="1200" cap="none" spc="0" normalizeH="0" baseline="0" noProof="0" smtClean="0">
                <a:ln>
                  <a:noFill/>
                </a:ln>
                <a:solidFill>
                  <a:prstClr val="black">
                    <a:tint val="75000"/>
                  </a:prstClr>
                </a:solidFill>
                <a:effectLst/>
                <a:uLnTx/>
                <a:uFillTx/>
                <a:latin typeface="Myriad Pro Semibol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tint val="75000"/>
                </a:prstClr>
              </a:solidFill>
              <a:effectLst/>
              <a:uLnTx/>
              <a:uFillTx/>
              <a:latin typeface="Myriad Pro Semibold"/>
              <a:ea typeface="+mn-ea"/>
              <a:cs typeface="+mn-cs"/>
            </a:endParaRPr>
          </a:p>
        </p:txBody>
      </p:sp>
      <p:sp>
        <p:nvSpPr>
          <p:cNvPr id="7" name="TextBox 6">
            <a:extLst>
              <a:ext uri="{FF2B5EF4-FFF2-40B4-BE49-F238E27FC236}">
                <a16:creationId xmlns:a16="http://schemas.microsoft.com/office/drawing/2014/main" id="{2101CF22-3B7A-8BBB-3582-16CD6853C868}"/>
              </a:ext>
            </a:extLst>
          </p:cNvPr>
          <p:cNvSpPr txBox="1"/>
          <p:nvPr/>
        </p:nvSpPr>
        <p:spPr>
          <a:xfrm>
            <a:off x="970671" y="1263120"/>
            <a:ext cx="1051208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yriad Pro Semibold"/>
                <a:ea typeface="+mn-ea"/>
                <a:cs typeface="+mn-cs"/>
              </a:rPr>
              <a:t>In the last </a:t>
            </a:r>
            <a:r>
              <a:rPr lang="en-US" sz="2400" dirty="0">
                <a:solidFill>
                  <a:prstClr val="black"/>
                </a:solidFill>
                <a:latin typeface="Myriad Pro Semibold"/>
              </a:rPr>
              <a:t>four years</a:t>
            </a:r>
            <a:r>
              <a:rPr kumimoji="0" lang="en-US" sz="2400" b="0" i="0" u="none" strike="noStrike" kern="1200" cap="none" spc="0" normalizeH="0" baseline="0" noProof="0" dirty="0">
                <a:ln>
                  <a:noFill/>
                </a:ln>
                <a:solidFill>
                  <a:prstClr val="black"/>
                </a:solidFill>
                <a:effectLst/>
                <a:uLnTx/>
                <a:uFillTx/>
                <a:latin typeface="Myriad Pro Semibold"/>
                <a:ea typeface="+mn-ea"/>
                <a:cs typeface="+mn-cs"/>
              </a:rPr>
              <a:t>, CRISP’s Quality Measure Data Collection </a:t>
            </a:r>
            <a:r>
              <a:rPr lang="en-US" sz="2400" dirty="0">
                <a:solidFill>
                  <a:prstClr val="black"/>
                </a:solidFill>
                <a:latin typeface="Myriad Pro Semibold"/>
              </a:rPr>
              <a:t>capacity has expanded significantly: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yriad Pro Semibold"/>
              <a:ea typeface="+mn-ea"/>
              <a:cs typeface="+mn-cs"/>
            </a:endParaRPr>
          </a:p>
        </p:txBody>
      </p:sp>
    </p:spTree>
    <p:extLst>
      <p:ext uri="{BB962C8B-B14F-4D97-AF65-F5344CB8AC3E}">
        <p14:creationId xmlns:p14="http://schemas.microsoft.com/office/powerpoint/2010/main" val="33175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DE7116A-188B-4787-94FB-BAE9B743403B}"/>
              </a:ext>
            </a:extLst>
          </p:cNvPr>
          <p:cNvSpPr>
            <a:spLocks noGrp="1"/>
          </p:cNvSpPr>
          <p:nvPr>
            <p:ph idx="1"/>
          </p:nvPr>
        </p:nvSpPr>
        <p:spPr>
          <a:xfrm>
            <a:off x="737053" y="1385053"/>
            <a:ext cx="10579097" cy="4831597"/>
          </a:xfrm>
        </p:spPr>
        <p:txBody>
          <a:bodyPr vert="horz" lIns="91440" tIns="45720" rIns="91440" bIns="45720" rtlCol="0" anchor="t">
            <a:normAutofit/>
          </a:bodyPr>
          <a:lstStyle/>
          <a:p>
            <a:pPr marL="800100" lvl="1" indent="-285750">
              <a:lnSpc>
                <a:spcPct val="100000"/>
              </a:lnSpc>
            </a:pPr>
            <a:r>
              <a:rPr lang="en-US" sz="2400" dirty="0"/>
              <a:t>CRISP and Medisolv are working together to support the HSCRC in collecting hospital-reported digital quality measures.</a:t>
            </a:r>
          </a:p>
          <a:p>
            <a:pPr marL="800100" lvl="1" indent="-285750">
              <a:lnSpc>
                <a:spcPct val="100000"/>
              </a:lnSpc>
            </a:pPr>
            <a:r>
              <a:rPr lang="en-US" sz="2400" dirty="0"/>
              <a:t>For more information on the digital quality measures, CRISP maintains the latest timelines, information, and HSCRC updates on the CRISP Learning System website. </a:t>
            </a:r>
          </a:p>
          <a:p>
            <a:pPr marL="1143000" lvl="2" indent="-285750">
              <a:lnSpc>
                <a:spcPct val="100000"/>
              </a:lnSpc>
            </a:pPr>
            <a:r>
              <a:rPr lang="en-US" sz="1600" dirty="0"/>
              <a:t>Users can access the learning system at crisphealth.org/learning-system/ecqms/</a:t>
            </a:r>
          </a:p>
        </p:txBody>
      </p:sp>
      <p:sp>
        <p:nvSpPr>
          <p:cNvPr id="4" name="Slide Number Placeholder 3">
            <a:extLst>
              <a:ext uri="{FF2B5EF4-FFF2-40B4-BE49-F238E27FC236}">
                <a16:creationId xmlns:a16="http://schemas.microsoft.com/office/drawing/2014/main" id="{01165281-6DBC-44DD-BE84-F249B9CD2BBA}"/>
              </a:ext>
            </a:extLst>
          </p:cNvPr>
          <p:cNvSpPr>
            <a:spLocks noGrp="1"/>
          </p:cNvSpPr>
          <p:nvPr>
            <p:ph type="sldNum" sz="quarter" idx="12"/>
          </p:nvPr>
        </p:nvSpPr>
        <p:spPr/>
        <p:txBody>
          <a:bodyPr/>
          <a:lstStyle/>
          <a:p>
            <a:fld id="{04F192F5-7590-44FF-9C83-33DE5B563EC3}" type="slidenum">
              <a:rPr lang="en-US" smtClean="0"/>
              <a:pPr/>
              <a:t>15</a:t>
            </a:fld>
            <a:endParaRPr lang="en-US" dirty="0"/>
          </a:p>
        </p:txBody>
      </p:sp>
      <p:sp>
        <p:nvSpPr>
          <p:cNvPr id="6" name="Title 5">
            <a:extLst>
              <a:ext uri="{FF2B5EF4-FFF2-40B4-BE49-F238E27FC236}">
                <a16:creationId xmlns:a16="http://schemas.microsoft.com/office/drawing/2014/main" id="{DCFF1EB5-50E9-4AE4-9684-3E4D8E875A2A}"/>
              </a:ext>
            </a:extLst>
          </p:cNvPr>
          <p:cNvSpPr>
            <a:spLocks noGrp="1"/>
          </p:cNvSpPr>
          <p:nvPr>
            <p:ph type="title"/>
          </p:nvPr>
        </p:nvSpPr>
        <p:spPr/>
        <p:txBody>
          <a:bodyPr/>
          <a:lstStyle/>
          <a:p>
            <a:r>
              <a:rPr lang="en-US" dirty="0"/>
              <a:t>Hospital Reporting of Digital Quality Measures </a:t>
            </a:r>
          </a:p>
        </p:txBody>
      </p:sp>
      <p:pic>
        <p:nvPicPr>
          <p:cNvPr id="13" name="Picture 12">
            <a:extLst>
              <a:ext uri="{FF2B5EF4-FFF2-40B4-BE49-F238E27FC236}">
                <a16:creationId xmlns:a16="http://schemas.microsoft.com/office/drawing/2014/main" id="{F48D3EC6-FD96-736B-0CAD-FFCD0B0BEAE3}"/>
              </a:ext>
            </a:extLst>
          </p:cNvPr>
          <p:cNvPicPr>
            <a:picLocks noChangeAspect="1"/>
          </p:cNvPicPr>
          <p:nvPr/>
        </p:nvPicPr>
        <p:blipFill>
          <a:blip r:embed="rId3"/>
          <a:stretch>
            <a:fillRect/>
          </a:stretch>
        </p:blipFill>
        <p:spPr>
          <a:xfrm>
            <a:off x="1253413" y="4071302"/>
            <a:ext cx="6038850" cy="245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a:extLst>
              <a:ext uri="{FF2B5EF4-FFF2-40B4-BE49-F238E27FC236}">
                <a16:creationId xmlns:a16="http://schemas.microsoft.com/office/drawing/2014/main" id="{921B1364-9256-E867-870A-623AF890E175}"/>
              </a:ext>
            </a:extLst>
          </p:cNvPr>
          <p:cNvSpPr/>
          <p:nvPr/>
        </p:nvSpPr>
        <p:spPr>
          <a:xfrm>
            <a:off x="4054021" y="4115752"/>
            <a:ext cx="590034" cy="190500"/>
          </a:xfrm>
          <a:prstGeom prst="rect">
            <a:avLst/>
          </a:prstGeom>
          <a:noFill/>
          <a:ln>
            <a:solidFill>
              <a:srgbClr val="E69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291085D-095F-D3AC-5ADF-AF6C4EE83189}"/>
              </a:ext>
            </a:extLst>
          </p:cNvPr>
          <p:cNvSpPr/>
          <p:nvPr/>
        </p:nvSpPr>
        <p:spPr>
          <a:xfrm>
            <a:off x="4833470" y="6172200"/>
            <a:ext cx="1891181" cy="196102"/>
          </a:xfrm>
          <a:prstGeom prst="rect">
            <a:avLst/>
          </a:prstGeom>
          <a:noFill/>
          <a:ln>
            <a:solidFill>
              <a:srgbClr val="E69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4E12359-A4B5-BB13-E684-11F2B029FD52}"/>
              </a:ext>
            </a:extLst>
          </p:cNvPr>
          <p:cNvSpPr/>
          <p:nvPr/>
        </p:nvSpPr>
        <p:spPr>
          <a:xfrm>
            <a:off x="4116294" y="5813612"/>
            <a:ext cx="1435475" cy="158750"/>
          </a:xfrm>
          <a:prstGeom prst="rect">
            <a:avLst/>
          </a:prstGeom>
          <a:noFill/>
          <a:ln>
            <a:solidFill>
              <a:srgbClr val="E69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6BCB315-DEF2-CA48-F95B-847C873F51C0}"/>
              </a:ext>
            </a:extLst>
          </p:cNvPr>
          <p:cNvPicPr>
            <a:picLocks noChangeAspect="1"/>
          </p:cNvPicPr>
          <p:nvPr/>
        </p:nvPicPr>
        <p:blipFill>
          <a:blip r:embed="rId4"/>
          <a:stretch>
            <a:fillRect/>
          </a:stretch>
        </p:blipFill>
        <p:spPr>
          <a:xfrm>
            <a:off x="5674166" y="4359368"/>
            <a:ext cx="5264421" cy="2171812"/>
          </a:xfrm>
          <a:prstGeom prst="rect">
            <a:avLst/>
          </a:prstGeom>
        </p:spPr>
      </p:pic>
    </p:spTree>
    <p:extLst>
      <p:ext uri="{BB962C8B-B14F-4D97-AF65-F5344CB8AC3E}">
        <p14:creationId xmlns:p14="http://schemas.microsoft.com/office/powerpoint/2010/main" val="304908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DE7116A-188B-4787-94FB-BAE9B743403B}"/>
              </a:ext>
            </a:extLst>
          </p:cNvPr>
          <p:cNvSpPr>
            <a:spLocks noGrp="1"/>
          </p:cNvSpPr>
          <p:nvPr>
            <p:ph idx="1"/>
          </p:nvPr>
        </p:nvSpPr>
        <p:spPr>
          <a:xfrm>
            <a:off x="224786" y="1202525"/>
            <a:ext cx="11833190" cy="4872057"/>
          </a:xfrm>
        </p:spPr>
        <p:txBody>
          <a:bodyPr vert="horz" lIns="91440" tIns="45720" rIns="91440" bIns="45720" rtlCol="0" anchor="t">
            <a:normAutofit/>
          </a:bodyPr>
          <a:lstStyle/>
          <a:p>
            <a:pPr marL="800100" lvl="1" indent="-285750">
              <a:lnSpc>
                <a:spcPct val="100000"/>
              </a:lnSpc>
            </a:pPr>
            <a:r>
              <a:rPr lang="en-US" sz="2400" dirty="0"/>
              <a:t>Hospitals are required to submit quality performance data on a quarterly basis through the Medisolv Submission Portal (MSP). Hospitals also have access to preliminary submission data through the Encor-E application and finalized submitted data in the Platform application. MSP, Encor-E and Platform can all be accessed through CRISP’s HIE Portal (portal.crisphealth.org) in the 'Medisolv' card. </a:t>
            </a:r>
            <a:endParaRPr lang="en-US" dirty="0"/>
          </a:p>
          <a:p>
            <a:pPr lvl="3">
              <a:lnSpc>
                <a:spcPct val="100000"/>
              </a:lnSpc>
            </a:pPr>
            <a:r>
              <a:rPr lang="en-US" sz="1950" dirty="0"/>
              <a:t>If you cannot access HIE Portal, please contact support@crisphealth.org</a:t>
            </a:r>
          </a:p>
          <a:p>
            <a:pPr lvl="2" indent="0">
              <a:lnSpc>
                <a:spcPct val="100000"/>
              </a:lnSpc>
              <a:buNone/>
            </a:pPr>
            <a:endParaRPr lang="en-US" sz="2100" dirty="0"/>
          </a:p>
        </p:txBody>
      </p:sp>
      <p:sp>
        <p:nvSpPr>
          <p:cNvPr id="4" name="Slide Number Placeholder 3">
            <a:extLst>
              <a:ext uri="{FF2B5EF4-FFF2-40B4-BE49-F238E27FC236}">
                <a16:creationId xmlns:a16="http://schemas.microsoft.com/office/drawing/2014/main" id="{01165281-6DBC-44DD-BE84-F249B9CD2BBA}"/>
              </a:ext>
            </a:extLst>
          </p:cNvPr>
          <p:cNvSpPr>
            <a:spLocks noGrp="1"/>
          </p:cNvSpPr>
          <p:nvPr>
            <p:ph type="sldNum" sz="quarter" idx="12"/>
          </p:nvPr>
        </p:nvSpPr>
        <p:spPr/>
        <p:txBody>
          <a:bodyPr/>
          <a:lstStyle/>
          <a:p>
            <a:fld id="{04F192F5-7590-44FF-9C83-33DE5B563EC3}" type="slidenum">
              <a:rPr lang="en-US" smtClean="0"/>
              <a:pPr/>
              <a:t>16</a:t>
            </a:fld>
            <a:endParaRPr lang="en-US" dirty="0"/>
          </a:p>
        </p:txBody>
      </p:sp>
      <p:sp>
        <p:nvSpPr>
          <p:cNvPr id="6" name="Title 5">
            <a:extLst>
              <a:ext uri="{FF2B5EF4-FFF2-40B4-BE49-F238E27FC236}">
                <a16:creationId xmlns:a16="http://schemas.microsoft.com/office/drawing/2014/main" id="{DCFF1EB5-50E9-4AE4-9684-3E4D8E875A2A}"/>
              </a:ext>
            </a:extLst>
          </p:cNvPr>
          <p:cNvSpPr>
            <a:spLocks noGrp="1"/>
          </p:cNvSpPr>
          <p:nvPr>
            <p:ph type="title"/>
          </p:nvPr>
        </p:nvSpPr>
        <p:spPr/>
        <p:txBody>
          <a:bodyPr/>
          <a:lstStyle/>
          <a:p>
            <a:r>
              <a:rPr lang="en-US" dirty="0"/>
              <a:t>Hospital Reporting of Digital Quality Measures (eCQMs)  </a:t>
            </a:r>
          </a:p>
        </p:txBody>
      </p:sp>
      <p:pic>
        <p:nvPicPr>
          <p:cNvPr id="3" name="Picture 2">
            <a:extLst>
              <a:ext uri="{FF2B5EF4-FFF2-40B4-BE49-F238E27FC236}">
                <a16:creationId xmlns:a16="http://schemas.microsoft.com/office/drawing/2014/main" id="{18C86081-FD21-4CAC-6CC2-E1DFEC07B47D}"/>
              </a:ext>
            </a:extLst>
          </p:cNvPr>
          <p:cNvPicPr>
            <a:picLocks noChangeAspect="1"/>
          </p:cNvPicPr>
          <p:nvPr/>
        </p:nvPicPr>
        <p:blipFill>
          <a:blip r:embed="rId2"/>
          <a:stretch>
            <a:fillRect/>
          </a:stretch>
        </p:blipFill>
        <p:spPr>
          <a:xfrm>
            <a:off x="1968592" y="4060485"/>
            <a:ext cx="7293800" cy="2419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0252A8D9-4EDF-EC6F-85F9-B774A53463EA}"/>
              </a:ext>
            </a:extLst>
          </p:cNvPr>
          <p:cNvSpPr/>
          <p:nvPr/>
        </p:nvSpPr>
        <p:spPr>
          <a:xfrm>
            <a:off x="5159100" y="5337149"/>
            <a:ext cx="1489022" cy="1134822"/>
          </a:xfrm>
          <a:prstGeom prst="rect">
            <a:avLst/>
          </a:prstGeom>
          <a:noFill/>
          <a:ln w="38100">
            <a:solidFill>
              <a:srgbClr val="E69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082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8A11D5-5C60-A6DC-9846-9F5C735F9DBE}"/>
              </a:ext>
            </a:extLst>
          </p:cNvPr>
          <p:cNvSpPr>
            <a:spLocks noGrp="1"/>
          </p:cNvSpPr>
          <p:nvPr>
            <p:ph idx="1"/>
          </p:nvPr>
        </p:nvSpPr>
        <p:spPr/>
        <p:txBody>
          <a:bodyPr vert="horz" lIns="91440" tIns="45720" rIns="91440" bIns="45720" rtlCol="0" anchor="t">
            <a:normAutofit/>
          </a:bodyPr>
          <a:lstStyle/>
          <a:p>
            <a:pPr marL="342900" indent="-342900">
              <a:lnSpc>
                <a:spcPct val="100000"/>
              </a:lnSpc>
              <a:buFont typeface="Arial" panose="020B0604020202020204" pitchFamily="34" charset="0"/>
              <a:buChar char="•"/>
            </a:pPr>
            <a:r>
              <a:rPr lang="en-US" sz="2400" dirty="0"/>
              <a:t>CRISP receives eCQM data via Medisolv. The eCQM data contains the Facility MRN and hospital. Based on the Facility MRN and hospital, CRISP then uses the CRISP Master Patient Index to add EID (unique identifier). With the EID, HSCRC can link the eCQM data to Case Mix.</a:t>
            </a:r>
          </a:p>
          <a:p>
            <a:pPr marL="857250" lvl="1" indent="-342900">
              <a:lnSpc>
                <a:spcPct val="100000"/>
              </a:lnSpc>
            </a:pPr>
            <a:r>
              <a:rPr lang="en-US" sz="1600" dirty="0"/>
              <a:t>Master Patient Index (MPI) = </a:t>
            </a:r>
            <a:r>
              <a:rPr lang="en-US" sz="1600" cap="none" dirty="0"/>
              <a:t>Databases and software used to store patient and link patient information across sources.</a:t>
            </a:r>
          </a:p>
          <a:p>
            <a:pPr marL="857250" lvl="1" indent="-342900">
              <a:lnSpc>
                <a:spcPct val="100000"/>
              </a:lnSpc>
            </a:pPr>
            <a:r>
              <a:rPr lang="en-US" sz="1600" dirty="0"/>
              <a:t>EID = Unique identifiers assigned to patients with similar demographic data across different sources. </a:t>
            </a:r>
            <a:endParaRPr lang="en-US" sz="1600" cap="none" dirty="0"/>
          </a:p>
          <a:p>
            <a:pPr marL="857250" lvl="1" indent="-342900"/>
            <a:endParaRPr lang="en-US" dirty="0"/>
          </a:p>
        </p:txBody>
      </p:sp>
      <p:sp>
        <p:nvSpPr>
          <p:cNvPr id="3" name="Slide Number Placeholder 2">
            <a:extLst>
              <a:ext uri="{FF2B5EF4-FFF2-40B4-BE49-F238E27FC236}">
                <a16:creationId xmlns:a16="http://schemas.microsoft.com/office/drawing/2014/main" id="{23592C09-84D7-6D69-393A-D847D35733AB}"/>
              </a:ext>
            </a:extLst>
          </p:cNvPr>
          <p:cNvSpPr>
            <a:spLocks noGrp="1"/>
          </p:cNvSpPr>
          <p:nvPr>
            <p:ph type="sldNum" sz="quarter" idx="12"/>
          </p:nvPr>
        </p:nvSpPr>
        <p:spPr/>
        <p:txBody>
          <a:bodyPr/>
          <a:lstStyle/>
          <a:p>
            <a:fld id="{04F192F5-7590-44FF-9C83-33DE5B563EC3}" type="slidenum">
              <a:rPr lang="en-US" smtClean="0"/>
              <a:t>17</a:t>
            </a:fld>
            <a:endParaRPr lang="en-US" dirty="0"/>
          </a:p>
        </p:txBody>
      </p:sp>
      <p:sp>
        <p:nvSpPr>
          <p:cNvPr id="4" name="Title 3">
            <a:extLst>
              <a:ext uri="{FF2B5EF4-FFF2-40B4-BE49-F238E27FC236}">
                <a16:creationId xmlns:a16="http://schemas.microsoft.com/office/drawing/2014/main" id="{7CCFDB23-9674-AC5E-BEF4-489586C1DB67}"/>
              </a:ext>
            </a:extLst>
          </p:cNvPr>
          <p:cNvSpPr>
            <a:spLocks noGrp="1"/>
          </p:cNvSpPr>
          <p:nvPr>
            <p:ph type="title"/>
          </p:nvPr>
        </p:nvSpPr>
        <p:spPr/>
        <p:txBody>
          <a:bodyPr/>
          <a:lstStyle/>
          <a:p>
            <a:r>
              <a:rPr lang="en-US" dirty="0"/>
              <a:t>Linking eCQM Data to Case Mix</a:t>
            </a:r>
          </a:p>
        </p:txBody>
      </p:sp>
      <p:sp>
        <p:nvSpPr>
          <p:cNvPr id="5" name="Rectangle 4">
            <a:extLst>
              <a:ext uri="{FF2B5EF4-FFF2-40B4-BE49-F238E27FC236}">
                <a16:creationId xmlns:a16="http://schemas.microsoft.com/office/drawing/2014/main" id="{B86E0E09-8B2A-8D07-DFCE-CBD7B66355FE}"/>
              </a:ext>
            </a:extLst>
          </p:cNvPr>
          <p:cNvSpPr/>
          <p:nvPr/>
        </p:nvSpPr>
        <p:spPr>
          <a:xfrm>
            <a:off x="1579864" y="4306140"/>
            <a:ext cx="2532356" cy="1418590"/>
          </a:xfrm>
          <a:prstGeom prst="rect">
            <a:avLst/>
          </a:prstGeom>
          <a:solidFill>
            <a:srgbClr val="005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Medisolv send eCQM data to CRISP</a:t>
            </a:r>
            <a:endParaRPr lang="en-US" sz="1400" dirty="0"/>
          </a:p>
        </p:txBody>
      </p:sp>
      <p:sp>
        <p:nvSpPr>
          <p:cNvPr id="6" name="Rectangle 5">
            <a:extLst>
              <a:ext uri="{FF2B5EF4-FFF2-40B4-BE49-F238E27FC236}">
                <a16:creationId xmlns:a16="http://schemas.microsoft.com/office/drawing/2014/main" id="{5AC876B9-33B5-21BB-456F-B41DA4C33D59}"/>
              </a:ext>
            </a:extLst>
          </p:cNvPr>
          <p:cNvSpPr/>
          <p:nvPr/>
        </p:nvSpPr>
        <p:spPr>
          <a:xfrm>
            <a:off x="7994441" y="4303170"/>
            <a:ext cx="2422251" cy="1418590"/>
          </a:xfrm>
          <a:prstGeom prst="rect">
            <a:avLst/>
          </a:prstGeom>
          <a:solidFill>
            <a:srgbClr val="005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HSCRC can link eCQM data with Case Mix</a:t>
            </a:r>
          </a:p>
        </p:txBody>
      </p:sp>
      <p:sp>
        <p:nvSpPr>
          <p:cNvPr id="7" name="Rectangle 6">
            <a:extLst>
              <a:ext uri="{FF2B5EF4-FFF2-40B4-BE49-F238E27FC236}">
                <a16:creationId xmlns:a16="http://schemas.microsoft.com/office/drawing/2014/main" id="{61581777-9B88-92BC-E85F-D4A55F843DFB}"/>
              </a:ext>
            </a:extLst>
          </p:cNvPr>
          <p:cNvSpPr/>
          <p:nvPr/>
        </p:nvSpPr>
        <p:spPr>
          <a:xfrm>
            <a:off x="4730750" y="4328570"/>
            <a:ext cx="2532356" cy="1418590"/>
          </a:xfrm>
          <a:prstGeom prst="rect">
            <a:avLst/>
          </a:prstGeom>
          <a:solidFill>
            <a:srgbClr val="005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CRISP attaches EID from Master Patient Index and sends data to HSCRC</a:t>
            </a:r>
          </a:p>
        </p:txBody>
      </p:sp>
      <p:cxnSp>
        <p:nvCxnSpPr>
          <p:cNvPr id="9" name="Straight Arrow Connector 8">
            <a:extLst>
              <a:ext uri="{FF2B5EF4-FFF2-40B4-BE49-F238E27FC236}">
                <a16:creationId xmlns:a16="http://schemas.microsoft.com/office/drawing/2014/main" id="{0D457374-037C-CBBF-F198-CF1EFA0B4E0A}"/>
              </a:ext>
            </a:extLst>
          </p:cNvPr>
          <p:cNvCxnSpPr>
            <a:cxnSpLocks/>
          </p:cNvCxnSpPr>
          <p:nvPr/>
        </p:nvCxnSpPr>
        <p:spPr>
          <a:xfrm>
            <a:off x="7345447" y="5012465"/>
            <a:ext cx="566653" cy="29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57E18F9-973B-4AFD-8543-29D1FD0CDA8A}"/>
              </a:ext>
            </a:extLst>
          </p:cNvPr>
          <p:cNvCxnSpPr>
            <a:cxnSpLocks/>
          </p:cNvCxnSpPr>
          <p:nvPr/>
        </p:nvCxnSpPr>
        <p:spPr>
          <a:xfrm>
            <a:off x="4112220" y="5037865"/>
            <a:ext cx="6185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062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E7CC-8C0E-12C8-E6BA-C1529E5BD241}"/>
              </a:ext>
            </a:extLst>
          </p:cNvPr>
          <p:cNvSpPr>
            <a:spLocks noGrp="1"/>
          </p:cNvSpPr>
          <p:nvPr>
            <p:ph type="title"/>
          </p:nvPr>
        </p:nvSpPr>
        <p:spPr>
          <a:xfrm>
            <a:off x="862701" y="0"/>
            <a:ext cx="9174245" cy="968966"/>
          </a:xfrm>
        </p:spPr>
        <p:txBody>
          <a:bodyPr vert="horz" lIns="91440" tIns="45720" rIns="91440" bIns="45720" rtlCol="0" anchor="b">
            <a:normAutofit fontScale="90000"/>
          </a:bodyPr>
          <a:lstStyle/>
          <a:p>
            <a:r>
              <a:rPr lang="en-US" sz="3600" dirty="0">
                <a:latin typeface="Calibri" panose="020F0502020204030204" pitchFamily="34" charset="0"/>
                <a:cs typeface="Calibri" panose="020F0502020204030204" pitchFamily="34" charset="0"/>
              </a:rPr>
              <a:t>Electronic</a:t>
            </a:r>
            <a:r>
              <a:rPr lang="en-US" sz="3400" kern="1200" dirty="0">
                <a:solidFill>
                  <a:schemeClr val="accent1">
                    <a:lumMod val="75000"/>
                  </a:schemeClr>
                </a:solidFill>
                <a:latin typeface="+mj-lt"/>
                <a:ea typeface="+mj-ea"/>
                <a:cs typeface="+mj-cs"/>
              </a:rPr>
              <a:t> </a:t>
            </a:r>
            <a:r>
              <a:rPr lang="en-US" sz="3600" dirty="0">
                <a:latin typeface="Calibri" panose="020F0502020204030204" pitchFamily="34" charset="0"/>
                <a:cs typeface="Calibri" panose="020F0502020204030204" pitchFamily="34" charset="0"/>
              </a:rPr>
              <a:t>Clinical Quality Measures (eCQM)</a:t>
            </a:r>
            <a:endParaRPr lang="en-US" sz="3400" kern="1200" dirty="0">
              <a:solidFill>
                <a:schemeClr val="accent1">
                  <a:lumMod val="75000"/>
                </a:schemeClr>
              </a:solidFill>
              <a:latin typeface="+mj-lt"/>
              <a:ea typeface="+mj-ea"/>
              <a:cs typeface="+mj-cs"/>
            </a:endParaRPr>
          </a:p>
        </p:txBody>
      </p:sp>
      <p:sp>
        <p:nvSpPr>
          <p:cNvPr id="6" name="Content Placeholder 5">
            <a:extLst>
              <a:ext uri="{FF2B5EF4-FFF2-40B4-BE49-F238E27FC236}">
                <a16:creationId xmlns:a16="http://schemas.microsoft.com/office/drawing/2014/main" id="{B42ADD71-A06B-62C1-8549-97C760907ACD}"/>
              </a:ext>
            </a:extLst>
          </p:cNvPr>
          <p:cNvSpPr>
            <a:spLocks noGrp="1"/>
          </p:cNvSpPr>
          <p:nvPr>
            <p:ph sz="half" idx="1"/>
          </p:nvPr>
        </p:nvSpPr>
        <p:spPr>
          <a:xfrm>
            <a:off x="630936" y="1784555"/>
            <a:ext cx="4818888" cy="4424221"/>
          </a:xfrm>
        </p:spPr>
        <p:txBody>
          <a:bodyPr vert="horz" lIns="91440" tIns="45720" rIns="91440" bIns="45720" rtlCol="0" anchor="t">
            <a:normAutofit/>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Trusted partner for state-based quality initiatives</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in the nation mandatory quarterly quality reporting for hospitals</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Voluntary eCQM data collection and race/ethnicity stratification for ambulatory practices</a:t>
            </a:r>
          </a:p>
        </p:txBody>
      </p:sp>
      <p:graphicFrame>
        <p:nvGraphicFramePr>
          <p:cNvPr id="3" name="Diagram 2">
            <a:extLst>
              <a:ext uri="{FF2B5EF4-FFF2-40B4-BE49-F238E27FC236}">
                <a16:creationId xmlns:a16="http://schemas.microsoft.com/office/drawing/2014/main" id="{9258D9AB-5DBB-3EDC-1A69-B60580969CF1}"/>
              </a:ext>
            </a:extLst>
          </p:cNvPr>
          <p:cNvGraphicFramePr/>
          <p:nvPr>
            <p:extLst>
              <p:ext uri="{D42A27DB-BD31-4B8C-83A1-F6EECF244321}">
                <p14:modId xmlns:p14="http://schemas.microsoft.com/office/powerpoint/2010/main" val="3257877668"/>
              </p:ext>
            </p:extLst>
          </p:nvPr>
        </p:nvGraphicFramePr>
        <p:xfrm>
          <a:off x="5633883" y="1784555"/>
          <a:ext cx="5530645" cy="4026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977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9874-DA0B-5A22-1E14-3706D59D9207}"/>
              </a:ext>
            </a:extLst>
          </p:cNvPr>
          <p:cNvSpPr>
            <a:spLocks noGrp="1"/>
          </p:cNvSpPr>
          <p:nvPr>
            <p:ph type="title"/>
          </p:nvPr>
        </p:nvSpPr>
        <p:spPr/>
        <p:txBody>
          <a:bodyPr/>
          <a:lstStyle/>
          <a:p>
            <a:r>
              <a:rPr lang="en-US" dirty="0"/>
              <a:t>HSCRC: Who We Are</a:t>
            </a:r>
          </a:p>
        </p:txBody>
      </p:sp>
      <p:pic>
        <p:nvPicPr>
          <p:cNvPr id="12" name="Google Shape;322;p4">
            <a:extLst>
              <a:ext uri="{FF2B5EF4-FFF2-40B4-BE49-F238E27FC236}">
                <a16:creationId xmlns:a16="http://schemas.microsoft.com/office/drawing/2014/main" id="{0ADECE1A-98E9-1E0D-92D3-65C1E788E06F}"/>
              </a:ext>
            </a:extLst>
          </p:cNvPr>
          <p:cNvPicPr preferRelativeResize="0"/>
          <p:nvPr/>
        </p:nvPicPr>
        <p:blipFill rotWithShape="1">
          <a:blip r:embed="rId2">
            <a:alphaModFix/>
          </a:blip>
          <a:srcRect/>
          <a:stretch/>
        </p:blipFill>
        <p:spPr>
          <a:xfrm>
            <a:off x="2395355" y="2364516"/>
            <a:ext cx="2757384" cy="2222789"/>
          </a:xfrm>
          <a:prstGeom prst="rect">
            <a:avLst/>
          </a:prstGeom>
          <a:noFill/>
          <a:ln>
            <a:noFill/>
          </a:ln>
        </p:spPr>
      </p:pic>
      <p:sp>
        <p:nvSpPr>
          <p:cNvPr id="13" name="Google Shape;324;p4">
            <a:extLst>
              <a:ext uri="{FF2B5EF4-FFF2-40B4-BE49-F238E27FC236}">
                <a16:creationId xmlns:a16="http://schemas.microsoft.com/office/drawing/2014/main" id="{4CE79215-CC26-9F52-4DDB-8394AACF2CED}"/>
              </a:ext>
            </a:extLst>
          </p:cNvPr>
          <p:cNvSpPr/>
          <p:nvPr/>
        </p:nvSpPr>
        <p:spPr>
          <a:xfrm>
            <a:off x="801750" y="2056636"/>
            <a:ext cx="5729680" cy="4317765"/>
          </a:xfrm>
          <a:prstGeom prst="rect">
            <a:avLst/>
          </a:prstGeom>
          <a:noFill/>
          <a:ln w="25400" cap="flat" cmpd="sng">
            <a:solidFill>
              <a:srgbClr val="BFBFBF"/>
            </a:solidFill>
            <a:prstDash val="solid"/>
            <a:round/>
            <a:headEnd type="none" w="sm" len="sm"/>
            <a:tailEnd type="none" w="sm" len="sm"/>
          </a:ln>
        </p:spPr>
        <p:txBody>
          <a:bodyPr spcFirstLastPara="1" wrap="square" lIns="182875" tIns="0" rIns="182875" bIns="365750"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rPr>
              <a:t>The Maryland Health Services Cost Review Commission (HSCRC) is an independent state agency responsible for regulating the quality and cost of hospital services to ensure all Marylanders have access to high value healthcare.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4" name="Google Shape;325;p4">
            <a:extLst>
              <a:ext uri="{FF2B5EF4-FFF2-40B4-BE49-F238E27FC236}">
                <a16:creationId xmlns:a16="http://schemas.microsoft.com/office/drawing/2014/main" id="{DD5F2CAB-FAA8-7F44-27F7-04C293311FC2}"/>
              </a:ext>
            </a:extLst>
          </p:cNvPr>
          <p:cNvSpPr/>
          <p:nvPr/>
        </p:nvSpPr>
        <p:spPr>
          <a:xfrm>
            <a:off x="6676983" y="2056635"/>
            <a:ext cx="4810743" cy="2014541"/>
          </a:xfrm>
          <a:prstGeom prst="rect">
            <a:avLst/>
          </a:prstGeom>
          <a:solidFill>
            <a:schemeClr val="accent1"/>
          </a:solidFill>
          <a:ln>
            <a:noFill/>
          </a:ln>
        </p:spPr>
        <p:txBody>
          <a:bodyPr spcFirstLastPara="1" wrap="square" lIns="182875" tIns="0" rIns="182875"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1200" cap="none" spc="0" normalizeH="0" baseline="0" noProof="0" dirty="0">
                <a:ln>
                  <a:noFill/>
                </a:ln>
                <a:solidFill>
                  <a:prstClr val="white"/>
                </a:solidFill>
                <a:effectLst/>
                <a:uLnTx/>
                <a:uFillTx/>
                <a:latin typeface="Arial"/>
                <a:ea typeface="Arial"/>
                <a:cs typeface="Arial"/>
                <a:sym typeface="Arial"/>
              </a:rPr>
              <a:t>HSCRC’s vision </a:t>
            </a:r>
            <a:r>
              <a:rPr kumimoji="0" lang="en-US" sz="1800" b="0" i="0" u="none" strike="noStrike" kern="1200" cap="none" spc="0" normalizeH="0" baseline="0" noProof="0" dirty="0">
                <a:ln>
                  <a:noFill/>
                </a:ln>
                <a:solidFill>
                  <a:prstClr val="white"/>
                </a:solidFill>
                <a:effectLst/>
                <a:uLnTx/>
                <a:uFillTx/>
                <a:latin typeface="Arial"/>
                <a:ea typeface="Arial"/>
                <a:cs typeface="Arial"/>
                <a:sym typeface="Arial"/>
              </a:rPr>
              <a:t>is to enhance the quality of health care and patient experience, improve population health and health outcomes, and reduce the total cost of care for Marylanders.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326;p4">
            <a:extLst>
              <a:ext uri="{FF2B5EF4-FFF2-40B4-BE49-F238E27FC236}">
                <a16:creationId xmlns:a16="http://schemas.microsoft.com/office/drawing/2014/main" id="{B0F78DFB-8A1D-1BAB-BD06-22C6177C190C}"/>
              </a:ext>
            </a:extLst>
          </p:cNvPr>
          <p:cNvSpPr/>
          <p:nvPr/>
        </p:nvSpPr>
        <p:spPr>
          <a:xfrm>
            <a:off x="6676984" y="4169230"/>
            <a:ext cx="4810743" cy="2181419"/>
          </a:xfrm>
          <a:prstGeom prst="rect">
            <a:avLst/>
          </a:prstGeom>
          <a:solidFill>
            <a:schemeClr val="accent4">
              <a:lumMod val="50000"/>
              <a:alpha val="52549"/>
            </a:schemeClr>
          </a:solidFill>
          <a:ln w="254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82875" tIns="0" rIns="182875"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1200" cap="none" spc="0" normalizeH="0" baseline="0" noProof="0" dirty="0">
                <a:ln>
                  <a:noFill/>
                </a:ln>
                <a:solidFill>
                  <a:prstClr val="white"/>
                </a:solidFill>
                <a:effectLst/>
                <a:uLnTx/>
                <a:uFillTx/>
                <a:latin typeface="Arial"/>
                <a:ea typeface="Arial"/>
                <a:cs typeface="Arial"/>
                <a:sym typeface="Arial"/>
              </a:rPr>
              <a:t>The HSCRC establishes rates for all hospital services and helps develop the State’s innovative efforts to transform the delivery system and achieve goals under the Maryland Health Model.</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943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E54AC0B-BE5B-4914-9D34-766C01B17A17}"/>
              </a:ext>
            </a:extLst>
          </p:cNvPr>
          <p:cNvSpPr txBox="1"/>
          <p:nvPr/>
        </p:nvSpPr>
        <p:spPr>
          <a:xfrm>
            <a:off x="6957988" y="632862"/>
            <a:ext cx="4601150" cy="707886"/>
          </a:xfrm>
          <a:prstGeom prst="rect">
            <a:avLst/>
          </a:prstGeom>
          <a:noFill/>
        </p:spPr>
        <p:txBody>
          <a:bodyPr wrap="square" lIns="0" rIns="0" rtlCol="0">
            <a:spAutoFit/>
          </a:bodyPr>
          <a:lstStyle/>
          <a:p>
            <a:r>
              <a:rPr lang="en-US" sz="4000" b="1" dirty="0">
                <a:latin typeface="Oswald" panose="00000500000000000000" pitchFamily="2" charset="0"/>
              </a:rPr>
              <a:t>AGENDA</a:t>
            </a:r>
          </a:p>
        </p:txBody>
      </p:sp>
      <p:sp>
        <p:nvSpPr>
          <p:cNvPr id="26" name="TextBox 25">
            <a:extLst>
              <a:ext uri="{FF2B5EF4-FFF2-40B4-BE49-F238E27FC236}">
                <a16:creationId xmlns:a16="http://schemas.microsoft.com/office/drawing/2014/main" id="{8E634688-D582-4857-9E13-B9D05AB4C1D4}"/>
              </a:ext>
            </a:extLst>
          </p:cNvPr>
          <p:cNvSpPr txBox="1"/>
          <p:nvPr/>
        </p:nvSpPr>
        <p:spPr>
          <a:xfrm>
            <a:off x="7799403" y="1957035"/>
            <a:ext cx="3950637" cy="919226"/>
          </a:xfrm>
          <a:prstGeom prst="rect">
            <a:avLst/>
          </a:prstGeom>
          <a:noFill/>
        </p:spPr>
        <p:txBody>
          <a:bodyPr wrap="square" rtlCol="0">
            <a:spAutoFit/>
          </a:bodyPr>
          <a:lstStyle/>
          <a:p>
            <a:pPr marL="285750" indent="-285750">
              <a:lnSpc>
                <a:spcPts val="1600"/>
              </a:lnSpc>
              <a:buFont typeface="Arial" panose="020B0604020202020204" pitchFamily="34" charset="0"/>
              <a:buChar char="•"/>
            </a:pPr>
            <a:r>
              <a:rPr lang="en-US" sz="1600" dirty="0">
                <a:latin typeface="Poppins Light" panose="00000400000000000000" pitchFamily="2" charset="0"/>
                <a:cs typeface="Poppins Light" panose="00000400000000000000" pitchFamily="2" charset="0"/>
              </a:rPr>
              <a:t>Overview of National Trends in Quality Measurement and Reporting and how it relates to Hospital Quality Reporting in MD</a:t>
            </a:r>
          </a:p>
        </p:txBody>
      </p:sp>
      <p:sp>
        <p:nvSpPr>
          <p:cNvPr id="28" name="TextBox 27">
            <a:extLst>
              <a:ext uri="{FF2B5EF4-FFF2-40B4-BE49-F238E27FC236}">
                <a16:creationId xmlns:a16="http://schemas.microsoft.com/office/drawing/2014/main" id="{93101402-67EA-40F9-A4F1-F1326A7D7A4F}"/>
              </a:ext>
            </a:extLst>
          </p:cNvPr>
          <p:cNvSpPr txBox="1"/>
          <p:nvPr/>
        </p:nvSpPr>
        <p:spPr>
          <a:xfrm>
            <a:off x="7799403" y="3217054"/>
            <a:ext cx="3759735" cy="714042"/>
          </a:xfrm>
          <a:prstGeom prst="rect">
            <a:avLst/>
          </a:prstGeom>
          <a:noFill/>
        </p:spPr>
        <p:txBody>
          <a:bodyPr wrap="square" rtlCol="0">
            <a:spAutoFit/>
          </a:bodyPr>
          <a:lstStyle/>
          <a:p>
            <a:pPr marL="285750" indent="-285750">
              <a:lnSpc>
                <a:spcPts val="1600"/>
              </a:lnSpc>
              <a:buFont typeface="Arial" panose="020B0604020202020204" pitchFamily="34" charset="0"/>
              <a:buChar char="•"/>
            </a:pPr>
            <a:r>
              <a:rPr lang="en-US" sz="1600" dirty="0">
                <a:latin typeface="Poppins Light" panose="00000400000000000000" pitchFamily="2" charset="0"/>
                <a:cs typeface="Poppins Light" panose="00000400000000000000" pitchFamily="2" charset="0"/>
              </a:rPr>
              <a:t>Medisolv Role</a:t>
            </a:r>
          </a:p>
          <a:p>
            <a:pPr marL="285750" indent="-285750">
              <a:lnSpc>
                <a:spcPts val="1600"/>
              </a:lnSpc>
              <a:buFont typeface="Arial" panose="020B0604020202020204" pitchFamily="34" charset="0"/>
              <a:buChar char="•"/>
            </a:pPr>
            <a:r>
              <a:rPr lang="en-US" sz="1600" dirty="0">
                <a:latin typeface="Poppins Light" panose="00000400000000000000" pitchFamily="2" charset="0"/>
                <a:cs typeface="Poppins Light" panose="00000400000000000000" pitchFamily="2" charset="0"/>
              </a:rPr>
              <a:t>CRISP Role</a:t>
            </a:r>
          </a:p>
          <a:p>
            <a:pPr marL="285750" indent="-285750">
              <a:lnSpc>
                <a:spcPts val="1600"/>
              </a:lnSpc>
              <a:buFont typeface="Arial" panose="020B0604020202020204" pitchFamily="34" charset="0"/>
              <a:buChar char="•"/>
            </a:pPr>
            <a:r>
              <a:rPr lang="en-US" sz="1600" dirty="0">
                <a:latin typeface="Poppins Light" panose="00000400000000000000" pitchFamily="2" charset="0"/>
                <a:cs typeface="Poppins Light" panose="00000400000000000000" pitchFamily="2" charset="0"/>
              </a:rPr>
              <a:t>HSCRC Needs/Requirements</a:t>
            </a:r>
          </a:p>
        </p:txBody>
      </p:sp>
      <p:sp>
        <p:nvSpPr>
          <p:cNvPr id="39" name="TextBox 38">
            <a:extLst>
              <a:ext uri="{FF2B5EF4-FFF2-40B4-BE49-F238E27FC236}">
                <a16:creationId xmlns:a16="http://schemas.microsoft.com/office/drawing/2014/main" id="{735464C0-569D-4B40-A0DB-3C2DC6FD4A56}"/>
              </a:ext>
            </a:extLst>
          </p:cNvPr>
          <p:cNvSpPr txBox="1"/>
          <p:nvPr/>
        </p:nvSpPr>
        <p:spPr>
          <a:xfrm>
            <a:off x="7799403" y="4439319"/>
            <a:ext cx="3759735" cy="714042"/>
          </a:xfrm>
          <a:prstGeom prst="rect">
            <a:avLst/>
          </a:prstGeom>
          <a:noFill/>
        </p:spPr>
        <p:txBody>
          <a:bodyPr wrap="square" rtlCol="0">
            <a:spAutoFit/>
          </a:bodyPr>
          <a:lstStyle/>
          <a:p>
            <a:pPr marL="285750" indent="-285750">
              <a:lnSpc>
                <a:spcPts val="1600"/>
              </a:lnSpc>
              <a:buFont typeface="Arial" panose="020B0604020202020204" pitchFamily="34" charset="0"/>
              <a:buChar char="•"/>
            </a:pPr>
            <a:r>
              <a:rPr lang="en-US" sz="1600" dirty="0">
                <a:latin typeface="Poppins Light" panose="00000400000000000000" pitchFamily="2" charset="0"/>
                <a:cs typeface="Poppins Light" panose="00000400000000000000" pitchFamily="2" charset="0"/>
              </a:rPr>
              <a:t>Program Achievements</a:t>
            </a:r>
          </a:p>
          <a:p>
            <a:pPr marL="285750" indent="-285750">
              <a:lnSpc>
                <a:spcPts val="1600"/>
              </a:lnSpc>
              <a:buFont typeface="Arial" panose="020B0604020202020204" pitchFamily="34" charset="0"/>
              <a:buChar char="•"/>
            </a:pPr>
            <a:r>
              <a:rPr lang="en-US" sz="1600" dirty="0">
                <a:latin typeface="Poppins Light" panose="00000400000000000000" pitchFamily="2" charset="0"/>
                <a:cs typeface="Poppins Light" panose="00000400000000000000" pitchFamily="2" charset="0"/>
              </a:rPr>
              <a:t>Lessons Learned</a:t>
            </a:r>
          </a:p>
          <a:p>
            <a:pPr marL="285750" indent="-285750">
              <a:lnSpc>
                <a:spcPts val="1600"/>
              </a:lnSpc>
              <a:buFont typeface="Arial" panose="020B0604020202020204" pitchFamily="34" charset="0"/>
              <a:buChar char="•"/>
            </a:pPr>
            <a:r>
              <a:rPr lang="en-US" sz="1600" dirty="0">
                <a:latin typeface="Poppins Light" panose="00000400000000000000" pitchFamily="2" charset="0"/>
                <a:cs typeface="Poppins Light" panose="00000400000000000000" pitchFamily="2" charset="0"/>
              </a:rPr>
              <a:t>Future Directions</a:t>
            </a:r>
          </a:p>
        </p:txBody>
      </p:sp>
    </p:spTree>
    <p:extLst>
      <p:ext uri="{BB962C8B-B14F-4D97-AF65-F5344CB8AC3E}">
        <p14:creationId xmlns:p14="http://schemas.microsoft.com/office/powerpoint/2010/main" val="114348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9874-DA0B-5A22-1E14-3706D59D9207}"/>
              </a:ext>
            </a:extLst>
          </p:cNvPr>
          <p:cNvSpPr>
            <a:spLocks noGrp="1"/>
          </p:cNvSpPr>
          <p:nvPr>
            <p:ph type="title"/>
          </p:nvPr>
        </p:nvSpPr>
        <p:spPr/>
        <p:txBody>
          <a:bodyPr/>
          <a:lstStyle/>
          <a:p>
            <a:r>
              <a:rPr lang="en-US" dirty="0"/>
              <a:t>HSCRC Hospital Rate Setting Over Time</a:t>
            </a:r>
          </a:p>
        </p:txBody>
      </p:sp>
      <p:sp>
        <p:nvSpPr>
          <p:cNvPr id="3" name="Google Shape;359;p328">
            <a:extLst>
              <a:ext uri="{FF2B5EF4-FFF2-40B4-BE49-F238E27FC236}">
                <a16:creationId xmlns:a16="http://schemas.microsoft.com/office/drawing/2014/main" id="{593C336B-F5A5-9A98-1141-F5BA81359BCC}"/>
              </a:ext>
            </a:extLst>
          </p:cNvPr>
          <p:cNvSpPr/>
          <p:nvPr/>
        </p:nvSpPr>
        <p:spPr>
          <a:xfrm>
            <a:off x="3676304" y="1699955"/>
            <a:ext cx="2891201" cy="782320"/>
          </a:xfrm>
          <a:prstGeom prst="rect">
            <a:avLst/>
          </a:prstGeom>
          <a:solidFill>
            <a:srgbClr val="A5A5A5"/>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1200" cap="none" spc="0" normalizeH="0" baseline="0" noProof="0" dirty="0">
                <a:ln>
                  <a:noFill/>
                </a:ln>
                <a:solidFill>
                  <a:prstClr val="white"/>
                </a:solidFill>
                <a:effectLst/>
                <a:uLnTx/>
                <a:uFillTx/>
                <a:latin typeface="Arial"/>
                <a:ea typeface="Arial"/>
                <a:cs typeface="Arial"/>
                <a:sym typeface="Arial"/>
              </a:rPr>
              <a:t>All-Payer Model (2014-2018): </a:t>
            </a:r>
            <a:r>
              <a:rPr kumimoji="0" lang="en-US" sz="2000" b="1" i="0" u="none" strike="noStrike" kern="1200" cap="none" spc="0" normalizeH="0" baseline="0" noProof="0" dirty="0">
                <a:ln>
                  <a:noFill/>
                </a:ln>
                <a:solidFill>
                  <a:prstClr val="white"/>
                </a:solidFill>
                <a:effectLst/>
                <a:uLnTx/>
                <a:uFillTx/>
                <a:latin typeface="Arial"/>
                <a:ea typeface="Arial"/>
                <a:cs typeface="Arial"/>
                <a:sym typeface="Arial"/>
              </a:rPr>
              <a:t>Hospital Focus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4" name="Google Shape;360;p328">
            <a:extLst>
              <a:ext uri="{FF2B5EF4-FFF2-40B4-BE49-F238E27FC236}">
                <a16:creationId xmlns:a16="http://schemas.microsoft.com/office/drawing/2014/main" id="{55B37A95-FA01-A107-2C4E-8D5F92838F41}"/>
              </a:ext>
            </a:extLst>
          </p:cNvPr>
          <p:cNvSpPr/>
          <p:nvPr/>
        </p:nvSpPr>
        <p:spPr>
          <a:xfrm>
            <a:off x="7094919" y="1690688"/>
            <a:ext cx="4417631" cy="782320"/>
          </a:xfrm>
          <a:prstGeom prst="rect">
            <a:avLst/>
          </a:prstGeom>
          <a:solidFill>
            <a:schemeClr val="accent1"/>
          </a:solidFill>
          <a:ln w="25400" cap="flat" cmpd="sng">
            <a:solidFill>
              <a:srgbClr val="216C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1200" cap="none" spc="0" normalizeH="0" baseline="0" noProof="0" dirty="0">
                <a:ln>
                  <a:noFill/>
                </a:ln>
                <a:solidFill>
                  <a:prstClr val="white"/>
                </a:solidFill>
                <a:effectLst/>
                <a:uLnTx/>
                <a:uFillTx/>
                <a:latin typeface="Arial"/>
                <a:ea typeface="Arial"/>
                <a:cs typeface="Arial"/>
                <a:sym typeface="Arial"/>
              </a:rPr>
              <a:t>Total Cost of Care Model (2019-2028): </a:t>
            </a:r>
            <a:r>
              <a:rPr kumimoji="0" lang="en-US" sz="2000" b="1" i="0" u="none" strike="noStrike" kern="1200" cap="none" spc="0" normalizeH="0" baseline="0" noProof="0" dirty="0">
                <a:ln>
                  <a:noFill/>
                </a:ln>
                <a:solidFill>
                  <a:prstClr val="white"/>
                </a:solidFill>
                <a:effectLst/>
                <a:uLnTx/>
                <a:uFillTx/>
                <a:latin typeface="Arial"/>
                <a:ea typeface="Arial"/>
                <a:cs typeface="Arial"/>
                <a:sym typeface="Arial"/>
              </a:rPr>
              <a:t>Health System Focus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5" name="Google Shape;361;p328">
            <a:extLst>
              <a:ext uri="{FF2B5EF4-FFF2-40B4-BE49-F238E27FC236}">
                <a16:creationId xmlns:a16="http://schemas.microsoft.com/office/drawing/2014/main" id="{DACC0AC2-A706-9082-57B0-4761CA376F1B}"/>
              </a:ext>
            </a:extLst>
          </p:cNvPr>
          <p:cNvSpPr/>
          <p:nvPr/>
        </p:nvSpPr>
        <p:spPr>
          <a:xfrm>
            <a:off x="6775552" y="4551326"/>
            <a:ext cx="226551" cy="209805"/>
          </a:xfrm>
          <a:prstGeom prst="chevron">
            <a:avLst>
              <a:gd name="adj" fmla="val 50000"/>
            </a:avLst>
          </a:prstGeom>
          <a:gradFill>
            <a:gsLst>
              <a:gs pos="0">
                <a:srgbClr val="BFBFBF"/>
              </a:gs>
              <a:gs pos="32000">
                <a:srgbClr val="BFBFBF"/>
              </a:gs>
              <a:gs pos="84000">
                <a:schemeClr val="accent2"/>
              </a:gs>
              <a:gs pos="100000">
                <a:schemeClr val="accent2"/>
              </a:gs>
            </a:gsLst>
            <a:lin ang="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362;p328">
            <a:extLst>
              <a:ext uri="{FF2B5EF4-FFF2-40B4-BE49-F238E27FC236}">
                <a16:creationId xmlns:a16="http://schemas.microsoft.com/office/drawing/2014/main" id="{EB9906CC-61E6-645D-C91F-E47B224B79AE}"/>
              </a:ext>
            </a:extLst>
          </p:cNvPr>
          <p:cNvSpPr/>
          <p:nvPr/>
        </p:nvSpPr>
        <p:spPr>
          <a:xfrm>
            <a:off x="3676305" y="3028777"/>
            <a:ext cx="2891200" cy="3444240"/>
          </a:xfrm>
          <a:prstGeom prst="rect">
            <a:avLst/>
          </a:prstGeom>
          <a:noFill/>
          <a:ln w="57150" cap="flat" cmpd="sng">
            <a:solidFill>
              <a:srgbClr val="D8D8D8"/>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1200" cap="none" spc="0" normalizeH="0" baseline="0" noProof="0" dirty="0">
                <a:ln>
                  <a:noFill/>
                </a:ln>
                <a:solidFill>
                  <a:prstClr val="black"/>
                </a:solidFill>
                <a:effectLst/>
                <a:uLnTx/>
                <a:uFillTx/>
                <a:latin typeface="Arial"/>
                <a:ea typeface="Arial"/>
                <a:cs typeface="Arial"/>
                <a:sym typeface="Arial"/>
              </a:rPr>
              <a:t>Focus on:</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 name="Google Shape;363;p328">
            <a:extLst>
              <a:ext uri="{FF2B5EF4-FFF2-40B4-BE49-F238E27FC236}">
                <a16:creationId xmlns:a16="http://schemas.microsoft.com/office/drawing/2014/main" id="{3B9C30E5-75B3-1E08-AD6B-D20ADA48E0F3}"/>
              </a:ext>
            </a:extLst>
          </p:cNvPr>
          <p:cNvSpPr/>
          <p:nvPr/>
        </p:nvSpPr>
        <p:spPr>
          <a:xfrm>
            <a:off x="7094918" y="2981606"/>
            <a:ext cx="4417632" cy="3444240"/>
          </a:xfrm>
          <a:prstGeom prst="rect">
            <a:avLst/>
          </a:prstGeom>
          <a:solidFill>
            <a:schemeClr val="bg1"/>
          </a:solidFill>
          <a:ln w="57150" cap="flat" cmpd="sng">
            <a:solidFill>
              <a:srgbClr val="85C2FF"/>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1200" cap="none" spc="0" normalizeH="0" baseline="0" noProof="0" dirty="0">
                <a:ln>
                  <a:noFill/>
                </a:ln>
                <a:solidFill>
                  <a:prstClr val="black"/>
                </a:solidFill>
                <a:effectLst/>
                <a:uLnTx/>
                <a:uFillTx/>
                <a:latin typeface="Arial"/>
                <a:ea typeface="Arial"/>
                <a:cs typeface="Arial"/>
                <a:sym typeface="Arial"/>
              </a:rPr>
              <a:t>Focus on:</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8" name="Google Shape;364;p328">
            <a:extLst>
              <a:ext uri="{FF2B5EF4-FFF2-40B4-BE49-F238E27FC236}">
                <a16:creationId xmlns:a16="http://schemas.microsoft.com/office/drawing/2014/main" id="{016C7ED8-CCB1-C226-3DB9-EDE9CFE80E93}"/>
              </a:ext>
            </a:extLst>
          </p:cNvPr>
          <p:cNvSpPr/>
          <p:nvPr/>
        </p:nvSpPr>
        <p:spPr>
          <a:xfrm>
            <a:off x="6775551" y="2405343"/>
            <a:ext cx="226551" cy="209805"/>
          </a:xfrm>
          <a:prstGeom prst="chevron">
            <a:avLst>
              <a:gd name="adj" fmla="val 50000"/>
            </a:avLst>
          </a:prstGeom>
          <a:gradFill>
            <a:gsLst>
              <a:gs pos="0">
                <a:srgbClr val="BFBFBF"/>
              </a:gs>
              <a:gs pos="32000">
                <a:srgbClr val="BFBFBF"/>
              </a:gs>
              <a:gs pos="84000">
                <a:schemeClr val="accent2"/>
              </a:gs>
              <a:gs pos="100000">
                <a:schemeClr val="accent2"/>
              </a:gs>
            </a:gsLst>
            <a:lin ang="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9" name="Google Shape;365;p328">
            <a:extLst>
              <a:ext uri="{FF2B5EF4-FFF2-40B4-BE49-F238E27FC236}">
                <a16:creationId xmlns:a16="http://schemas.microsoft.com/office/drawing/2014/main" id="{9DD49376-F438-CB6D-AA24-14E0EDB92CDE}"/>
              </a:ext>
            </a:extLst>
          </p:cNvPr>
          <p:cNvSpPr/>
          <p:nvPr/>
        </p:nvSpPr>
        <p:spPr>
          <a:xfrm>
            <a:off x="3838335" y="3704680"/>
            <a:ext cx="2364363" cy="57340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Hospital</a:t>
            </a: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rPr>
              <a:t> savings: Global Budgets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0" name="Google Shape;366;p328">
            <a:extLst>
              <a:ext uri="{FF2B5EF4-FFF2-40B4-BE49-F238E27FC236}">
                <a16:creationId xmlns:a16="http://schemas.microsoft.com/office/drawing/2014/main" id="{F2E5CB21-5CA5-C915-A698-3F83DBE062D0}"/>
              </a:ext>
            </a:extLst>
          </p:cNvPr>
          <p:cNvSpPr/>
          <p:nvPr/>
        </p:nvSpPr>
        <p:spPr>
          <a:xfrm>
            <a:off x="3838335" y="4433120"/>
            <a:ext cx="2364363" cy="6400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Hospital </a:t>
            </a: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rPr>
              <a:t>quality- Expansion</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1" name="Google Shape;367;p328">
            <a:extLst>
              <a:ext uri="{FF2B5EF4-FFF2-40B4-BE49-F238E27FC236}">
                <a16:creationId xmlns:a16="http://schemas.microsoft.com/office/drawing/2014/main" id="{DEBF4602-3AC2-5AD3-894B-7CA342F05FFE}"/>
              </a:ext>
            </a:extLst>
          </p:cNvPr>
          <p:cNvSpPr/>
          <p:nvPr/>
        </p:nvSpPr>
        <p:spPr>
          <a:xfrm>
            <a:off x="3838335" y="5221854"/>
            <a:ext cx="2364363" cy="111093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Hospital </a:t>
            </a: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rPr>
              <a:t>alignment</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6" name="Google Shape;368;p328">
            <a:extLst>
              <a:ext uri="{FF2B5EF4-FFF2-40B4-BE49-F238E27FC236}">
                <a16:creationId xmlns:a16="http://schemas.microsoft.com/office/drawing/2014/main" id="{606764BD-B7B9-946B-5743-62001F5BB766}"/>
              </a:ext>
            </a:extLst>
          </p:cNvPr>
          <p:cNvSpPr/>
          <p:nvPr/>
        </p:nvSpPr>
        <p:spPr>
          <a:xfrm>
            <a:off x="7332947" y="3443886"/>
            <a:ext cx="3886925" cy="640080"/>
          </a:xfrm>
          <a:prstGeom prst="rect">
            <a:avLst/>
          </a:prstGeom>
          <a:solidFill>
            <a:schemeClr val="tx2">
              <a:lumMod val="25000"/>
              <a:lumOff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Total Cost of Care </a:t>
            </a: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rPr>
              <a:t>savings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7" name="Google Shape;369;p328">
            <a:extLst>
              <a:ext uri="{FF2B5EF4-FFF2-40B4-BE49-F238E27FC236}">
                <a16:creationId xmlns:a16="http://schemas.microsoft.com/office/drawing/2014/main" id="{C9658333-267D-A148-F8A4-D87887CD7EC8}"/>
              </a:ext>
            </a:extLst>
          </p:cNvPr>
          <p:cNvSpPr/>
          <p:nvPr/>
        </p:nvSpPr>
        <p:spPr>
          <a:xfrm>
            <a:off x="7332947" y="4336188"/>
            <a:ext cx="3886925" cy="640080"/>
          </a:xfrm>
          <a:prstGeom prst="rect">
            <a:avLst/>
          </a:prstGeom>
          <a:solidFill>
            <a:schemeClr val="tx2">
              <a:lumMod val="25000"/>
              <a:lumOff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rPr>
              <a:t>Hospital quality and </a:t>
            </a: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population health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8" name="Google Shape;370;p328">
            <a:extLst>
              <a:ext uri="{FF2B5EF4-FFF2-40B4-BE49-F238E27FC236}">
                <a16:creationId xmlns:a16="http://schemas.microsoft.com/office/drawing/2014/main" id="{6729DE34-F687-3584-36EB-6953A6A7A2F8}"/>
              </a:ext>
            </a:extLst>
          </p:cNvPr>
          <p:cNvSpPr/>
          <p:nvPr/>
        </p:nvSpPr>
        <p:spPr>
          <a:xfrm>
            <a:off x="7332948" y="5221854"/>
            <a:ext cx="3886925" cy="1110932"/>
          </a:xfrm>
          <a:prstGeom prst="rect">
            <a:avLst/>
          </a:prstGeom>
          <a:solidFill>
            <a:schemeClr val="tx2">
              <a:lumMod val="25000"/>
              <a:lumOff val="75000"/>
            </a:schemeClr>
          </a:solidFill>
          <a:ln>
            <a:solidFill>
              <a:schemeClr val="accent1">
                <a:lumMod val="40000"/>
                <a:lumOff val="6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System-wide provider </a:t>
            </a: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rPr>
              <a:t>alignment, including opportunities for </a:t>
            </a: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primary care </a:t>
            </a: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rPr>
              <a:t>and other </a:t>
            </a: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non-hospital providers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9" name="Google Shape;371;p328">
            <a:extLst>
              <a:ext uri="{FF2B5EF4-FFF2-40B4-BE49-F238E27FC236}">
                <a16:creationId xmlns:a16="http://schemas.microsoft.com/office/drawing/2014/main" id="{60AECBF2-D25F-AB2F-28F6-7EDB6D2B4A0E}"/>
              </a:ext>
            </a:extLst>
          </p:cNvPr>
          <p:cNvSpPr/>
          <p:nvPr/>
        </p:nvSpPr>
        <p:spPr>
          <a:xfrm>
            <a:off x="400937" y="1690688"/>
            <a:ext cx="2891201" cy="1013300"/>
          </a:xfrm>
          <a:prstGeom prst="rect">
            <a:avLst/>
          </a:prstGeom>
          <a:solidFill>
            <a:srgbClr val="A5A5A5"/>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1200" cap="none" spc="0" normalizeH="0" baseline="0" noProof="0" dirty="0">
                <a:ln>
                  <a:noFill/>
                </a:ln>
                <a:solidFill>
                  <a:srgbClr val="E8E8E8"/>
                </a:solidFill>
                <a:effectLst/>
                <a:uLnTx/>
                <a:uFillTx/>
                <a:latin typeface="Arial"/>
                <a:ea typeface="Arial"/>
                <a:cs typeface="Arial"/>
                <a:sym typeface="Arial"/>
              </a:rPr>
              <a:t>Hospital Rate Setting </a:t>
            </a:r>
            <a:r>
              <a:rPr kumimoji="0" lang="en-US" sz="2000" b="0" i="0" u="none" strike="noStrike" kern="1200" cap="none" spc="0" normalizeH="0" baseline="0" noProof="0" dirty="0">
                <a:ln>
                  <a:noFill/>
                </a:ln>
                <a:solidFill>
                  <a:srgbClr val="E8E8E8"/>
                </a:solidFill>
                <a:effectLst/>
                <a:uLnTx/>
                <a:uFillTx/>
                <a:latin typeface="Arial"/>
                <a:ea typeface="Arial"/>
                <a:cs typeface="Arial"/>
                <a:sym typeface="Arial"/>
              </a:rPr>
              <a:t>(1970s-2013) Encounter Focus</a:t>
            </a:r>
            <a:endParaRPr kumimoji="0" sz="1400" b="0" i="0" u="none" strike="noStrike" kern="1200" cap="none" spc="0" normalizeH="0" baseline="0" noProof="0" dirty="0">
              <a:ln>
                <a:noFill/>
              </a:ln>
              <a:solidFill>
                <a:srgbClr val="E8E8E8"/>
              </a:solidFill>
              <a:effectLst/>
              <a:uLnTx/>
              <a:uFillTx/>
              <a:latin typeface="Arial"/>
              <a:ea typeface="Arial"/>
              <a:cs typeface="Arial"/>
              <a:sym typeface="Arial"/>
            </a:endParaRPr>
          </a:p>
        </p:txBody>
      </p:sp>
      <p:sp>
        <p:nvSpPr>
          <p:cNvPr id="20" name="Google Shape;372;p328">
            <a:extLst>
              <a:ext uri="{FF2B5EF4-FFF2-40B4-BE49-F238E27FC236}">
                <a16:creationId xmlns:a16="http://schemas.microsoft.com/office/drawing/2014/main" id="{15ED13D2-A499-701B-F65F-B377DDBF8D19}"/>
              </a:ext>
            </a:extLst>
          </p:cNvPr>
          <p:cNvSpPr/>
          <p:nvPr/>
        </p:nvSpPr>
        <p:spPr>
          <a:xfrm>
            <a:off x="3347907" y="4703726"/>
            <a:ext cx="226551" cy="209805"/>
          </a:xfrm>
          <a:prstGeom prst="chevron">
            <a:avLst>
              <a:gd name="adj" fmla="val 50000"/>
            </a:avLst>
          </a:prstGeom>
          <a:gradFill>
            <a:gsLst>
              <a:gs pos="0">
                <a:srgbClr val="BFBFBF"/>
              </a:gs>
              <a:gs pos="32000">
                <a:srgbClr val="BFBFBF"/>
              </a:gs>
              <a:gs pos="84000">
                <a:schemeClr val="accent2"/>
              </a:gs>
              <a:gs pos="100000">
                <a:schemeClr val="accent2"/>
              </a:gs>
            </a:gsLst>
            <a:lin ang="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21" name="Google Shape;373;p328">
            <a:extLst>
              <a:ext uri="{FF2B5EF4-FFF2-40B4-BE49-F238E27FC236}">
                <a16:creationId xmlns:a16="http://schemas.microsoft.com/office/drawing/2014/main" id="{17D11B9C-63D1-47C8-7433-5BA9E0B1E12B}"/>
              </a:ext>
            </a:extLst>
          </p:cNvPr>
          <p:cNvSpPr/>
          <p:nvPr/>
        </p:nvSpPr>
        <p:spPr>
          <a:xfrm>
            <a:off x="410300" y="3048635"/>
            <a:ext cx="2891200" cy="3444240"/>
          </a:xfrm>
          <a:prstGeom prst="rect">
            <a:avLst/>
          </a:prstGeom>
          <a:noFill/>
          <a:ln w="57150" cap="flat" cmpd="sng">
            <a:solidFill>
              <a:srgbClr val="D8D8D8"/>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1200" cap="none" spc="0" normalizeH="0" baseline="0" noProof="0" dirty="0">
                <a:ln>
                  <a:noFill/>
                </a:ln>
                <a:solidFill>
                  <a:srgbClr val="E8E8E8">
                    <a:lumMod val="50000"/>
                  </a:srgbClr>
                </a:solidFill>
                <a:effectLst/>
                <a:uLnTx/>
                <a:uFillTx/>
                <a:latin typeface="Arial"/>
                <a:ea typeface="Arial"/>
                <a:cs typeface="Arial"/>
                <a:sym typeface="Arial"/>
              </a:rPr>
              <a:t>Focus on:</a:t>
            </a:r>
            <a:endParaRPr kumimoji="0" sz="1400" b="0" i="0" u="none" strike="noStrike" kern="1200" cap="none" spc="0" normalizeH="0" baseline="0" noProof="0" dirty="0">
              <a:ln>
                <a:noFill/>
              </a:ln>
              <a:solidFill>
                <a:srgbClr val="E8E8E8">
                  <a:lumMod val="50000"/>
                </a:srgbClr>
              </a:solidFill>
              <a:effectLst/>
              <a:uLnTx/>
              <a:uFillTx/>
              <a:latin typeface="Arial"/>
              <a:ea typeface="Arial"/>
              <a:cs typeface="Arial"/>
              <a:sym typeface="Arial"/>
            </a:endParaRPr>
          </a:p>
        </p:txBody>
      </p:sp>
      <p:sp>
        <p:nvSpPr>
          <p:cNvPr id="22" name="Google Shape;374;p328">
            <a:extLst>
              <a:ext uri="{FF2B5EF4-FFF2-40B4-BE49-F238E27FC236}">
                <a16:creationId xmlns:a16="http://schemas.microsoft.com/office/drawing/2014/main" id="{265A10C5-D0F0-7003-B7DA-B150DD53E2B5}"/>
              </a:ext>
            </a:extLst>
          </p:cNvPr>
          <p:cNvSpPr/>
          <p:nvPr/>
        </p:nvSpPr>
        <p:spPr>
          <a:xfrm>
            <a:off x="3370945" y="2136754"/>
            <a:ext cx="226551" cy="209805"/>
          </a:xfrm>
          <a:prstGeom prst="chevron">
            <a:avLst>
              <a:gd name="adj" fmla="val 50000"/>
            </a:avLst>
          </a:prstGeom>
          <a:gradFill>
            <a:gsLst>
              <a:gs pos="0">
                <a:srgbClr val="BFBFBF"/>
              </a:gs>
              <a:gs pos="32000">
                <a:srgbClr val="BFBFBF"/>
              </a:gs>
              <a:gs pos="84000">
                <a:schemeClr val="accent2"/>
              </a:gs>
              <a:gs pos="100000">
                <a:schemeClr val="accent2"/>
              </a:gs>
            </a:gsLst>
            <a:lin ang="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23" name="Google Shape;375;p328">
            <a:extLst>
              <a:ext uri="{FF2B5EF4-FFF2-40B4-BE49-F238E27FC236}">
                <a16:creationId xmlns:a16="http://schemas.microsoft.com/office/drawing/2014/main" id="{19D179D9-79C1-3552-798C-CD9F25B1D2D1}"/>
              </a:ext>
            </a:extLst>
          </p:cNvPr>
          <p:cNvSpPr/>
          <p:nvPr/>
        </p:nvSpPr>
        <p:spPr>
          <a:xfrm>
            <a:off x="628401" y="3706477"/>
            <a:ext cx="2364363" cy="57340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Arial"/>
                <a:cs typeface="Arial"/>
                <a:sym typeface="Arial"/>
              </a:rPr>
              <a:t>Hospital</a:t>
            </a:r>
            <a:r>
              <a:rPr kumimoji="0" lang="en-US" sz="1800" b="0" i="0" u="none" strike="noStrike" kern="1200" cap="none" spc="0" normalizeH="0" baseline="0" noProof="0" dirty="0">
                <a:ln>
                  <a:noFill/>
                </a:ln>
                <a:solidFill>
                  <a:srgbClr val="E8E8E8">
                    <a:lumMod val="50000"/>
                  </a:srgbClr>
                </a:solidFill>
                <a:effectLst/>
                <a:uLnTx/>
                <a:uFillTx/>
                <a:latin typeface="Arial"/>
                <a:ea typeface="Arial"/>
                <a:cs typeface="Arial"/>
                <a:sym typeface="Arial"/>
              </a:rPr>
              <a:t> charge per case</a:t>
            </a:r>
            <a:endParaRPr kumimoji="0" sz="1400" b="0" i="0" u="none" strike="noStrike" kern="1200" cap="none" spc="0" normalizeH="0" baseline="0" noProof="0" dirty="0">
              <a:ln>
                <a:noFill/>
              </a:ln>
              <a:solidFill>
                <a:srgbClr val="E8E8E8">
                  <a:lumMod val="50000"/>
                </a:srgbClr>
              </a:solidFill>
              <a:effectLst/>
              <a:uLnTx/>
              <a:uFillTx/>
              <a:latin typeface="Arial"/>
              <a:ea typeface="Arial"/>
              <a:cs typeface="Arial"/>
              <a:sym typeface="Arial"/>
            </a:endParaRPr>
          </a:p>
        </p:txBody>
      </p:sp>
      <p:sp>
        <p:nvSpPr>
          <p:cNvPr id="24" name="Google Shape;376;p328">
            <a:extLst>
              <a:ext uri="{FF2B5EF4-FFF2-40B4-BE49-F238E27FC236}">
                <a16:creationId xmlns:a16="http://schemas.microsoft.com/office/drawing/2014/main" id="{95EBB675-3F99-236A-71DC-7A958BAC71F6}"/>
              </a:ext>
            </a:extLst>
          </p:cNvPr>
          <p:cNvSpPr/>
          <p:nvPr/>
        </p:nvSpPr>
        <p:spPr>
          <a:xfrm>
            <a:off x="628401" y="4488588"/>
            <a:ext cx="2364363" cy="6400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Arial"/>
                <a:cs typeface="Arial"/>
                <a:sym typeface="Arial"/>
              </a:rPr>
              <a:t>Hospital </a:t>
            </a:r>
            <a:r>
              <a:rPr kumimoji="0" lang="en-US" sz="1800" b="0" i="0" u="none" strike="noStrike" kern="1200" cap="none" spc="0" normalizeH="0" baseline="0" noProof="0" dirty="0">
                <a:ln>
                  <a:noFill/>
                </a:ln>
                <a:solidFill>
                  <a:srgbClr val="E8E8E8">
                    <a:lumMod val="50000"/>
                  </a:srgbClr>
                </a:solidFill>
                <a:effectLst/>
                <a:uLnTx/>
                <a:uFillTx/>
                <a:latin typeface="Arial"/>
                <a:ea typeface="Arial"/>
                <a:cs typeface="Arial"/>
                <a:sym typeface="Arial"/>
              </a:rPr>
              <a:t>charge per visit</a:t>
            </a:r>
            <a:endParaRPr kumimoji="0" sz="1400" b="0" i="0" u="none" strike="noStrike" kern="1200" cap="none" spc="0" normalizeH="0" baseline="0" noProof="0" dirty="0">
              <a:ln>
                <a:noFill/>
              </a:ln>
              <a:solidFill>
                <a:srgbClr val="E8E8E8">
                  <a:lumMod val="50000"/>
                </a:srgbClr>
              </a:solidFill>
              <a:effectLst/>
              <a:uLnTx/>
              <a:uFillTx/>
              <a:latin typeface="Arial"/>
              <a:ea typeface="Arial"/>
              <a:cs typeface="Arial"/>
              <a:sym typeface="Arial"/>
            </a:endParaRPr>
          </a:p>
        </p:txBody>
      </p:sp>
      <p:sp>
        <p:nvSpPr>
          <p:cNvPr id="25" name="Google Shape;377;p328">
            <a:extLst>
              <a:ext uri="{FF2B5EF4-FFF2-40B4-BE49-F238E27FC236}">
                <a16:creationId xmlns:a16="http://schemas.microsoft.com/office/drawing/2014/main" id="{E67AEBAD-0D33-B573-7199-DC518540C215}"/>
              </a:ext>
            </a:extLst>
          </p:cNvPr>
          <p:cNvSpPr/>
          <p:nvPr/>
        </p:nvSpPr>
        <p:spPr>
          <a:xfrm>
            <a:off x="628401" y="5267232"/>
            <a:ext cx="2364363" cy="111093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Arial"/>
                <a:cs typeface="Arial"/>
                <a:sym typeface="Arial"/>
              </a:rPr>
              <a:t>Hospital </a:t>
            </a:r>
            <a:r>
              <a:rPr kumimoji="0" lang="en-US" sz="1800" b="0" i="0" u="none" strike="noStrike" kern="1200" cap="none" spc="0" normalizeH="0" baseline="0" noProof="0" dirty="0">
                <a:ln>
                  <a:noFill/>
                </a:ln>
                <a:solidFill>
                  <a:srgbClr val="E8E8E8">
                    <a:lumMod val="50000"/>
                  </a:srgbClr>
                </a:solidFill>
                <a:effectLst/>
                <a:uLnTx/>
                <a:uFillTx/>
                <a:latin typeface="Arial"/>
                <a:ea typeface="Arial"/>
                <a:cs typeface="Arial"/>
                <a:sym typeface="Arial"/>
              </a:rPr>
              <a:t>Quality- P4P Introduced</a:t>
            </a:r>
            <a:endParaRPr kumimoji="0" sz="1400" b="0" i="0" u="none" strike="noStrike" kern="1200" cap="none" spc="0" normalizeH="0" baseline="0" noProof="0" dirty="0">
              <a:ln>
                <a:noFill/>
              </a:ln>
              <a:solidFill>
                <a:srgbClr val="E8E8E8">
                  <a:lumMod val="50000"/>
                </a:srgbClr>
              </a:solidFill>
              <a:effectLst/>
              <a:uLnTx/>
              <a:uFillTx/>
              <a:latin typeface="Arial"/>
              <a:ea typeface="Arial"/>
              <a:cs typeface="Arial"/>
              <a:sym typeface="Arial"/>
            </a:endParaRPr>
          </a:p>
        </p:txBody>
      </p:sp>
    </p:spTree>
    <p:extLst>
      <p:ext uri="{BB962C8B-B14F-4D97-AF65-F5344CB8AC3E}">
        <p14:creationId xmlns:p14="http://schemas.microsoft.com/office/powerpoint/2010/main" val="324979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5E7D-F189-8945-8F4C-3FB10925A663}"/>
              </a:ext>
            </a:extLst>
          </p:cNvPr>
          <p:cNvSpPr>
            <a:spLocks noGrp="1"/>
          </p:cNvSpPr>
          <p:nvPr>
            <p:ph type="title"/>
          </p:nvPr>
        </p:nvSpPr>
        <p:spPr>
          <a:xfrm>
            <a:off x="935544" y="0"/>
            <a:ext cx="10515600" cy="1325563"/>
          </a:xfrm>
        </p:spPr>
        <p:txBody>
          <a:bodyPr/>
          <a:lstStyle/>
          <a:p>
            <a:r>
              <a:rPr lang="en-US" dirty="0"/>
              <a:t>Hospital Rate Adjustments for Quality</a:t>
            </a:r>
          </a:p>
        </p:txBody>
      </p:sp>
      <p:sp>
        <p:nvSpPr>
          <p:cNvPr id="3" name="Google Shape;494;p100">
            <a:extLst>
              <a:ext uri="{FF2B5EF4-FFF2-40B4-BE49-F238E27FC236}">
                <a16:creationId xmlns:a16="http://schemas.microsoft.com/office/drawing/2014/main" id="{02D61735-4796-7E06-C0E8-735024861472}"/>
              </a:ext>
            </a:extLst>
          </p:cNvPr>
          <p:cNvSpPr txBox="1">
            <a:spLocks/>
          </p:cNvSpPr>
          <p:nvPr/>
        </p:nvSpPr>
        <p:spPr>
          <a:xfrm>
            <a:off x="664991" y="813350"/>
            <a:ext cx="10515600" cy="443230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marR="0" lvl="0" indent="0" algn="l" defTabSz="914400" rtl="0" eaLnBrk="1" fontAlgn="auto" latinLnBrk="0" hangingPunct="1">
              <a:lnSpc>
                <a:spcPct val="114000"/>
              </a:lnSpc>
              <a:spcBef>
                <a:spcPts val="1000"/>
              </a:spcBef>
              <a:spcAft>
                <a:spcPts val="0"/>
              </a:spcAft>
              <a:buClrTx/>
              <a:buSzPts val="2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The following are HSCRC’s four main quality-base payment programs</a:t>
            </a:r>
          </a:p>
        </p:txBody>
      </p:sp>
      <p:grpSp>
        <p:nvGrpSpPr>
          <p:cNvPr id="4" name="Google Shape;496;p100">
            <a:extLst>
              <a:ext uri="{FF2B5EF4-FFF2-40B4-BE49-F238E27FC236}">
                <a16:creationId xmlns:a16="http://schemas.microsoft.com/office/drawing/2014/main" id="{76E3FAEE-B951-3581-BBC0-E0416A64079F}"/>
              </a:ext>
            </a:extLst>
          </p:cNvPr>
          <p:cNvGrpSpPr/>
          <p:nvPr/>
        </p:nvGrpSpPr>
        <p:grpSpPr>
          <a:xfrm>
            <a:off x="612246" y="1889902"/>
            <a:ext cx="10967509" cy="3584575"/>
            <a:chOff x="2646" y="-1"/>
            <a:chExt cx="10967509" cy="3584575"/>
          </a:xfrm>
        </p:grpSpPr>
        <p:sp>
          <p:nvSpPr>
            <p:cNvPr id="5" name="Google Shape;497;p100">
              <a:extLst>
                <a:ext uri="{FF2B5EF4-FFF2-40B4-BE49-F238E27FC236}">
                  <a16:creationId xmlns:a16="http://schemas.microsoft.com/office/drawing/2014/main" id="{40E5F624-6A6A-F5EC-7CED-5C034FA0667A}"/>
                </a:ext>
              </a:extLst>
            </p:cNvPr>
            <p:cNvSpPr/>
            <p:nvPr/>
          </p:nvSpPr>
          <p:spPr>
            <a:xfrm rot="-5400000">
              <a:off x="-491712" y="494357"/>
              <a:ext cx="3584575" cy="2595860"/>
            </a:xfrm>
            <a:prstGeom prst="flowChartManualOperation">
              <a:avLst/>
            </a:prstGeom>
            <a:solidFill>
              <a:srgbClr val="69A6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 name="Google Shape;498;p100">
              <a:extLst>
                <a:ext uri="{FF2B5EF4-FFF2-40B4-BE49-F238E27FC236}">
                  <a16:creationId xmlns:a16="http://schemas.microsoft.com/office/drawing/2014/main" id="{7376A1AA-EECB-E46F-8D85-6133B42D275A}"/>
                </a:ext>
              </a:extLst>
            </p:cNvPr>
            <p:cNvSpPr txBox="1"/>
            <p:nvPr/>
          </p:nvSpPr>
          <p:spPr>
            <a:xfrm>
              <a:off x="2646" y="716914"/>
              <a:ext cx="2595860" cy="2150745"/>
            </a:xfrm>
            <a:prstGeom prst="rect">
              <a:avLst/>
            </a:prstGeom>
            <a:noFill/>
            <a:ln>
              <a:noFill/>
            </a:ln>
          </p:spPr>
          <p:txBody>
            <a:bodyPr spcFirstLastPara="1" wrap="square" lIns="139700" tIns="0" rIns="139700" bIns="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200"/>
                <a:buFont typeface="Arial"/>
                <a:buNone/>
                <a:tabLst/>
                <a:defRPr/>
              </a:pPr>
              <a:r>
                <a:rPr kumimoji="0" lang="en-US" sz="2200" b="0" i="0" u="none" strike="noStrike" kern="1200" cap="none" spc="0" normalizeH="0" baseline="0" noProof="0" dirty="0">
                  <a:ln>
                    <a:noFill/>
                  </a:ln>
                  <a:solidFill>
                    <a:prstClr val="white"/>
                  </a:solidFill>
                  <a:effectLst/>
                  <a:uLnTx/>
                  <a:uFillTx/>
                  <a:latin typeface="Arial"/>
                  <a:ea typeface="Arial"/>
                  <a:cs typeface="Arial"/>
                  <a:sym typeface="Arial"/>
                </a:rPr>
                <a:t>Maryland Hospital Acquired Conditions (MHAC) Program</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770"/>
                </a:spcBef>
                <a:spcAft>
                  <a:spcPts val="0"/>
                </a:spcAft>
                <a:buClr>
                  <a:prstClr val="white"/>
                </a:buClr>
                <a:buSzPts val="1600"/>
                <a:buFont typeface="Arial"/>
                <a:buNone/>
                <a:tabLst/>
                <a:defRPr/>
              </a:pPr>
              <a:r>
                <a:rPr kumimoji="0" lang="en-US" sz="1600" b="0" i="1" u="none" strike="noStrike" kern="1200" cap="none" spc="0" normalizeH="0" baseline="0" noProof="0" dirty="0">
                  <a:ln>
                    <a:noFill/>
                  </a:ln>
                  <a:solidFill>
                    <a:prstClr val="white"/>
                  </a:solidFill>
                  <a:effectLst/>
                  <a:uLnTx/>
                  <a:uFillTx/>
                  <a:latin typeface="Arial"/>
                  <a:ea typeface="Arial"/>
                  <a:cs typeface="Arial"/>
                  <a:sym typeface="Arial"/>
                </a:rPr>
                <a:t>Encourages hospitals to reduce infections and complications acquired during a hospital stay</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 name="Google Shape;499;p100">
              <a:extLst>
                <a:ext uri="{FF2B5EF4-FFF2-40B4-BE49-F238E27FC236}">
                  <a16:creationId xmlns:a16="http://schemas.microsoft.com/office/drawing/2014/main" id="{F3D54F26-0B34-87BE-AB00-C03C7C018D90}"/>
                </a:ext>
              </a:extLst>
            </p:cNvPr>
            <p:cNvSpPr/>
            <p:nvPr/>
          </p:nvSpPr>
          <p:spPr>
            <a:xfrm rot="-5400000">
              <a:off x="2298837" y="494357"/>
              <a:ext cx="3584575" cy="2595860"/>
            </a:xfrm>
            <a:prstGeom prst="flowChartManualOperation">
              <a:avLst/>
            </a:prstGeom>
            <a:solidFill>
              <a:srgbClr val="69A6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8" name="Google Shape;500;p100">
              <a:extLst>
                <a:ext uri="{FF2B5EF4-FFF2-40B4-BE49-F238E27FC236}">
                  <a16:creationId xmlns:a16="http://schemas.microsoft.com/office/drawing/2014/main" id="{84F10885-4EDA-A500-9CF7-58815CAA440C}"/>
                </a:ext>
              </a:extLst>
            </p:cNvPr>
            <p:cNvSpPr txBox="1"/>
            <p:nvPr/>
          </p:nvSpPr>
          <p:spPr>
            <a:xfrm>
              <a:off x="2793195" y="716914"/>
              <a:ext cx="2595860" cy="2150745"/>
            </a:xfrm>
            <a:prstGeom prst="rect">
              <a:avLst/>
            </a:prstGeom>
            <a:noFill/>
            <a:ln>
              <a:noFill/>
            </a:ln>
          </p:spPr>
          <p:txBody>
            <a:bodyPr spcFirstLastPara="1" wrap="square" lIns="152400" tIns="0" rIns="152400" bIns="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400"/>
                <a:buFont typeface="Arial"/>
                <a:buNone/>
                <a:tabLst/>
                <a:defRPr/>
              </a:pPr>
              <a:r>
                <a:rPr kumimoji="0" lang="en-US" sz="2400" b="0" i="0" u="none" strike="noStrike" kern="1200" cap="none" spc="0" normalizeH="0" baseline="0" noProof="0" dirty="0">
                  <a:ln>
                    <a:noFill/>
                  </a:ln>
                  <a:solidFill>
                    <a:prstClr val="white"/>
                  </a:solidFill>
                  <a:effectLst/>
                  <a:uLnTx/>
                  <a:uFillTx/>
                  <a:latin typeface="Arial"/>
                  <a:ea typeface="Arial"/>
                  <a:cs typeface="Arial"/>
                  <a:sym typeface="Arial"/>
                </a:rPr>
                <a:t>Quality Reimbursement Program (QBR)</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840"/>
                </a:spcBef>
                <a:spcAft>
                  <a:spcPts val="0"/>
                </a:spcAft>
                <a:buClr>
                  <a:prstClr val="white"/>
                </a:buClr>
                <a:buSzPts val="1800"/>
                <a:buFont typeface="Arial"/>
                <a:buNone/>
                <a:tabLst/>
                <a:defRPr/>
              </a:pPr>
              <a:r>
                <a:rPr kumimoji="0" lang="en-US" sz="1800" b="0" i="1" u="none" strike="noStrike" kern="1200" cap="none" spc="0" normalizeH="0" baseline="0" noProof="0" dirty="0">
                  <a:ln>
                    <a:noFill/>
                  </a:ln>
                  <a:solidFill>
                    <a:prstClr val="white"/>
                  </a:solidFill>
                  <a:effectLst/>
                  <a:uLnTx/>
                  <a:uFillTx/>
                  <a:latin typeface="Arial"/>
                  <a:ea typeface="Arial"/>
                  <a:cs typeface="Arial"/>
                  <a:sym typeface="Arial"/>
                </a:rPr>
                <a:t>Focuses on patient experience, patient safety, and clinical quality outcomes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9" name="Google Shape;501;p100">
              <a:extLst>
                <a:ext uri="{FF2B5EF4-FFF2-40B4-BE49-F238E27FC236}">
                  <a16:creationId xmlns:a16="http://schemas.microsoft.com/office/drawing/2014/main" id="{4DCC67C4-9F38-1FEF-CCD2-3DF47D0755C5}"/>
                </a:ext>
              </a:extLst>
            </p:cNvPr>
            <p:cNvSpPr/>
            <p:nvPr/>
          </p:nvSpPr>
          <p:spPr>
            <a:xfrm rot="-5400000">
              <a:off x="5089387" y="494357"/>
              <a:ext cx="3584575" cy="2595860"/>
            </a:xfrm>
            <a:prstGeom prst="flowChartManualOperation">
              <a:avLst/>
            </a:prstGeom>
            <a:solidFill>
              <a:srgbClr val="69A6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0" name="Google Shape;502;p100">
              <a:extLst>
                <a:ext uri="{FF2B5EF4-FFF2-40B4-BE49-F238E27FC236}">
                  <a16:creationId xmlns:a16="http://schemas.microsoft.com/office/drawing/2014/main" id="{E0C311E3-BA42-5501-62AB-D37B4D2B6580}"/>
                </a:ext>
              </a:extLst>
            </p:cNvPr>
            <p:cNvSpPr txBox="1"/>
            <p:nvPr/>
          </p:nvSpPr>
          <p:spPr>
            <a:xfrm>
              <a:off x="5583745" y="716914"/>
              <a:ext cx="2595860" cy="2150745"/>
            </a:xfrm>
            <a:prstGeom prst="rect">
              <a:avLst/>
            </a:prstGeom>
            <a:noFill/>
            <a:ln>
              <a:noFill/>
            </a:ln>
          </p:spPr>
          <p:txBody>
            <a:bodyPr spcFirstLastPara="1" wrap="square" lIns="152400" tIns="0" rIns="152400" bIns="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400"/>
                <a:buFont typeface="Arial"/>
                <a:buNone/>
                <a:tabLst/>
                <a:defRPr/>
              </a:pPr>
              <a:r>
                <a:rPr kumimoji="0" lang="en-US" sz="2400" b="0" i="0" u="none" strike="noStrike" kern="1200" cap="none" spc="0" normalizeH="0" baseline="0" noProof="0" dirty="0">
                  <a:ln>
                    <a:noFill/>
                  </a:ln>
                  <a:solidFill>
                    <a:prstClr val="white"/>
                  </a:solidFill>
                  <a:effectLst/>
                  <a:uLnTx/>
                  <a:uFillTx/>
                  <a:latin typeface="Arial"/>
                  <a:ea typeface="Arial"/>
                  <a:cs typeface="Arial"/>
                  <a:sym typeface="Arial"/>
                </a:rPr>
                <a:t>Readmissions Reduction Incentive Program (RRIP)</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840"/>
                </a:spcBef>
                <a:spcAft>
                  <a:spcPts val="0"/>
                </a:spcAft>
                <a:buClr>
                  <a:prstClr val="white"/>
                </a:buClr>
                <a:buSzPts val="1800"/>
                <a:buFont typeface="Arial"/>
                <a:buNone/>
                <a:tabLst/>
                <a:defRPr/>
              </a:pPr>
              <a:r>
                <a:rPr kumimoji="0" lang="en-US" sz="1800" b="0" i="1" u="none" strike="noStrike" kern="1200" cap="none" spc="0" normalizeH="0" baseline="0" noProof="0" dirty="0">
                  <a:ln>
                    <a:noFill/>
                  </a:ln>
                  <a:solidFill>
                    <a:prstClr val="white"/>
                  </a:solidFill>
                  <a:effectLst/>
                  <a:uLnTx/>
                  <a:uFillTx/>
                  <a:latin typeface="Arial"/>
                  <a:ea typeface="Arial"/>
                  <a:cs typeface="Arial"/>
                  <a:sym typeface="Arial"/>
                </a:rPr>
                <a:t>Encourages hospitals to reduce readmissions within 30 days of discharge</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1" name="Google Shape;503;p100">
              <a:extLst>
                <a:ext uri="{FF2B5EF4-FFF2-40B4-BE49-F238E27FC236}">
                  <a16:creationId xmlns:a16="http://schemas.microsoft.com/office/drawing/2014/main" id="{85FC1645-765C-9078-5416-BBC9D8B26FC5}"/>
                </a:ext>
              </a:extLst>
            </p:cNvPr>
            <p:cNvSpPr/>
            <p:nvPr/>
          </p:nvSpPr>
          <p:spPr>
            <a:xfrm rot="-5400000">
              <a:off x="7879937" y="494357"/>
              <a:ext cx="3584575" cy="2595860"/>
            </a:xfrm>
            <a:prstGeom prst="flowChartManualOperation">
              <a:avLst/>
            </a:prstGeom>
            <a:solidFill>
              <a:srgbClr val="69A6F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2" name="Google Shape;504;p100">
              <a:extLst>
                <a:ext uri="{FF2B5EF4-FFF2-40B4-BE49-F238E27FC236}">
                  <a16:creationId xmlns:a16="http://schemas.microsoft.com/office/drawing/2014/main" id="{733C9677-C33C-749F-76E5-E8D0BB46366E}"/>
                </a:ext>
              </a:extLst>
            </p:cNvPr>
            <p:cNvSpPr txBox="1"/>
            <p:nvPr/>
          </p:nvSpPr>
          <p:spPr>
            <a:xfrm>
              <a:off x="8374295" y="716914"/>
              <a:ext cx="2595860" cy="2150745"/>
            </a:xfrm>
            <a:prstGeom prst="rect">
              <a:avLst/>
            </a:prstGeom>
            <a:noFill/>
            <a:ln>
              <a:noFill/>
            </a:ln>
          </p:spPr>
          <p:txBody>
            <a:bodyPr spcFirstLastPara="1" wrap="square" lIns="152400" tIns="0" rIns="152400" bIns="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400"/>
                <a:buFont typeface="Arial"/>
                <a:buNone/>
                <a:tabLst/>
                <a:defRPr/>
              </a:pPr>
              <a:r>
                <a:rPr kumimoji="0" lang="en-US" sz="2400" b="0" i="0" u="none" strike="noStrike" kern="1200" cap="none" spc="0" normalizeH="0" baseline="0" noProof="0" dirty="0">
                  <a:ln>
                    <a:noFill/>
                  </a:ln>
                  <a:solidFill>
                    <a:prstClr val="white"/>
                  </a:solidFill>
                  <a:effectLst/>
                  <a:uLnTx/>
                  <a:uFillTx/>
                  <a:latin typeface="Arial"/>
                  <a:ea typeface="Arial"/>
                  <a:cs typeface="Arial"/>
                  <a:sym typeface="Arial"/>
                </a:rPr>
                <a:t>Potentially Avoidable Utilization (PAU)</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840"/>
                </a:spcBef>
                <a:spcAft>
                  <a:spcPts val="0"/>
                </a:spcAft>
                <a:buClr>
                  <a:prstClr val="white"/>
                </a:buClr>
                <a:buSzPts val="1800"/>
                <a:buFont typeface="Arial"/>
                <a:buNone/>
                <a:tabLst/>
                <a:defRPr/>
              </a:pPr>
              <a:r>
                <a:rPr kumimoji="0" lang="en-US" sz="1800" b="0" i="1" u="none" strike="noStrike" kern="1200" cap="none" spc="0" normalizeH="0" baseline="0" noProof="0" dirty="0">
                  <a:ln>
                    <a:noFill/>
                  </a:ln>
                  <a:solidFill>
                    <a:prstClr val="white"/>
                  </a:solidFill>
                  <a:effectLst/>
                  <a:uLnTx/>
                  <a:uFillTx/>
                  <a:latin typeface="Arial"/>
                  <a:ea typeface="Arial"/>
                  <a:cs typeface="Arial"/>
                  <a:sym typeface="Arial"/>
                </a:rPr>
                <a:t>Focuses on improving patient care and health through reducing potentially avoidable utilization</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sp>
        <p:nvSpPr>
          <p:cNvPr id="13" name="Google Shape;505;p100">
            <a:extLst>
              <a:ext uri="{FF2B5EF4-FFF2-40B4-BE49-F238E27FC236}">
                <a16:creationId xmlns:a16="http://schemas.microsoft.com/office/drawing/2014/main" id="{626D687C-4B8D-E0E5-1125-792BEE830E7A}"/>
              </a:ext>
            </a:extLst>
          </p:cNvPr>
          <p:cNvSpPr/>
          <p:nvPr/>
        </p:nvSpPr>
        <p:spPr>
          <a:xfrm>
            <a:off x="828675" y="5670375"/>
            <a:ext cx="10972800" cy="802092"/>
          </a:xfrm>
          <a:prstGeom prst="rect">
            <a:avLst/>
          </a:prstGeom>
          <a:solidFill>
            <a:schemeClr val="lt1"/>
          </a:solidFill>
          <a:ln w="25400" cap="flat" cmpd="sng">
            <a:solidFill>
              <a:schemeClr val="accent6"/>
            </a:solidFill>
            <a:prstDash val="dash"/>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1200" cap="none" spc="0" normalizeH="0" baseline="0" noProof="0" dirty="0">
                <a:ln>
                  <a:noFill/>
                </a:ln>
                <a:solidFill>
                  <a:srgbClr val="C00000"/>
                </a:solidFill>
                <a:effectLst/>
                <a:uLnTx/>
                <a:uFillTx/>
                <a:latin typeface="Arial"/>
                <a:ea typeface="Arial"/>
                <a:cs typeface="Arial"/>
                <a:sym typeface="Arial"/>
              </a:rPr>
              <a:t>HSCRC’s quality programs are similar to federal Medicare pay-for-performance programs, but are, wherever possible, All-Payer (instead of Medicare-only). Although not under IPPS, Maryland hospitals must comply with all CMS Inpatient Quality Reporting requirements.</a:t>
            </a:r>
            <a:endParaRPr kumimoji="0" sz="14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4" name="Google Shape;506;p100">
            <a:extLst>
              <a:ext uri="{FF2B5EF4-FFF2-40B4-BE49-F238E27FC236}">
                <a16:creationId xmlns:a16="http://schemas.microsoft.com/office/drawing/2014/main" id="{9CCE5F39-728E-6227-4313-C4E8DCEB6DBC}"/>
              </a:ext>
            </a:extLst>
          </p:cNvPr>
          <p:cNvSpPr txBox="1">
            <a:spLocks noGrp="1"/>
          </p:cNvSpPr>
          <p:nvPr>
            <p:ph type="sldNum" idx="12"/>
          </p:nvPr>
        </p:nvSpPr>
        <p:spPr>
          <a:xfrm>
            <a:off x="11512550" y="6472082"/>
            <a:ext cx="57785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464653"/>
              </a:buClr>
              <a:buSzPts val="1600"/>
              <a:buFont typeface="Arial"/>
              <a:buNone/>
              <a:tabLst/>
              <a:defRPr/>
            </a:pPr>
            <a:fld id="{00000000-1234-1234-1234-123412341234}" type="slidenum">
              <a:rPr kumimoji="0" lang="en-US" sz="1200" b="0" i="0" u="none" strike="noStrike" kern="1200" cap="none" spc="0" normalizeH="0" baseline="0" noProof="0">
                <a:ln>
                  <a:noFill/>
                </a:ln>
                <a:solidFill>
                  <a:srgbClr val="464653"/>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
                  <a:srgbClr val="464653"/>
                </a:buClr>
                <a:buSzPts val="1600"/>
                <a:buFont typeface="Arial"/>
                <a:buNone/>
                <a:tabLst/>
                <a:defRPr/>
              </a:pPr>
              <a:t>21</a:t>
            </a:fld>
            <a:endParaRPr kumimoji="0" sz="1200" b="0" i="0" u="none" strike="noStrike" kern="1200" cap="none" spc="0" normalizeH="0" baseline="0" noProof="0" dirty="0">
              <a:ln>
                <a:noFill/>
              </a:ln>
              <a:solidFill>
                <a:srgbClr val="464653"/>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9241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CAF4-F4F9-9E63-AA39-0A68EE39F69D}"/>
              </a:ext>
            </a:extLst>
          </p:cNvPr>
          <p:cNvSpPr>
            <a:spLocks noGrp="1"/>
          </p:cNvSpPr>
          <p:nvPr>
            <p:ph type="title"/>
          </p:nvPr>
        </p:nvSpPr>
        <p:spPr/>
        <p:txBody>
          <a:bodyPr>
            <a:normAutofit/>
          </a:bodyPr>
          <a:lstStyle/>
          <a:p>
            <a:r>
              <a:rPr lang="en-US" sz="3600" dirty="0"/>
              <a:t>Under the TCOC Model, Maryland has established the Statewide Integrated Healthcare Improvement Strategy</a:t>
            </a:r>
          </a:p>
        </p:txBody>
      </p:sp>
      <p:sp>
        <p:nvSpPr>
          <p:cNvPr id="17" name="Google Shape;434;p43">
            <a:extLst>
              <a:ext uri="{FF2B5EF4-FFF2-40B4-BE49-F238E27FC236}">
                <a16:creationId xmlns:a16="http://schemas.microsoft.com/office/drawing/2014/main" id="{8450D789-56EA-22FE-CAA8-E8C127047216}"/>
              </a:ext>
            </a:extLst>
          </p:cNvPr>
          <p:cNvSpPr txBox="1">
            <a:spLocks/>
          </p:cNvSpPr>
          <p:nvPr/>
        </p:nvSpPr>
        <p:spPr>
          <a:xfrm>
            <a:off x="274864" y="1699533"/>
            <a:ext cx="5486140" cy="5079999"/>
          </a:xfrm>
          <a:prstGeom prst="rect">
            <a:avLst/>
          </a:prstGeom>
          <a:noFill/>
          <a:ln>
            <a:noFill/>
          </a:ln>
        </p:spPr>
        <p:txBody>
          <a:bodyPr spcFirstLastPara="1" wrap="square" lIns="91425" tIns="45700" rIns="91425" bIns="45700" anchor="t"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355600" algn="l" defTabSz="914400" rtl="0" eaLnBrk="1" fontAlgn="auto" latinLnBrk="0" hangingPunct="1">
              <a:lnSpc>
                <a:spcPct val="114000"/>
              </a:lnSpc>
              <a:spcBef>
                <a:spcPts val="1000"/>
              </a:spcBef>
              <a:spcAft>
                <a:spcPts val="0"/>
              </a:spcAft>
              <a:buClrTx/>
              <a:buSzPct val="98039"/>
              <a:buFont typeface="Arial" panose="020B0604020202020204" pitchFamily="34" charset="0"/>
              <a:buChar char="•"/>
              <a:tabLst/>
              <a:defRPr/>
            </a:pPr>
            <a:r>
              <a:rPr kumimoji="0" lang="en-US" sz="2800" b="0" i="0" u="none" strike="noStrike" kern="1200" cap="none" spc="0" normalizeH="0" baseline="0" noProof="0" dirty="0">
                <a:ln>
                  <a:noFill/>
                </a:ln>
                <a:solidFill>
                  <a:srgbClr val="0070C0"/>
                </a:solidFill>
                <a:effectLst/>
                <a:uLnTx/>
                <a:uFillTx/>
                <a:latin typeface="Aptos" panose="02110004020202020204"/>
                <a:ea typeface="+mn-ea"/>
                <a:cs typeface="+mn-cs"/>
              </a:rPr>
              <a:t>SIHIS is designed to engage State agencies and private-sector partners to collaborate and invest in improving health, address disparities, and reduce costs for Marylanders.</a:t>
            </a:r>
          </a:p>
          <a:p>
            <a:pPr marL="457200" marR="0" lvl="0" indent="-228600" algn="l" defTabSz="914400" rtl="0" eaLnBrk="1" fontAlgn="auto" latinLnBrk="0" hangingPunct="1">
              <a:lnSpc>
                <a:spcPct val="114000"/>
              </a:lnSpc>
              <a:spcBef>
                <a:spcPts val="1000"/>
              </a:spcBef>
              <a:spcAft>
                <a:spcPts val="0"/>
              </a:spcAft>
              <a:buClrTx/>
              <a:buSzPct val="98039"/>
              <a:buFont typeface="Arial" panose="020B0604020202020204" pitchFamily="34" charset="0"/>
              <a:buNone/>
              <a:tabLst/>
              <a:defRPr/>
            </a:pPr>
            <a:endParaRPr kumimoji="0" lang="en-US" sz="2800" b="0" i="0" u="none" strike="noStrike" kern="1200" cap="none" spc="0" normalizeH="0" baseline="0" noProof="0" dirty="0">
              <a:ln>
                <a:noFill/>
              </a:ln>
              <a:solidFill>
                <a:srgbClr val="0070C0"/>
              </a:solidFill>
              <a:effectLst/>
              <a:uLnTx/>
              <a:uFillTx/>
              <a:latin typeface="Aptos" panose="02110004020202020204"/>
              <a:ea typeface="+mn-ea"/>
              <a:cs typeface="+mn-cs"/>
            </a:endParaRPr>
          </a:p>
          <a:p>
            <a:pPr marL="457200" marR="0" lvl="0" indent="-355600" algn="l" defTabSz="914400" rtl="0" eaLnBrk="1" fontAlgn="auto" latinLnBrk="0" hangingPunct="1">
              <a:lnSpc>
                <a:spcPct val="114000"/>
              </a:lnSpc>
              <a:spcBef>
                <a:spcPts val="1000"/>
              </a:spcBef>
              <a:spcAft>
                <a:spcPts val="0"/>
              </a:spcAft>
              <a:buClrTx/>
              <a:buSzPct val="98039"/>
              <a:buFont typeface="Arial" panose="020B0604020202020204" pitchFamily="34" charset="0"/>
              <a:buChar char="•"/>
              <a:tabLst/>
              <a:defRPr/>
            </a:pPr>
            <a:r>
              <a:rPr kumimoji="0" lang="en-US" sz="2800" b="0" i="0" u="none" strike="noStrike" kern="1200" cap="none" spc="0" normalizeH="0" baseline="0" noProof="0" dirty="0">
                <a:ln>
                  <a:noFill/>
                </a:ln>
                <a:solidFill>
                  <a:srgbClr val="0070C0"/>
                </a:solidFill>
                <a:effectLst/>
                <a:uLnTx/>
                <a:uFillTx/>
                <a:latin typeface="Aptos" panose="02110004020202020204"/>
                <a:ea typeface="+mn-ea"/>
                <a:cs typeface="+mn-cs"/>
              </a:rPr>
              <a:t>CMMI approved the SIHIS goals in March 2021.</a:t>
            </a:r>
          </a:p>
          <a:p>
            <a:pPr marL="457200" marR="0" lvl="0" indent="-228600" algn="l" defTabSz="914400" rtl="0" eaLnBrk="1" fontAlgn="auto" latinLnBrk="0" hangingPunct="1">
              <a:lnSpc>
                <a:spcPct val="114000"/>
              </a:lnSpc>
              <a:spcBef>
                <a:spcPts val="1000"/>
              </a:spcBef>
              <a:spcAft>
                <a:spcPts val="0"/>
              </a:spcAft>
              <a:buClrTx/>
              <a:buSzPct val="98039"/>
              <a:buFont typeface="Arial" panose="020B0604020202020204" pitchFamily="34" charset="0"/>
              <a:buNone/>
              <a:tabLst/>
              <a:defRPr/>
            </a:pPr>
            <a:endParaRPr kumimoji="0" lang="en-US" sz="2800" b="0" i="0" u="none" strike="noStrike" kern="1200" cap="none" spc="0" normalizeH="0" baseline="0" noProof="0" dirty="0">
              <a:ln>
                <a:noFill/>
              </a:ln>
              <a:solidFill>
                <a:srgbClr val="0070C0"/>
              </a:solidFill>
              <a:effectLst/>
              <a:uLnTx/>
              <a:uFillTx/>
              <a:latin typeface="Aptos" panose="02110004020202020204"/>
              <a:ea typeface="+mn-ea"/>
              <a:cs typeface="+mn-cs"/>
            </a:endParaRPr>
          </a:p>
          <a:p>
            <a:pPr marL="457200" marR="0" lvl="0" indent="-355600" algn="l" defTabSz="914400" rtl="0" eaLnBrk="1" fontAlgn="auto" latinLnBrk="0" hangingPunct="1">
              <a:lnSpc>
                <a:spcPct val="114000"/>
              </a:lnSpc>
              <a:spcBef>
                <a:spcPts val="1000"/>
              </a:spcBef>
              <a:spcAft>
                <a:spcPts val="0"/>
              </a:spcAft>
              <a:buClrTx/>
              <a:buSzPct val="98039"/>
              <a:buFont typeface="Arial" panose="020B0604020202020204" pitchFamily="34" charset="0"/>
              <a:buChar char="•"/>
              <a:tabLst/>
              <a:defRPr/>
            </a:pPr>
            <a:r>
              <a:rPr kumimoji="0" lang="en-US" sz="2800" b="0" i="0" u="none" strike="noStrike" kern="1200" cap="none" spc="0" normalizeH="0" baseline="0" noProof="0" dirty="0">
                <a:ln>
                  <a:noFill/>
                </a:ln>
                <a:solidFill>
                  <a:srgbClr val="0070C0"/>
                </a:solidFill>
                <a:effectLst/>
                <a:uLnTx/>
                <a:uFillTx/>
                <a:latin typeface="Aptos" panose="02110004020202020204"/>
                <a:ea typeface="+mn-ea"/>
                <a:cs typeface="+mn-cs"/>
              </a:rPr>
              <a:t>More information on SIHIS can be found on the HSCRC website. </a:t>
            </a:r>
            <a:r>
              <a:rPr kumimoji="0" lang="en-US" sz="2800" b="0" i="0" u="sng" strike="noStrike" kern="1200" cap="none" spc="0" normalizeH="0" baseline="0" noProof="0" dirty="0">
                <a:ln>
                  <a:noFill/>
                </a:ln>
                <a:solidFill>
                  <a:srgbClr val="0070C0"/>
                </a:solidFill>
                <a:effectLst/>
                <a:uLnTx/>
                <a:uFillTx/>
                <a:latin typeface="Aptos" panose="02110004020202020204"/>
                <a:ea typeface="+mn-ea"/>
                <a:cs typeface="+mn-cs"/>
                <a:hlinkClick r:id="rId2">
                  <a:extLst>
                    <a:ext uri="{A12FA001-AC4F-418D-AE19-62706E023703}">
                      <ahyp:hlinkClr xmlns:ahyp="http://schemas.microsoft.com/office/drawing/2018/hyperlinkcolor" val="tx"/>
                    </a:ext>
                  </a:extLst>
                </a:hlinkClick>
              </a:rPr>
              <a:t>https://hscrc.maryland.gov/Pages/Statewide-Integrated-Health-Improvement-Strategy-.aspx</a:t>
            </a:r>
            <a:endParaRPr kumimoji="0" lang="en-US" sz="2800" b="0" i="0" u="none" strike="noStrike" kern="1200" cap="none" spc="0" normalizeH="0" baseline="0" noProof="0" dirty="0">
              <a:ln>
                <a:noFill/>
              </a:ln>
              <a:solidFill>
                <a:srgbClr val="0070C0"/>
              </a:solidFill>
              <a:effectLst/>
              <a:uLnTx/>
              <a:uFillTx/>
              <a:latin typeface="Aptos" panose="02110004020202020204"/>
              <a:ea typeface="+mn-ea"/>
              <a:cs typeface="+mn-cs"/>
            </a:endParaRPr>
          </a:p>
        </p:txBody>
      </p:sp>
      <p:sp>
        <p:nvSpPr>
          <p:cNvPr id="18" name="Google Shape;435;p43">
            <a:extLst>
              <a:ext uri="{FF2B5EF4-FFF2-40B4-BE49-F238E27FC236}">
                <a16:creationId xmlns:a16="http://schemas.microsoft.com/office/drawing/2014/main" id="{2E11981F-005E-DA83-3B07-35E8ECAFBF94}"/>
              </a:ext>
            </a:extLst>
          </p:cNvPr>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grpSp>
        <p:nvGrpSpPr>
          <p:cNvPr id="19" name="Google Shape;437;p43">
            <a:extLst>
              <a:ext uri="{FF2B5EF4-FFF2-40B4-BE49-F238E27FC236}">
                <a16:creationId xmlns:a16="http://schemas.microsoft.com/office/drawing/2014/main" id="{BB970126-C729-20D1-2017-A2E649DAA185}"/>
              </a:ext>
            </a:extLst>
          </p:cNvPr>
          <p:cNvGrpSpPr/>
          <p:nvPr/>
        </p:nvGrpSpPr>
        <p:grpSpPr>
          <a:xfrm>
            <a:off x="6556280" y="1640389"/>
            <a:ext cx="4664170" cy="4090447"/>
            <a:chOff x="384080" y="52441"/>
            <a:chExt cx="4333775" cy="4090447"/>
          </a:xfrm>
        </p:grpSpPr>
        <p:sp>
          <p:nvSpPr>
            <p:cNvPr id="20" name="Google Shape;438;p43">
              <a:extLst>
                <a:ext uri="{FF2B5EF4-FFF2-40B4-BE49-F238E27FC236}">
                  <a16:creationId xmlns:a16="http://schemas.microsoft.com/office/drawing/2014/main" id="{62656CA9-5C75-667A-4F2D-B5AA2716A61D}"/>
                </a:ext>
              </a:extLst>
            </p:cNvPr>
            <p:cNvSpPr/>
            <p:nvPr/>
          </p:nvSpPr>
          <p:spPr>
            <a:xfrm>
              <a:off x="1292368" y="52441"/>
              <a:ext cx="2517198" cy="2517198"/>
            </a:xfrm>
            <a:prstGeom prst="ellipse">
              <a:avLst/>
            </a:prstGeom>
            <a:solidFill>
              <a:schemeClr val="accent2">
                <a:alpha val="48627"/>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1" name="Google Shape;439;p43">
              <a:extLst>
                <a:ext uri="{FF2B5EF4-FFF2-40B4-BE49-F238E27FC236}">
                  <a16:creationId xmlns:a16="http://schemas.microsoft.com/office/drawing/2014/main" id="{D2DC4F58-CAF9-EB1B-AAF1-AEA70CB69A4F}"/>
                </a:ext>
              </a:extLst>
            </p:cNvPr>
            <p:cNvSpPr txBox="1"/>
            <p:nvPr/>
          </p:nvSpPr>
          <p:spPr>
            <a:xfrm>
              <a:off x="1627995" y="492951"/>
              <a:ext cx="1845945" cy="113273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3889"/>
                </a:buClr>
                <a:buSzPts val="1900"/>
                <a:buFont typeface="Calibri"/>
                <a:buNone/>
                <a:tabLst/>
                <a:defRPr/>
              </a:pPr>
              <a:r>
                <a:rPr kumimoji="0" lang="en-US" sz="1900" b="0" i="0" u="none" strike="noStrike" kern="1200" cap="none" spc="0" normalizeH="0" baseline="0" noProof="0" dirty="0">
                  <a:ln>
                    <a:noFill/>
                  </a:ln>
                  <a:solidFill>
                    <a:srgbClr val="003889"/>
                  </a:solidFill>
                  <a:effectLst/>
                  <a:uLnTx/>
                  <a:uFillTx/>
                  <a:latin typeface="Calibri"/>
                  <a:ea typeface="Calibri"/>
                  <a:cs typeface="Calibri"/>
                  <a:sym typeface="Calibri"/>
                </a:rPr>
                <a:t>1. Hospital Quality</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2" name="Google Shape;440;p43">
              <a:extLst>
                <a:ext uri="{FF2B5EF4-FFF2-40B4-BE49-F238E27FC236}">
                  <a16:creationId xmlns:a16="http://schemas.microsoft.com/office/drawing/2014/main" id="{5892B254-EE43-6427-30F6-4F393B126774}"/>
                </a:ext>
              </a:extLst>
            </p:cNvPr>
            <p:cNvSpPr/>
            <p:nvPr/>
          </p:nvSpPr>
          <p:spPr>
            <a:xfrm>
              <a:off x="2200657" y="1625690"/>
              <a:ext cx="2517198" cy="2517198"/>
            </a:xfrm>
            <a:prstGeom prst="ellipse">
              <a:avLst/>
            </a:prstGeom>
            <a:solidFill>
              <a:srgbClr val="BFBFBF">
                <a:alpha val="71764"/>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3" name="Google Shape;441;p43">
              <a:extLst>
                <a:ext uri="{FF2B5EF4-FFF2-40B4-BE49-F238E27FC236}">
                  <a16:creationId xmlns:a16="http://schemas.microsoft.com/office/drawing/2014/main" id="{11EF5C35-EAEB-CB9A-C24E-D4BFF0D4E621}"/>
                </a:ext>
              </a:extLst>
            </p:cNvPr>
            <p:cNvSpPr txBox="1"/>
            <p:nvPr/>
          </p:nvSpPr>
          <p:spPr>
            <a:xfrm>
              <a:off x="2970501" y="2275966"/>
              <a:ext cx="1510318" cy="1384458"/>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3889"/>
                </a:buClr>
                <a:buSzPts val="1900"/>
                <a:buFont typeface="Calibri"/>
                <a:buNone/>
                <a:tabLst/>
                <a:defRPr/>
              </a:pPr>
              <a:r>
                <a:rPr kumimoji="0" lang="en-US" sz="1900" b="0" i="0" u="none" strike="noStrike" kern="1200" cap="none" spc="0" normalizeH="0" baseline="0" noProof="0" dirty="0">
                  <a:ln>
                    <a:noFill/>
                  </a:ln>
                  <a:solidFill>
                    <a:srgbClr val="003889"/>
                  </a:solidFill>
                  <a:effectLst/>
                  <a:uLnTx/>
                  <a:uFillTx/>
                  <a:latin typeface="Calibri"/>
                  <a:ea typeface="Calibri"/>
                  <a:cs typeface="Calibri"/>
                  <a:sym typeface="Calibri"/>
                </a:rPr>
                <a:t>2. Care Transformation Across the System</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4" name="Google Shape;442;p43">
              <a:extLst>
                <a:ext uri="{FF2B5EF4-FFF2-40B4-BE49-F238E27FC236}">
                  <a16:creationId xmlns:a16="http://schemas.microsoft.com/office/drawing/2014/main" id="{09B102C8-BEF4-BB23-FFD2-70DCCC9B9183}"/>
                </a:ext>
              </a:extLst>
            </p:cNvPr>
            <p:cNvSpPr/>
            <p:nvPr/>
          </p:nvSpPr>
          <p:spPr>
            <a:xfrm>
              <a:off x="384080" y="1625690"/>
              <a:ext cx="2517198" cy="2517198"/>
            </a:xfrm>
            <a:prstGeom prst="ellipse">
              <a:avLst/>
            </a:prstGeom>
            <a:solidFill>
              <a:schemeClr val="accent4">
                <a:alpha val="48627"/>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5" name="Google Shape;443;p43">
              <a:extLst>
                <a:ext uri="{FF2B5EF4-FFF2-40B4-BE49-F238E27FC236}">
                  <a16:creationId xmlns:a16="http://schemas.microsoft.com/office/drawing/2014/main" id="{70539FDD-B127-673E-E6A9-8A67A39EEE47}"/>
                </a:ext>
              </a:extLst>
            </p:cNvPr>
            <p:cNvSpPr txBox="1"/>
            <p:nvPr/>
          </p:nvSpPr>
          <p:spPr>
            <a:xfrm>
              <a:off x="621116" y="2275966"/>
              <a:ext cx="1510318" cy="1384458"/>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3889"/>
                </a:buClr>
                <a:buSzPts val="1900"/>
                <a:buFont typeface="Calibri"/>
                <a:buNone/>
                <a:tabLst/>
                <a:defRPr/>
              </a:pPr>
              <a:r>
                <a:rPr kumimoji="0" lang="en-US" sz="1900" b="0" i="0" u="none" strike="noStrike" kern="1200" cap="none" spc="0" normalizeH="0" baseline="0" noProof="0" dirty="0">
                  <a:ln>
                    <a:noFill/>
                  </a:ln>
                  <a:solidFill>
                    <a:srgbClr val="003889"/>
                  </a:solidFill>
                  <a:effectLst/>
                  <a:uLnTx/>
                  <a:uFillTx/>
                  <a:latin typeface="Calibri"/>
                  <a:ea typeface="Calibri"/>
                  <a:cs typeface="Calibri"/>
                  <a:sym typeface="Calibri"/>
                </a:rPr>
                <a:t>3. Total Population Health</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grpSp>
        <p:nvGrpSpPr>
          <p:cNvPr id="26" name="Google Shape;444;p43">
            <a:extLst>
              <a:ext uri="{FF2B5EF4-FFF2-40B4-BE49-F238E27FC236}">
                <a16:creationId xmlns:a16="http://schemas.microsoft.com/office/drawing/2014/main" id="{2B8418D6-26C9-1B97-A755-FA4A664B62E7}"/>
              </a:ext>
            </a:extLst>
          </p:cNvPr>
          <p:cNvGrpSpPr/>
          <p:nvPr/>
        </p:nvGrpSpPr>
        <p:grpSpPr>
          <a:xfrm flipH="1">
            <a:off x="8887145" y="2149666"/>
            <a:ext cx="3141969" cy="1805970"/>
            <a:chOff x="-512152" y="1767847"/>
            <a:chExt cx="5083097" cy="2391424"/>
          </a:xfrm>
        </p:grpSpPr>
        <p:sp>
          <p:nvSpPr>
            <p:cNvPr id="27" name="Google Shape;445;p43">
              <a:extLst>
                <a:ext uri="{FF2B5EF4-FFF2-40B4-BE49-F238E27FC236}">
                  <a16:creationId xmlns:a16="http://schemas.microsoft.com/office/drawing/2014/main" id="{8C80DE74-491E-F4A8-AE2C-4BCD71E982D2}"/>
                </a:ext>
              </a:extLst>
            </p:cNvPr>
            <p:cNvSpPr txBox="1"/>
            <p:nvPr/>
          </p:nvSpPr>
          <p:spPr>
            <a:xfrm>
              <a:off x="-512152" y="1767847"/>
              <a:ext cx="2827397" cy="915247"/>
            </a:xfrm>
            <a:prstGeom prst="rect">
              <a:avLst/>
            </a:prstGeom>
            <a:noFill/>
            <a:ln w="28575" cap="flat" cmpd="sng">
              <a:solidFill>
                <a:schemeClr val="accent6">
                  <a:lumMod val="75000"/>
                </a:schemeClr>
              </a:solidFill>
              <a:prstDash val="dash"/>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1200" cap="none" spc="0" normalizeH="0" baseline="0" noProof="0" dirty="0">
                  <a:ln>
                    <a:noFill/>
                  </a:ln>
                  <a:solidFill>
                    <a:srgbClr val="000000"/>
                  </a:solidFill>
                  <a:effectLst/>
                  <a:uLnTx/>
                  <a:uFillTx/>
                  <a:latin typeface="Calibri"/>
                  <a:ea typeface="Calibri"/>
                  <a:cs typeface="Calibri"/>
                  <a:sym typeface="Calibri"/>
                </a:rPr>
                <a:t>Shared Goals &amp; Outcomes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cxnSp>
          <p:nvCxnSpPr>
            <p:cNvPr id="28" name="Google Shape;446;p43">
              <a:extLst>
                <a:ext uri="{FF2B5EF4-FFF2-40B4-BE49-F238E27FC236}">
                  <a16:creationId xmlns:a16="http://schemas.microsoft.com/office/drawing/2014/main" id="{DC596338-DF89-B430-A97F-C60A2B97DA70}"/>
                </a:ext>
              </a:extLst>
            </p:cNvPr>
            <p:cNvCxnSpPr>
              <a:stCxn id="27" idx="3"/>
            </p:cNvCxnSpPr>
            <p:nvPr/>
          </p:nvCxnSpPr>
          <p:spPr>
            <a:xfrm>
              <a:off x="2315245" y="2225471"/>
              <a:ext cx="2255700" cy="1933800"/>
            </a:xfrm>
            <a:prstGeom prst="straightConnector1">
              <a:avLst/>
            </a:prstGeom>
            <a:noFill/>
            <a:ln w="38100" cap="flat" cmpd="sng">
              <a:solidFill>
                <a:schemeClr val="accent6">
                  <a:lumMod val="75000"/>
                </a:schemeClr>
              </a:solidFill>
              <a:prstDash val="solid"/>
              <a:miter lim="800000"/>
              <a:headEnd type="none" w="sm" len="sm"/>
              <a:tailEnd type="triangle" w="med" len="med"/>
            </a:ln>
          </p:spPr>
        </p:cxnSp>
      </p:grpSp>
    </p:spTree>
    <p:extLst>
      <p:ext uri="{BB962C8B-B14F-4D97-AF65-F5344CB8AC3E}">
        <p14:creationId xmlns:p14="http://schemas.microsoft.com/office/powerpoint/2010/main" val="3151314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4817-311A-CCC0-3774-CD09E1C26EC1}"/>
              </a:ext>
            </a:extLst>
          </p:cNvPr>
          <p:cNvSpPr>
            <a:spLocks noGrp="1"/>
          </p:cNvSpPr>
          <p:nvPr>
            <p:ph type="title"/>
          </p:nvPr>
        </p:nvSpPr>
        <p:spPr>
          <a:xfrm>
            <a:off x="627185" y="282150"/>
            <a:ext cx="10769752" cy="784719"/>
          </a:xfrm>
        </p:spPr>
        <p:txBody>
          <a:bodyPr>
            <a:noAutofit/>
          </a:bodyPr>
          <a:lstStyle/>
          <a:p>
            <a:r>
              <a:rPr lang="en-US" sz="3200" dirty="0">
                <a:solidFill>
                  <a:schemeClr val="tx2">
                    <a:lumMod val="90000"/>
                    <a:lumOff val="10000"/>
                  </a:schemeClr>
                </a:solidFill>
              </a:rPr>
              <a:t>Maryland Statewide Digital Measure Reporting Infrastructure: Important to Achieving Maryland’s Quality Goals </a:t>
            </a:r>
          </a:p>
        </p:txBody>
      </p:sp>
      <p:sp>
        <p:nvSpPr>
          <p:cNvPr id="4" name="Google Shape;531;p329">
            <a:extLst>
              <a:ext uri="{FF2B5EF4-FFF2-40B4-BE49-F238E27FC236}">
                <a16:creationId xmlns:a16="http://schemas.microsoft.com/office/drawing/2014/main" id="{27DF7968-9D4C-E87C-52B8-944E85989E18}"/>
              </a:ext>
            </a:extLst>
          </p:cNvPr>
          <p:cNvSpPr txBox="1">
            <a:spLocks/>
          </p:cNvSpPr>
          <p:nvPr/>
        </p:nvSpPr>
        <p:spPr>
          <a:xfrm>
            <a:off x="0" y="1287913"/>
            <a:ext cx="11487150" cy="433140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The CMS </a:t>
            </a:r>
            <a:r>
              <a:rPr kumimoji="0" lang="en-US" sz="1600" b="0" i="0" u="sng"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hlinkClick r:id="rId2">
                  <a:extLst>
                    <a:ext uri="{A12FA001-AC4F-418D-AE19-62706E023703}">
                      <ahyp:hlinkClr xmlns:ahyp="http://schemas.microsoft.com/office/drawing/2018/hyperlinkcolor" val="tx"/>
                    </a:ext>
                  </a:extLst>
                </a:hlinkClick>
              </a:rPr>
              <a:t>Digital Quality Measurement Strategic Roadmap </a:t>
            </a: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issued in March 2022 put forth a timeline of seven years to achieving a fully digital quality measurement enterprise</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In July of 2022, HSCRC required Maryland hospitals to submission of Electronic Clinical Quality Measures (eCQM) </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Maryland targeted quality improvement using digital measures:</a:t>
            </a:r>
          </a:p>
          <a:p>
            <a:pPr marL="1371600" marR="0" lvl="2" indent="-457200" algn="l" defTabSz="914400" rtl="0" eaLnBrk="1" fontAlgn="auto" latinLnBrk="0" hangingPunct="1">
              <a:lnSpc>
                <a:spcPct val="114000"/>
              </a:lnSpc>
              <a:spcBef>
                <a:spcPts val="0"/>
              </a:spcBef>
              <a:spcAft>
                <a:spcPts val="0"/>
              </a:spcAft>
              <a:buClrTx/>
              <a:buSzPct val="125874"/>
              <a:buFont typeface="Courier New"/>
              <a:buChar char="o"/>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Maryland’s programs are all-payer</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371600" marR="0" lvl="2" indent="-457200" algn="l" defTabSz="914400" rtl="0" eaLnBrk="1" fontAlgn="auto" latinLnBrk="0" hangingPunct="1">
              <a:lnSpc>
                <a:spcPct val="114000"/>
              </a:lnSpc>
              <a:spcBef>
                <a:spcPts val="0"/>
              </a:spcBef>
              <a:spcAft>
                <a:spcPts val="0"/>
              </a:spcAft>
              <a:buClrTx/>
              <a:buSzPct val="125874"/>
              <a:buFont typeface="Courier New"/>
              <a:buChar char="o"/>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ED wait times have been above the Nation for many years</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828800" marR="0" lvl="3"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Infrastructure may allow future digital reporting of ED wait times</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371600" marR="0" lvl="2" indent="-457200" algn="l" defTabSz="914400" rtl="0" eaLnBrk="1" fontAlgn="auto" latinLnBrk="0" hangingPunct="1">
              <a:lnSpc>
                <a:spcPct val="114000"/>
              </a:lnSpc>
              <a:spcBef>
                <a:spcPts val="0"/>
              </a:spcBef>
              <a:spcAft>
                <a:spcPts val="0"/>
              </a:spcAft>
              <a:buClrTx/>
              <a:buSzPct val="125874"/>
              <a:buFont typeface="Courier New"/>
              <a:buChar char="o"/>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Hyper- and Hypo-glycemia eCQMs for monitoring, potential public reporting by MHCC:</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828800" marR="0" lvl="3"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Safety events are priority for CMS; could be considered in the future for MHAC or QBR</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828800" marR="0" lvl="3"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These events “are associated with a range of harms, including increased in-hospital mortality, infection rates, and hospital length of stay” (NQF documentation of developer rationale)</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828800" marR="0" lvl="3"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Impact all hospitals</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371600" marR="0" lvl="2" indent="-457200" algn="l" defTabSz="914400" rtl="0" eaLnBrk="1" fontAlgn="auto" latinLnBrk="0" hangingPunct="1">
              <a:lnSpc>
                <a:spcPct val="114000"/>
              </a:lnSpc>
              <a:spcBef>
                <a:spcPts val="0"/>
              </a:spcBef>
              <a:spcAft>
                <a:spcPts val="0"/>
              </a:spcAft>
              <a:buClrTx/>
              <a:buSzPct val="125874"/>
              <a:buFont typeface="Courier New"/>
              <a:buChar char="o"/>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Obstetric morbidity and c-section rates eCQMs (implemented by HSCRC in CY 2023) for monitoring, potential for public reporting by MHCC:</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828800" marR="0" lvl="3"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CMS focus (required starting in CY 2024) and related </a:t>
            </a:r>
            <a:r>
              <a:rPr kumimoji="0" lang="en-US" sz="1600" b="1"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SIHIS priority</a:t>
            </a:r>
            <a:endParaRPr kumimoji="0" lang="en-US" sz="1600" b="1"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828800" marR="0" lvl="3"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Currently tracking statewide, unadjusted rate; SMM is a risk-adjusted measure </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828800" marR="0" lvl="3"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Hospitals not eligible for the PC measures must choose other optional measures</a:t>
            </a: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1371600" marR="0" lvl="2" indent="-457200" algn="l" defTabSz="914400" rtl="0" eaLnBrk="1" fontAlgn="auto" latinLnBrk="0" hangingPunct="1">
              <a:lnSpc>
                <a:spcPct val="114000"/>
              </a:lnSpc>
              <a:spcBef>
                <a:spcPts val="0"/>
              </a:spcBef>
              <a:spcAft>
                <a:spcPts val="0"/>
              </a:spcAft>
              <a:buClrTx/>
              <a:buSzPct val="125874"/>
              <a:buFont typeface="Courier New"/>
              <a:buChar char="o"/>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Maryland uses all-payer readmission and mortality measures; Hospital Wide Readmission (HWR) and Hospital Wide Mortality (HWM) Hybrid measures, currently Medicare only, will be expanded to all payers.</a:t>
            </a:r>
          </a:p>
          <a:p>
            <a:pPr marL="457200" marR="0" lvl="0" indent="-228600" algn="l" defTabSz="914400" rtl="0" eaLnBrk="1" fontAlgn="auto" latinLnBrk="0" hangingPunct="1">
              <a:lnSpc>
                <a:spcPct val="114000"/>
              </a:lnSpc>
              <a:spcBef>
                <a:spcPts val="1000"/>
              </a:spcBef>
              <a:spcAft>
                <a:spcPts val="0"/>
              </a:spcAft>
              <a:buClr>
                <a:prstClr val="black"/>
              </a:buClr>
              <a:buSzPct val="151515"/>
              <a:buFont typeface="Arial" panose="020B0604020202020204" pitchFamily="34" charset="0"/>
              <a:buNone/>
              <a:tabLst/>
              <a:defRPr/>
            </a:pPr>
            <a:endParaRPr kumimoji="0" lang="en-US" sz="16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1192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1F5F6C2-A4B7-C6C9-98DC-D192029E9AB8}"/>
              </a:ext>
            </a:extLst>
          </p:cNvPr>
          <p:cNvGraphicFramePr>
            <a:graphicFrameLocks noGrp="1"/>
          </p:cNvGraphicFramePr>
          <p:nvPr/>
        </p:nvGraphicFramePr>
        <p:xfrm>
          <a:off x="137049" y="659628"/>
          <a:ext cx="9577633" cy="6952688"/>
        </p:xfrm>
        <a:graphic>
          <a:graphicData uri="http://schemas.openxmlformats.org/drawingml/2006/table">
            <a:tbl>
              <a:tblPr firstRow="1" firstCol="1" bandRow="1"/>
              <a:tblGrid>
                <a:gridCol w="3339986">
                  <a:extLst>
                    <a:ext uri="{9D8B030D-6E8A-4147-A177-3AD203B41FA5}">
                      <a16:colId xmlns:a16="http://schemas.microsoft.com/office/drawing/2014/main" val="1474598306"/>
                    </a:ext>
                  </a:extLst>
                </a:gridCol>
                <a:gridCol w="1128373">
                  <a:extLst>
                    <a:ext uri="{9D8B030D-6E8A-4147-A177-3AD203B41FA5}">
                      <a16:colId xmlns:a16="http://schemas.microsoft.com/office/drawing/2014/main" val="2815238464"/>
                    </a:ext>
                  </a:extLst>
                </a:gridCol>
                <a:gridCol w="1173509">
                  <a:extLst>
                    <a:ext uri="{9D8B030D-6E8A-4147-A177-3AD203B41FA5}">
                      <a16:colId xmlns:a16="http://schemas.microsoft.com/office/drawing/2014/main" val="2754171378"/>
                    </a:ext>
                  </a:extLst>
                </a:gridCol>
                <a:gridCol w="1570696">
                  <a:extLst>
                    <a:ext uri="{9D8B030D-6E8A-4147-A177-3AD203B41FA5}">
                      <a16:colId xmlns:a16="http://schemas.microsoft.com/office/drawing/2014/main" val="3430793897"/>
                    </a:ext>
                  </a:extLst>
                </a:gridCol>
                <a:gridCol w="1925542">
                  <a:extLst>
                    <a:ext uri="{9D8B030D-6E8A-4147-A177-3AD203B41FA5}">
                      <a16:colId xmlns:a16="http://schemas.microsoft.com/office/drawing/2014/main" val="2626352668"/>
                    </a:ext>
                  </a:extLst>
                </a:gridCol>
                <a:gridCol w="439527">
                  <a:extLst>
                    <a:ext uri="{9D8B030D-6E8A-4147-A177-3AD203B41FA5}">
                      <a16:colId xmlns:a16="http://schemas.microsoft.com/office/drawing/2014/main" val="780460855"/>
                    </a:ext>
                  </a:extLst>
                </a:gridCol>
              </a:tblGrid>
              <a:tr h="287832">
                <a:tc>
                  <a:txBody>
                    <a:bodyPr/>
                    <a:lstStyle/>
                    <a:p>
                      <a:pPr marL="0" marR="0" algn="l">
                        <a:spcBef>
                          <a:spcPts val="0"/>
                        </a:spcBef>
                        <a:spcAft>
                          <a:spcPts val="0"/>
                        </a:spcAft>
                      </a:pPr>
                      <a:r>
                        <a:rPr lang="en-US" sz="1600" b="1" u="sng" dirty="0">
                          <a:solidFill>
                            <a:schemeClr val="bg1"/>
                          </a:solidFill>
                          <a:effectLst/>
                          <a:highlight>
                            <a:srgbClr val="3F7DB9"/>
                          </a:highlight>
                          <a:latin typeface="Times New Roman" panose="02020603050405020304" pitchFamily="18" charset="0"/>
                          <a:ea typeface="Times New Roman" panose="02020603050405020304" pitchFamily="18" charset="0"/>
                          <a:hlinkClick r:id="rId2" tooltip="sort by Title">
                            <a:extLst>
                              <a:ext uri="{A12FA001-AC4F-418D-AE19-62706E023703}">
                                <ahyp:hlinkClr xmlns:ahyp="http://schemas.microsoft.com/office/drawing/2018/hyperlinkcolor" val="tx"/>
                              </a:ext>
                            </a:extLst>
                          </a:hlinkClick>
                        </a:rPr>
                        <a:t>Title</a:t>
                      </a:r>
                      <a:endParaRPr lang="en-US" sz="1600" dirty="0">
                        <a:solidFill>
                          <a:schemeClr val="bg1"/>
                        </a:solidFill>
                        <a:effectLst/>
                        <a:highlight>
                          <a:srgbClr val="3F7DB9"/>
                        </a:highlight>
                        <a:latin typeface="Arial" panose="020B0604020202020204" pitchFamily="34" charset="0"/>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3F7DB9"/>
                    </a:solidFill>
                  </a:tcPr>
                </a:tc>
                <a:tc>
                  <a:txBody>
                    <a:bodyPr/>
                    <a:lstStyle/>
                    <a:p>
                      <a:pPr marL="0" marR="0" algn="l">
                        <a:spcBef>
                          <a:spcPts val="0"/>
                        </a:spcBef>
                        <a:spcAft>
                          <a:spcPts val="0"/>
                        </a:spcAft>
                      </a:pPr>
                      <a:r>
                        <a:rPr lang="en-US" sz="1600" b="1" u="sng" dirty="0">
                          <a:solidFill>
                            <a:schemeClr val="bg1"/>
                          </a:solidFill>
                          <a:effectLst/>
                          <a:highlight>
                            <a:srgbClr val="3F7DB9"/>
                          </a:highlight>
                          <a:latin typeface="Times New Roman" panose="02020603050405020304" pitchFamily="18" charset="0"/>
                          <a:ea typeface="Times New Roman" panose="02020603050405020304" pitchFamily="18" charset="0"/>
                          <a:hlinkClick r:id="rId3" tooltip="sort by Short Name">
                            <a:extLst>
                              <a:ext uri="{A12FA001-AC4F-418D-AE19-62706E023703}">
                                <ahyp:hlinkClr xmlns:ahyp="http://schemas.microsoft.com/office/drawing/2018/hyperlinkcolor" val="tx"/>
                              </a:ext>
                            </a:extLst>
                          </a:hlinkClick>
                        </a:rPr>
                        <a:t>Short Name</a:t>
                      </a:r>
                      <a:endParaRPr lang="en-US" sz="1600" dirty="0">
                        <a:solidFill>
                          <a:schemeClr val="bg1"/>
                        </a:solidFill>
                        <a:effectLst/>
                        <a:highlight>
                          <a:srgbClr val="3F7DB9"/>
                        </a:highlight>
                        <a:latin typeface="Arial" panose="020B0604020202020204" pitchFamily="34" charset="0"/>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3F7DB9"/>
                    </a:solidFill>
                  </a:tcPr>
                </a:tc>
                <a:tc>
                  <a:txBody>
                    <a:bodyPr/>
                    <a:lstStyle/>
                    <a:p>
                      <a:pPr marL="0" marR="0" algn="l">
                        <a:spcBef>
                          <a:spcPts val="0"/>
                        </a:spcBef>
                        <a:spcAft>
                          <a:spcPts val="0"/>
                        </a:spcAft>
                      </a:pPr>
                      <a:r>
                        <a:rPr lang="en-US" sz="1600" b="1" u="sng" dirty="0">
                          <a:solidFill>
                            <a:schemeClr val="bg1"/>
                          </a:solidFill>
                          <a:effectLst/>
                          <a:highlight>
                            <a:srgbClr val="3F7DB9"/>
                          </a:highlight>
                          <a:latin typeface="Times New Roman" panose="02020603050405020304" pitchFamily="18" charset="0"/>
                          <a:ea typeface="Times New Roman" panose="02020603050405020304" pitchFamily="18" charset="0"/>
                          <a:hlinkClick r:id="rId4" tooltip="sort by CMS eCQM ID">
                            <a:extLst>
                              <a:ext uri="{A12FA001-AC4F-418D-AE19-62706E023703}">
                                <ahyp:hlinkClr xmlns:ahyp="http://schemas.microsoft.com/office/drawing/2018/hyperlinkcolor" val="tx"/>
                              </a:ext>
                            </a:extLst>
                          </a:hlinkClick>
                        </a:rPr>
                        <a:t>CMS eCQM ID</a:t>
                      </a:r>
                      <a:endParaRPr lang="en-US" sz="1600" dirty="0">
                        <a:solidFill>
                          <a:schemeClr val="bg1"/>
                        </a:solidFill>
                        <a:effectLst/>
                        <a:highlight>
                          <a:srgbClr val="3F7DB9"/>
                        </a:highlight>
                        <a:latin typeface="Arial" panose="020B0604020202020204" pitchFamily="34" charset="0"/>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3F7DB9"/>
                    </a:solidFill>
                  </a:tcPr>
                </a:tc>
                <a:tc>
                  <a:txBody>
                    <a:bodyPr/>
                    <a:lstStyle/>
                    <a:p>
                      <a:pPr marL="0" marR="0" algn="ctr">
                        <a:spcBef>
                          <a:spcPts val="0"/>
                        </a:spcBef>
                        <a:spcAft>
                          <a:spcPts val="0"/>
                        </a:spcAft>
                      </a:pPr>
                      <a:r>
                        <a:rPr lang="en-US" sz="1600" b="1" u="sng" dirty="0">
                          <a:solidFill>
                            <a:schemeClr val="bg1"/>
                          </a:solidFill>
                          <a:effectLst/>
                          <a:highlight>
                            <a:srgbClr val="3F7DB9"/>
                          </a:highlight>
                          <a:latin typeface="Times New Roman" panose="02020603050405020304" pitchFamily="18" charset="0"/>
                          <a:ea typeface="Times New Roman" panose="02020603050405020304" pitchFamily="18" charset="0"/>
                          <a:hlinkClick r:id="rId5" tooltip="sort by NQF Number">
                            <a:extLst>
                              <a:ext uri="{A12FA001-AC4F-418D-AE19-62706E023703}">
                                <ahyp:hlinkClr xmlns:ahyp="http://schemas.microsoft.com/office/drawing/2018/hyperlinkcolor" val="tx"/>
                              </a:ext>
                            </a:extLst>
                          </a:hlinkClick>
                        </a:rPr>
                        <a:t>NQF Number</a:t>
                      </a:r>
                      <a:endParaRPr lang="en-US" sz="1600" dirty="0">
                        <a:solidFill>
                          <a:schemeClr val="bg1"/>
                        </a:solidFill>
                        <a:effectLst/>
                        <a:highlight>
                          <a:srgbClr val="3F7DB9"/>
                        </a:highlight>
                        <a:latin typeface="Arial" panose="020B0604020202020204" pitchFamily="34" charset="0"/>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3F7DB9"/>
                    </a:solidFill>
                  </a:tcPr>
                </a:tc>
                <a:tc gridSpan="2">
                  <a:txBody>
                    <a:bodyPr/>
                    <a:lstStyle/>
                    <a:p>
                      <a:pPr marL="0" marR="0" algn="l">
                        <a:spcBef>
                          <a:spcPts val="0"/>
                        </a:spcBef>
                        <a:spcAft>
                          <a:spcPts val="0"/>
                        </a:spcAft>
                      </a:pPr>
                      <a:r>
                        <a:rPr lang="en-US" sz="1600" b="1" dirty="0">
                          <a:solidFill>
                            <a:schemeClr val="bg1"/>
                          </a:solidFill>
                          <a:effectLst/>
                          <a:highlight>
                            <a:srgbClr val="3F7DB9"/>
                          </a:highlight>
                          <a:latin typeface="Times New Roman" panose="02020603050405020304" pitchFamily="18" charset="0"/>
                          <a:ea typeface="Times New Roman" panose="02020603050405020304" pitchFamily="18" charset="0"/>
                        </a:rPr>
                        <a:t>Specifications</a:t>
                      </a:r>
                      <a:endParaRPr lang="en-US" sz="1600" dirty="0">
                        <a:solidFill>
                          <a:schemeClr val="bg1"/>
                        </a:solidFill>
                        <a:effectLst/>
                        <a:highlight>
                          <a:srgbClr val="3F7DB9"/>
                        </a:highlight>
                        <a:latin typeface="Arial" panose="020B0604020202020204" pitchFamily="34" charset="0"/>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3F7DB9"/>
                    </a:solidFill>
                  </a:tcPr>
                </a:tc>
                <a:tc hMerge="1">
                  <a:txBody>
                    <a:bodyPr/>
                    <a:lstStyle/>
                    <a:p>
                      <a:endParaRPr lang="en-US"/>
                    </a:p>
                  </a:txBody>
                  <a:tcPr/>
                </a:tc>
                <a:extLst>
                  <a:ext uri="{0D108BD9-81ED-4DB2-BD59-A6C34878D82A}">
                    <a16:rowId xmlns:a16="http://schemas.microsoft.com/office/drawing/2014/main" val="4184482643"/>
                  </a:ext>
                </a:extLst>
              </a:tr>
              <a:tr h="389419">
                <a:tc>
                  <a:txBody>
                    <a:bodyPr/>
                    <a:lstStyle/>
                    <a:p>
                      <a:pPr marL="0" marR="0" algn="l">
                        <a:spcBef>
                          <a:spcPts val="0"/>
                        </a:spcBef>
                        <a:spcAft>
                          <a:spcPts val="0"/>
                        </a:spcAft>
                      </a:pPr>
                      <a:r>
                        <a:rPr lang="en-US" sz="1600" u="sng" dirty="0">
                          <a:solidFill>
                            <a:srgbClr val="026397"/>
                          </a:solidFill>
                          <a:effectLst/>
                          <a:highlight>
                            <a:srgbClr val="F7F7F7"/>
                          </a:highlight>
                          <a:latin typeface="+mn-lt"/>
                          <a:ea typeface="Times New Roman" panose="02020603050405020304" pitchFamily="18" charset="0"/>
                          <a:hlinkClick r:id="rId6"/>
                        </a:rPr>
                        <a:t>Anticoagulation Therapy for Atrial Fibrillation/Flutter</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750"/>
                        </a:spcAft>
                      </a:pPr>
                      <a:r>
                        <a:rPr lang="en-US" sz="1600" dirty="0">
                          <a:solidFill>
                            <a:srgbClr val="000000"/>
                          </a:solidFill>
                          <a:effectLst/>
                          <a:highlight>
                            <a:srgbClr val="F7F7F7"/>
                          </a:highlight>
                          <a:latin typeface="+mn-lt"/>
                          <a:ea typeface="Times New Roman" panose="02020603050405020304" pitchFamily="18" charset="0"/>
                        </a:rPr>
                        <a:t>STK-3</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dirty="0">
                          <a:solidFill>
                            <a:srgbClr val="000000"/>
                          </a:solidFill>
                          <a:effectLst/>
                          <a:highlight>
                            <a:srgbClr val="F7F7F7"/>
                          </a:highlight>
                          <a:latin typeface="+mn-lt"/>
                          <a:ea typeface="Times New Roman" panose="02020603050405020304" pitchFamily="18" charset="0"/>
                        </a:rPr>
                        <a:t>CMS71v13</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ctr">
                        <a:spcBef>
                          <a:spcPts val="0"/>
                        </a:spcBef>
                        <a:spcAft>
                          <a:spcPts val="0"/>
                        </a:spcAft>
                      </a:pPr>
                      <a:r>
                        <a:rPr lang="en-US" sz="1600" dirty="0">
                          <a:solidFill>
                            <a:srgbClr val="000000"/>
                          </a:solidFill>
                          <a:effectLst/>
                          <a:highlight>
                            <a:srgbClr val="F7F7F7"/>
                          </a:highlight>
                          <a:latin typeface="+mn-lt"/>
                          <a:ea typeface="Times New Roman" panose="02020603050405020304" pitchFamily="18" charset="0"/>
                        </a:rPr>
                        <a:t>Not Applicable</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u="sng" dirty="0">
                          <a:solidFill>
                            <a:srgbClr val="026397"/>
                          </a:solidFill>
                          <a:effectLst/>
                          <a:highlight>
                            <a:srgbClr val="F7F7F7"/>
                          </a:highlight>
                          <a:latin typeface="+mn-lt"/>
                          <a:ea typeface="Times New Roman" panose="02020603050405020304" pitchFamily="18" charset="0"/>
                          <a:hlinkClick r:id="rId7"/>
                        </a:rPr>
                        <a:t>CMS71v13.zip</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500" dirty="0">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noFill/>
                  </a:tcPr>
                </a:tc>
                <a:extLst>
                  <a:ext uri="{0D108BD9-81ED-4DB2-BD59-A6C34878D82A}">
                    <a16:rowId xmlns:a16="http://schemas.microsoft.com/office/drawing/2014/main" val="1672904331"/>
                  </a:ext>
                </a:extLst>
              </a:tr>
              <a:tr h="389419">
                <a:tc>
                  <a:txBody>
                    <a:bodyPr/>
                    <a:lstStyle/>
                    <a:p>
                      <a:pPr marL="0" marR="0" algn="l">
                        <a:spcBef>
                          <a:spcPts val="0"/>
                        </a:spcBef>
                        <a:spcAft>
                          <a:spcPts val="0"/>
                        </a:spcAft>
                      </a:pPr>
                      <a:r>
                        <a:rPr lang="en-US" sz="1600" u="sng" dirty="0">
                          <a:solidFill>
                            <a:srgbClr val="026397"/>
                          </a:solidFill>
                          <a:effectLst/>
                          <a:highlight>
                            <a:srgbClr val="EEEEEE"/>
                          </a:highlight>
                          <a:latin typeface="+mn-lt"/>
                          <a:ea typeface="Times New Roman" panose="02020603050405020304" pitchFamily="18" charset="0"/>
                          <a:hlinkClick r:id="rId8"/>
                        </a:rPr>
                        <a:t>Antithrombotic Therapy By End of Hospital Day 2</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750"/>
                        </a:spcAft>
                      </a:pPr>
                      <a:r>
                        <a:rPr lang="en-US" sz="1600" dirty="0">
                          <a:solidFill>
                            <a:srgbClr val="000000"/>
                          </a:solidFill>
                          <a:effectLst/>
                          <a:highlight>
                            <a:srgbClr val="EEEEEE"/>
                          </a:highlight>
                          <a:latin typeface="+mn-lt"/>
                          <a:ea typeface="Times New Roman" panose="02020603050405020304" pitchFamily="18" charset="0"/>
                        </a:rPr>
                        <a:t>STK-5</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dirty="0">
                          <a:solidFill>
                            <a:srgbClr val="000000"/>
                          </a:solidFill>
                          <a:effectLst/>
                          <a:highlight>
                            <a:srgbClr val="EEEEEE"/>
                          </a:highlight>
                          <a:latin typeface="+mn-lt"/>
                          <a:ea typeface="Times New Roman" panose="02020603050405020304" pitchFamily="18" charset="0"/>
                        </a:rPr>
                        <a:t>CMS72v12</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ctr">
                        <a:spcBef>
                          <a:spcPts val="0"/>
                        </a:spcBef>
                        <a:spcAft>
                          <a:spcPts val="0"/>
                        </a:spcAft>
                      </a:pPr>
                      <a:r>
                        <a:rPr lang="en-US" sz="1600" dirty="0">
                          <a:solidFill>
                            <a:srgbClr val="000000"/>
                          </a:solidFill>
                          <a:effectLst/>
                          <a:highlight>
                            <a:srgbClr val="EEEEEE"/>
                          </a:highlight>
                          <a:latin typeface="+mn-lt"/>
                          <a:ea typeface="Times New Roman" panose="02020603050405020304" pitchFamily="18" charset="0"/>
                        </a:rPr>
                        <a:t>Not Applicable</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u="sng" dirty="0">
                          <a:solidFill>
                            <a:srgbClr val="026397"/>
                          </a:solidFill>
                          <a:effectLst/>
                          <a:highlight>
                            <a:srgbClr val="EEEEEE"/>
                          </a:highlight>
                          <a:latin typeface="+mn-lt"/>
                          <a:ea typeface="Times New Roman" panose="02020603050405020304" pitchFamily="18" charset="0"/>
                          <a:hlinkClick r:id="rId9"/>
                        </a:rPr>
                        <a:t>CMS72v12.zip</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500" dirty="0">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168970998"/>
                  </a:ext>
                </a:extLst>
              </a:tr>
              <a:tr h="186244">
                <a:tc>
                  <a:txBody>
                    <a:bodyPr/>
                    <a:lstStyle/>
                    <a:p>
                      <a:pPr marL="0" marR="0" algn="l">
                        <a:spcBef>
                          <a:spcPts val="0"/>
                        </a:spcBef>
                        <a:spcAft>
                          <a:spcPts val="0"/>
                        </a:spcAft>
                      </a:pPr>
                      <a:r>
                        <a:rPr lang="en-US" sz="1600" u="sng" dirty="0">
                          <a:solidFill>
                            <a:schemeClr val="accent6">
                              <a:lumMod val="75000"/>
                            </a:schemeClr>
                          </a:solidFill>
                          <a:effectLst/>
                          <a:highlight>
                            <a:srgbClr val="F7F7F7"/>
                          </a:highlight>
                          <a:latin typeface="+mn-lt"/>
                          <a:ea typeface="Times New Roman" panose="02020603050405020304" pitchFamily="18" charset="0"/>
                          <a:hlinkClick r:id="rId10">
                            <a:extLst>
                              <a:ext uri="{A12FA001-AC4F-418D-AE19-62706E023703}">
                                <ahyp:hlinkClr xmlns:ahyp="http://schemas.microsoft.com/office/drawing/2018/hyperlinkcolor" val="tx"/>
                              </a:ext>
                            </a:extLst>
                          </a:hlinkClick>
                        </a:rPr>
                        <a:t>Cesarean Birth</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750"/>
                        </a:spcAft>
                      </a:pPr>
                      <a:r>
                        <a:rPr lang="en-US" sz="1600" dirty="0">
                          <a:solidFill>
                            <a:schemeClr val="accent6">
                              <a:lumMod val="75000"/>
                            </a:schemeClr>
                          </a:solidFill>
                          <a:effectLst/>
                          <a:highlight>
                            <a:srgbClr val="F7F7F7"/>
                          </a:highlight>
                          <a:latin typeface="+mn-lt"/>
                          <a:ea typeface="Times New Roman" panose="02020603050405020304" pitchFamily="18" charset="0"/>
                        </a:rPr>
                        <a:t>PC-02</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dirty="0">
                          <a:solidFill>
                            <a:schemeClr val="accent6">
                              <a:lumMod val="75000"/>
                            </a:schemeClr>
                          </a:solidFill>
                          <a:effectLst/>
                          <a:highlight>
                            <a:srgbClr val="F7F7F7"/>
                          </a:highlight>
                          <a:latin typeface="+mn-lt"/>
                          <a:ea typeface="Times New Roman" panose="02020603050405020304" pitchFamily="18" charset="0"/>
                        </a:rPr>
                        <a:t>CMS334v5</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ctr">
                        <a:spcBef>
                          <a:spcPts val="0"/>
                        </a:spcBef>
                        <a:spcAft>
                          <a:spcPts val="0"/>
                        </a:spcAft>
                      </a:pPr>
                      <a:r>
                        <a:rPr lang="en-US" sz="1600" dirty="0">
                          <a:solidFill>
                            <a:schemeClr val="accent6">
                              <a:lumMod val="75000"/>
                            </a:schemeClr>
                          </a:solidFill>
                          <a:effectLst/>
                          <a:highlight>
                            <a:srgbClr val="F7F7F7"/>
                          </a:highlight>
                          <a:latin typeface="+mn-lt"/>
                          <a:ea typeface="Times New Roman" panose="02020603050405020304" pitchFamily="18" charset="0"/>
                        </a:rPr>
                        <a:t>0471e</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u="sng" dirty="0">
                          <a:solidFill>
                            <a:schemeClr val="accent6">
                              <a:lumMod val="75000"/>
                            </a:schemeClr>
                          </a:solidFill>
                          <a:effectLst/>
                          <a:highlight>
                            <a:srgbClr val="F7F7F7"/>
                          </a:highlight>
                          <a:latin typeface="+mn-lt"/>
                          <a:ea typeface="Times New Roman" panose="02020603050405020304" pitchFamily="18" charset="0"/>
                          <a:hlinkClick r:id="rId11">
                            <a:extLst>
                              <a:ext uri="{A12FA001-AC4F-418D-AE19-62706E023703}">
                                <ahyp:hlinkClr xmlns:ahyp="http://schemas.microsoft.com/office/drawing/2018/hyperlinkcolor" val="tx"/>
                              </a:ext>
                            </a:extLst>
                          </a:hlinkClick>
                        </a:rPr>
                        <a:t>CMS334v5.zip</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500" dirty="0">
                          <a:solidFill>
                            <a:schemeClr val="accent6">
                              <a:lumMod val="75000"/>
                            </a:schemeClr>
                          </a:solidFill>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56488900"/>
                  </a:ext>
                </a:extLst>
              </a:tr>
              <a:tr h="389419">
                <a:tc>
                  <a:txBody>
                    <a:bodyPr/>
                    <a:lstStyle/>
                    <a:p>
                      <a:pPr marL="0" marR="0" algn="l">
                        <a:spcBef>
                          <a:spcPts val="0"/>
                        </a:spcBef>
                        <a:spcAft>
                          <a:spcPts val="0"/>
                        </a:spcAft>
                      </a:pPr>
                      <a:r>
                        <a:rPr lang="en-US" sz="1600" u="sng" dirty="0">
                          <a:solidFill>
                            <a:srgbClr val="026397"/>
                          </a:solidFill>
                          <a:effectLst/>
                          <a:highlight>
                            <a:srgbClr val="EEEEEE"/>
                          </a:highlight>
                          <a:latin typeface="+mn-lt"/>
                          <a:ea typeface="Times New Roman" panose="02020603050405020304" pitchFamily="18" charset="0"/>
                          <a:hlinkClick r:id="rId12"/>
                        </a:rPr>
                        <a:t>Discharged on Antithrombotic Therapy</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750"/>
                        </a:spcAft>
                      </a:pPr>
                      <a:r>
                        <a:rPr lang="en-US" sz="1600" dirty="0">
                          <a:solidFill>
                            <a:srgbClr val="000000"/>
                          </a:solidFill>
                          <a:effectLst/>
                          <a:highlight>
                            <a:srgbClr val="EEEEEE"/>
                          </a:highlight>
                          <a:latin typeface="+mn-lt"/>
                          <a:ea typeface="Times New Roman" panose="02020603050405020304" pitchFamily="18" charset="0"/>
                        </a:rPr>
                        <a:t>STK-2</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dirty="0">
                          <a:solidFill>
                            <a:srgbClr val="000000"/>
                          </a:solidFill>
                          <a:effectLst/>
                          <a:highlight>
                            <a:srgbClr val="EEEEEE"/>
                          </a:highlight>
                          <a:latin typeface="+mn-lt"/>
                          <a:ea typeface="Times New Roman" panose="02020603050405020304" pitchFamily="18" charset="0"/>
                        </a:rPr>
                        <a:t>CMS104v12</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ctr">
                        <a:spcBef>
                          <a:spcPts val="0"/>
                        </a:spcBef>
                        <a:spcAft>
                          <a:spcPts val="0"/>
                        </a:spcAft>
                      </a:pPr>
                      <a:r>
                        <a:rPr lang="en-US" sz="1600" dirty="0">
                          <a:solidFill>
                            <a:srgbClr val="000000"/>
                          </a:solidFill>
                          <a:effectLst/>
                          <a:highlight>
                            <a:srgbClr val="EEEEEE"/>
                          </a:highlight>
                          <a:latin typeface="+mn-lt"/>
                          <a:ea typeface="Times New Roman" panose="02020603050405020304" pitchFamily="18" charset="0"/>
                        </a:rPr>
                        <a:t>Not Applicable</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u="sng" dirty="0">
                          <a:solidFill>
                            <a:srgbClr val="026397"/>
                          </a:solidFill>
                          <a:effectLst/>
                          <a:highlight>
                            <a:srgbClr val="EEEEEE"/>
                          </a:highlight>
                          <a:latin typeface="+mn-lt"/>
                          <a:ea typeface="Times New Roman" panose="02020603050405020304" pitchFamily="18" charset="0"/>
                          <a:hlinkClick r:id="rId13"/>
                        </a:rPr>
                        <a:t>CMS104v12.zip</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500" dirty="0">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84292988"/>
                  </a:ext>
                </a:extLst>
              </a:tr>
              <a:tr h="287832">
                <a:tc>
                  <a:txBody>
                    <a:bodyPr/>
                    <a:lstStyle/>
                    <a:p>
                      <a:pPr marL="0" marR="0" algn="l">
                        <a:spcBef>
                          <a:spcPts val="0"/>
                        </a:spcBef>
                        <a:spcAft>
                          <a:spcPts val="0"/>
                        </a:spcAft>
                      </a:pPr>
                      <a:r>
                        <a:rPr lang="en-US" sz="1600" u="sng" dirty="0">
                          <a:solidFill>
                            <a:srgbClr val="026397"/>
                          </a:solidFill>
                          <a:effectLst/>
                          <a:highlight>
                            <a:srgbClr val="F7F7F7"/>
                          </a:highlight>
                          <a:latin typeface="+mn-lt"/>
                          <a:ea typeface="Times New Roman" panose="02020603050405020304" pitchFamily="18" charset="0"/>
                          <a:hlinkClick r:id="rId14"/>
                        </a:rPr>
                        <a:t>Global Malnutrition Composite Score</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750"/>
                        </a:spcAft>
                      </a:pPr>
                      <a:r>
                        <a:rPr lang="en-US" sz="1600" dirty="0">
                          <a:solidFill>
                            <a:srgbClr val="000000"/>
                          </a:solidFill>
                          <a:effectLst/>
                          <a:highlight>
                            <a:srgbClr val="F7F7F7"/>
                          </a:highlight>
                          <a:latin typeface="+mn-lt"/>
                          <a:ea typeface="Times New Roman" panose="02020603050405020304" pitchFamily="18" charset="0"/>
                        </a:rPr>
                        <a:t>GMCS</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dirty="0">
                          <a:solidFill>
                            <a:srgbClr val="000000"/>
                          </a:solidFill>
                          <a:effectLst/>
                          <a:highlight>
                            <a:srgbClr val="F7F7F7"/>
                          </a:highlight>
                          <a:latin typeface="+mn-lt"/>
                          <a:ea typeface="Times New Roman" panose="02020603050405020304" pitchFamily="18" charset="0"/>
                        </a:rPr>
                        <a:t>CMS986v2</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ctr">
                        <a:spcBef>
                          <a:spcPts val="0"/>
                        </a:spcBef>
                        <a:spcAft>
                          <a:spcPts val="0"/>
                        </a:spcAft>
                      </a:pPr>
                      <a:r>
                        <a:rPr lang="en-US" sz="1600" dirty="0">
                          <a:solidFill>
                            <a:srgbClr val="000000"/>
                          </a:solidFill>
                          <a:effectLst/>
                          <a:highlight>
                            <a:srgbClr val="F7F7F7"/>
                          </a:highlight>
                          <a:latin typeface="+mn-lt"/>
                          <a:ea typeface="Times New Roman" panose="02020603050405020304" pitchFamily="18" charset="0"/>
                        </a:rPr>
                        <a:t>3592e</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u="sng" dirty="0">
                          <a:solidFill>
                            <a:srgbClr val="026397"/>
                          </a:solidFill>
                          <a:effectLst/>
                          <a:highlight>
                            <a:srgbClr val="F7F7F7"/>
                          </a:highlight>
                          <a:latin typeface="+mn-lt"/>
                          <a:ea typeface="Times New Roman" panose="02020603050405020304" pitchFamily="18" charset="0"/>
                          <a:hlinkClick r:id="rId15"/>
                        </a:rPr>
                        <a:t>CMS986v2.zip</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500" dirty="0">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50933659"/>
                  </a:ext>
                </a:extLst>
              </a:tr>
              <a:tr h="389419">
                <a:tc>
                  <a:txBody>
                    <a:bodyPr/>
                    <a:lstStyle/>
                    <a:p>
                      <a:pPr marL="0" marR="0" algn="l">
                        <a:spcBef>
                          <a:spcPts val="0"/>
                        </a:spcBef>
                        <a:spcAft>
                          <a:spcPts val="0"/>
                        </a:spcAft>
                      </a:pPr>
                      <a:r>
                        <a:rPr lang="en-US" sz="1600" u="sng" dirty="0">
                          <a:solidFill>
                            <a:srgbClr val="026397"/>
                          </a:solidFill>
                          <a:effectLst/>
                          <a:highlight>
                            <a:srgbClr val="EEEEEE"/>
                          </a:highlight>
                          <a:latin typeface="+mn-lt"/>
                          <a:ea typeface="Times New Roman" panose="02020603050405020304" pitchFamily="18" charset="0"/>
                          <a:hlinkClick r:id="rId16"/>
                        </a:rPr>
                        <a:t>Hospital Harm - Opioid-Related Adverse Events</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750"/>
                        </a:spcAft>
                      </a:pPr>
                      <a:r>
                        <a:rPr lang="en-US" sz="1600" dirty="0">
                          <a:solidFill>
                            <a:srgbClr val="000000"/>
                          </a:solidFill>
                          <a:effectLst/>
                          <a:highlight>
                            <a:srgbClr val="EEEEEE"/>
                          </a:highlight>
                          <a:latin typeface="+mn-lt"/>
                          <a:ea typeface="Times New Roman" panose="02020603050405020304" pitchFamily="18" charset="0"/>
                        </a:rPr>
                        <a:t>HH-ORAE</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dirty="0">
                          <a:solidFill>
                            <a:srgbClr val="000000"/>
                          </a:solidFill>
                          <a:effectLst/>
                          <a:highlight>
                            <a:srgbClr val="EEEEEE"/>
                          </a:highlight>
                          <a:latin typeface="+mn-lt"/>
                          <a:ea typeface="Times New Roman" panose="02020603050405020304" pitchFamily="18" charset="0"/>
                        </a:rPr>
                        <a:t>CMS819v2</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ctr">
                        <a:spcBef>
                          <a:spcPts val="0"/>
                        </a:spcBef>
                        <a:spcAft>
                          <a:spcPts val="0"/>
                        </a:spcAft>
                      </a:pPr>
                      <a:r>
                        <a:rPr lang="en-US" sz="1600" dirty="0">
                          <a:solidFill>
                            <a:srgbClr val="000000"/>
                          </a:solidFill>
                          <a:effectLst/>
                          <a:highlight>
                            <a:srgbClr val="EEEEEE"/>
                          </a:highlight>
                          <a:latin typeface="+mn-lt"/>
                          <a:ea typeface="Times New Roman" panose="02020603050405020304" pitchFamily="18" charset="0"/>
                        </a:rPr>
                        <a:t>3501e</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u="sng" dirty="0">
                          <a:solidFill>
                            <a:srgbClr val="026397"/>
                          </a:solidFill>
                          <a:effectLst/>
                          <a:highlight>
                            <a:srgbClr val="EEEEEE"/>
                          </a:highlight>
                          <a:latin typeface="+mn-lt"/>
                          <a:ea typeface="Times New Roman" panose="02020603050405020304" pitchFamily="18" charset="0"/>
                          <a:hlinkClick r:id="rId17"/>
                        </a:rPr>
                        <a:t>CMS819v2.zip</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500" dirty="0">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52554488"/>
                  </a:ext>
                </a:extLst>
              </a:tr>
              <a:tr h="287832">
                <a:tc>
                  <a:txBody>
                    <a:bodyPr/>
                    <a:lstStyle/>
                    <a:p>
                      <a:pPr marL="0" marR="0" algn="l">
                        <a:spcBef>
                          <a:spcPts val="0"/>
                        </a:spcBef>
                        <a:spcAft>
                          <a:spcPts val="0"/>
                        </a:spcAft>
                      </a:pPr>
                      <a:r>
                        <a:rPr lang="en-US" sz="1600" u="sng" dirty="0">
                          <a:solidFill>
                            <a:schemeClr val="accent6">
                              <a:lumMod val="75000"/>
                            </a:schemeClr>
                          </a:solidFill>
                          <a:effectLst/>
                          <a:highlight>
                            <a:srgbClr val="F7F7F7"/>
                          </a:highlight>
                          <a:latin typeface="+mn-lt"/>
                          <a:ea typeface="Times New Roman" panose="02020603050405020304" pitchFamily="18" charset="0"/>
                          <a:hlinkClick r:id="rId18">
                            <a:extLst>
                              <a:ext uri="{A12FA001-AC4F-418D-AE19-62706E023703}">
                                <ahyp:hlinkClr xmlns:ahyp="http://schemas.microsoft.com/office/drawing/2018/hyperlinkcolor" val="tx"/>
                              </a:ext>
                            </a:extLst>
                          </a:hlinkClick>
                        </a:rPr>
                        <a:t>Hospital Harm - Severe Hyperglycemia</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750"/>
                        </a:spcAft>
                      </a:pPr>
                      <a:r>
                        <a:rPr lang="en-US" sz="1600" dirty="0">
                          <a:solidFill>
                            <a:schemeClr val="accent6">
                              <a:lumMod val="75000"/>
                            </a:schemeClr>
                          </a:solidFill>
                          <a:effectLst/>
                          <a:highlight>
                            <a:srgbClr val="F7F7F7"/>
                          </a:highlight>
                          <a:latin typeface="+mn-lt"/>
                          <a:ea typeface="Times New Roman" panose="02020603050405020304" pitchFamily="18" charset="0"/>
                        </a:rPr>
                        <a:t>HH-Hyper</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dirty="0">
                          <a:solidFill>
                            <a:schemeClr val="accent6">
                              <a:lumMod val="75000"/>
                            </a:schemeClr>
                          </a:solidFill>
                          <a:effectLst/>
                          <a:highlight>
                            <a:srgbClr val="F7F7F7"/>
                          </a:highlight>
                          <a:latin typeface="+mn-lt"/>
                          <a:ea typeface="Times New Roman" panose="02020603050405020304" pitchFamily="18" charset="0"/>
                        </a:rPr>
                        <a:t>CMS871v3</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ctr">
                        <a:spcBef>
                          <a:spcPts val="0"/>
                        </a:spcBef>
                        <a:spcAft>
                          <a:spcPts val="0"/>
                        </a:spcAft>
                      </a:pPr>
                      <a:r>
                        <a:rPr lang="en-US" sz="1600" dirty="0">
                          <a:solidFill>
                            <a:schemeClr val="accent6">
                              <a:lumMod val="75000"/>
                            </a:schemeClr>
                          </a:solidFill>
                          <a:effectLst/>
                          <a:highlight>
                            <a:srgbClr val="F7F7F7"/>
                          </a:highlight>
                          <a:latin typeface="+mn-lt"/>
                          <a:ea typeface="Times New Roman" panose="02020603050405020304" pitchFamily="18" charset="0"/>
                        </a:rPr>
                        <a:t>3533e</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u="sng" dirty="0">
                          <a:solidFill>
                            <a:schemeClr val="accent6">
                              <a:lumMod val="75000"/>
                            </a:schemeClr>
                          </a:solidFill>
                          <a:effectLst/>
                          <a:highlight>
                            <a:srgbClr val="F7F7F7"/>
                          </a:highlight>
                          <a:latin typeface="+mn-lt"/>
                          <a:ea typeface="Times New Roman" panose="02020603050405020304" pitchFamily="18" charset="0"/>
                          <a:hlinkClick r:id="rId19">
                            <a:extLst>
                              <a:ext uri="{A12FA001-AC4F-418D-AE19-62706E023703}">
                                <ahyp:hlinkClr xmlns:ahyp="http://schemas.microsoft.com/office/drawing/2018/hyperlinkcolor" val="tx"/>
                              </a:ext>
                            </a:extLst>
                          </a:hlinkClick>
                        </a:rPr>
                        <a:t>CMS871v3.zip</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500" dirty="0">
                          <a:solidFill>
                            <a:schemeClr val="accent6">
                              <a:lumMod val="75000"/>
                            </a:schemeClr>
                          </a:solidFill>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335602728"/>
                  </a:ext>
                </a:extLst>
              </a:tr>
              <a:tr h="287832">
                <a:tc>
                  <a:txBody>
                    <a:bodyPr/>
                    <a:lstStyle/>
                    <a:p>
                      <a:pPr marL="0" marR="0" algn="l">
                        <a:spcBef>
                          <a:spcPts val="0"/>
                        </a:spcBef>
                        <a:spcAft>
                          <a:spcPts val="0"/>
                        </a:spcAft>
                      </a:pPr>
                      <a:r>
                        <a:rPr lang="en-US" sz="1600" u="sng" dirty="0">
                          <a:solidFill>
                            <a:schemeClr val="accent6">
                              <a:lumMod val="75000"/>
                            </a:schemeClr>
                          </a:solidFill>
                          <a:effectLst/>
                          <a:highlight>
                            <a:srgbClr val="EEEEEE"/>
                          </a:highlight>
                          <a:latin typeface="+mn-lt"/>
                          <a:ea typeface="Times New Roman" panose="02020603050405020304" pitchFamily="18" charset="0"/>
                          <a:hlinkClick r:id="rId20">
                            <a:extLst>
                              <a:ext uri="{A12FA001-AC4F-418D-AE19-62706E023703}">
                                <ahyp:hlinkClr xmlns:ahyp="http://schemas.microsoft.com/office/drawing/2018/hyperlinkcolor" val="tx"/>
                              </a:ext>
                            </a:extLst>
                          </a:hlinkClick>
                        </a:rPr>
                        <a:t>Hospital Harm - Severe Hypoglycemia</a:t>
                      </a:r>
                      <a:endParaRPr lang="en-US" sz="1600" dirty="0">
                        <a:solidFill>
                          <a:schemeClr val="accent6">
                            <a:lumMod val="75000"/>
                          </a:schemeClr>
                        </a:solidFill>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750"/>
                        </a:spcAft>
                      </a:pPr>
                      <a:r>
                        <a:rPr lang="en-US" sz="1600" dirty="0">
                          <a:solidFill>
                            <a:schemeClr val="accent6">
                              <a:lumMod val="75000"/>
                            </a:schemeClr>
                          </a:solidFill>
                          <a:effectLst/>
                          <a:highlight>
                            <a:srgbClr val="EEEEEE"/>
                          </a:highlight>
                          <a:latin typeface="+mn-lt"/>
                          <a:ea typeface="Times New Roman" panose="02020603050405020304" pitchFamily="18" charset="0"/>
                        </a:rPr>
                        <a:t>HH-Hypo</a:t>
                      </a:r>
                      <a:endParaRPr lang="en-US" sz="1600" dirty="0">
                        <a:solidFill>
                          <a:schemeClr val="accent6">
                            <a:lumMod val="75000"/>
                          </a:schemeClr>
                        </a:solidFill>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dirty="0">
                          <a:solidFill>
                            <a:schemeClr val="accent6">
                              <a:lumMod val="75000"/>
                            </a:schemeClr>
                          </a:solidFill>
                          <a:effectLst/>
                          <a:highlight>
                            <a:srgbClr val="EEEEEE"/>
                          </a:highlight>
                          <a:latin typeface="+mn-lt"/>
                          <a:ea typeface="Times New Roman" panose="02020603050405020304" pitchFamily="18" charset="0"/>
                        </a:rPr>
                        <a:t>CMS816v3</a:t>
                      </a:r>
                      <a:endParaRPr lang="en-US" sz="1600" dirty="0">
                        <a:solidFill>
                          <a:schemeClr val="accent6">
                            <a:lumMod val="75000"/>
                          </a:schemeClr>
                        </a:solidFill>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ctr">
                        <a:spcBef>
                          <a:spcPts val="0"/>
                        </a:spcBef>
                        <a:spcAft>
                          <a:spcPts val="0"/>
                        </a:spcAft>
                      </a:pPr>
                      <a:r>
                        <a:rPr lang="en-US" sz="1600" dirty="0">
                          <a:solidFill>
                            <a:schemeClr val="accent6">
                              <a:lumMod val="75000"/>
                            </a:schemeClr>
                          </a:solidFill>
                          <a:effectLst/>
                          <a:highlight>
                            <a:srgbClr val="EEEEEE"/>
                          </a:highlight>
                          <a:latin typeface="+mn-lt"/>
                          <a:ea typeface="Times New Roman" panose="02020603050405020304" pitchFamily="18" charset="0"/>
                        </a:rPr>
                        <a:t>3503e</a:t>
                      </a:r>
                      <a:endParaRPr lang="en-US" sz="1600" dirty="0">
                        <a:solidFill>
                          <a:schemeClr val="accent6">
                            <a:lumMod val="75000"/>
                          </a:schemeClr>
                        </a:solidFill>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u="sng" dirty="0">
                          <a:solidFill>
                            <a:schemeClr val="accent6">
                              <a:lumMod val="75000"/>
                            </a:schemeClr>
                          </a:solidFill>
                          <a:effectLst/>
                          <a:highlight>
                            <a:srgbClr val="EEEEEE"/>
                          </a:highlight>
                          <a:latin typeface="+mn-lt"/>
                          <a:ea typeface="Times New Roman" panose="02020603050405020304" pitchFamily="18" charset="0"/>
                          <a:hlinkClick r:id="rId21">
                            <a:extLst>
                              <a:ext uri="{A12FA001-AC4F-418D-AE19-62706E023703}">
                                <ahyp:hlinkClr xmlns:ahyp="http://schemas.microsoft.com/office/drawing/2018/hyperlinkcolor" val="tx"/>
                              </a:ext>
                            </a:extLst>
                          </a:hlinkClick>
                        </a:rPr>
                        <a:t>CMS816v3.zip</a:t>
                      </a:r>
                      <a:endParaRPr lang="en-US" sz="1600" dirty="0">
                        <a:solidFill>
                          <a:schemeClr val="accent6">
                            <a:lumMod val="75000"/>
                          </a:schemeClr>
                        </a:solidFill>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500" dirty="0">
                          <a:solidFill>
                            <a:schemeClr val="accent6">
                              <a:lumMod val="75000"/>
                            </a:schemeClr>
                          </a:solidFill>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76200292"/>
                  </a:ext>
                </a:extLst>
              </a:tr>
              <a:tr h="491007">
                <a:tc>
                  <a:txBody>
                    <a:bodyPr/>
                    <a:lstStyle/>
                    <a:p>
                      <a:pPr marL="0" marR="0" algn="l">
                        <a:spcBef>
                          <a:spcPts val="0"/>
                        </a:spcBef>
                        <a:spcAft>
                          <a:spcPts val="0"/>
                        </a:spcAft>
                      </a:pPr>
                      <a:r>
                        <a:rPr lang="en-US" sz="1600" u="sng" dirty="0">
                          <a:solidFill>
                            <a:srgbClr val="026397"/>
                          </a:solidFill>
                          <a:effectLst/>
                          <a:highlight>
                            <a:srgbClr val="F7F7F7"/>
                          </a:highlight>
                          <a:latin typeface="+mn-lt"/>
                          <a:ea typeface="Times New Roman" panose="02020603050405020304" pitchFamily="18" charset="0"/>
                          <a:hlinkClick r:id="rId22"/>
                        </a:rPr>
                        <a:t>Intensive Care Unit Venous Thromboembolism Prophylaxis</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750"/>
                        </a:spcAft>
                      </a:pPr>
                      <a:r>
                        <a:rPr lang="en-US" sz="1600" dirty="0">
                          <a:solidFill>
                            <a:srgbClr val="000000"/>
                          </a:solidFill>
                          <a:effectLst/>
                          <a:highlight>
                            <a:srgbClr val="F7F7F7"/>
                          </a:highlight>
                          <a:latin typeface="+mn-lt"/>
                          <a:ea typeface="Times New Roman" panose="02020603050405020304" pitchFamily="18" charset="0"/>
                        </a:rPr>
                        <a:t>VTE-2</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dirty="0">
                          <a:solidFill>
                            <a:srgbClr val="000000"/>
                          </a:solidFill>
                          <a:effectLst/>
                          <a:highlight>
                            <a:srgbClr val="F7F7F7"/>
                          </a:highlight>
                          <a:latin typeface="+mn-lt"/>
                          <a:ea typeface="Times New Roman" panose="02020603050405020304" pitchFamily="18" charset="0"/>
                        </a:rPr>
                        <a:t>CMS190v12</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ctr">
                        <a:spcBef>
                          <a:spcPts val="0"/>
                        </a:spcBef>
                        <a:spcAft>
                          <a:spcPts val="0"/>
                        </a:spcAft>
                      </a:pPr>
                      <a:r>
                        <a:rPr lang="en-US" sz="1600" dirty="0">
                          <a:solidFill>
                            <a:srgbClr val="000000"/>
                          </a:solidFill>
                          <a:effectLst/>
                          <a:highlight>
                            <a:srgbClr val="F7F7F7"/>
                          </a:highlight>
                          <a:latin typeface="+mn-lt"/>
                          <a:ea typeface="Times New Roman" panose="02020603050405020304" pitchFamily="18" charset="0"/>
                        </a:rPr>
                        <a:t>Not Applicable</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u="sng" dirty="0">
                          <a:solidFill>
                            <a:srgbClr val="026397"/>
                          </a:solidFill>
                          <a:effectLst/>
                          <a:highlight>
                            <a:srgbClr val="F7F7F7"/>
                          </a:highlight>
                          <a:latin typeface="+mn-lt"/>
                          <a:ea typeface="Times New Roman" panose="02020603050405020304" pitchFamily="18" charset="0"/>
                          <a:hlinkClick r:id="rId23"/>
                        </a:rPr>
                        <a:t>CMS190v12.zip</a:t>
                      </a:r>
                      <a:endParaRPr lang="en-US" sz="1600" dirty="0">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500" dirty="0">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69561155"/>
                  </a:ext>
                </a:extLst>
              </a:tr>
              <a:tr h="287832">
                <a:tc>
                  <a:txBody>
                    <a:bodyPr/>
                    <a:lstStyle/>
                    <a:p>
                      <a:pPr marL="0" marR="0" algn="l">
                        <a:spcBef>
                          <a:spcPts val="0"/>
                        </a:spcBef>
                        <a:spcAft>
                          <a:spcPts val="0"/>
                        </a:spcAft>
                      </a:pPr>
                      <a:r>
                        <a:rPr lang="en-US" sz="1600" u="sng" dirty="0">
                          <a:solidFill>
                            <a:schemeClr val="accent6">
                              <a:lumMod val="75000"/>
                            </a:schemeClr>
                          </a:solidFill>
                          <a:effectLst/>
                          <a:highlight>
                            <a:srgbClr val="EEEEEE"/>
                          </a:highlight>
                          <a:latin typeface="+mn-lt"/>
                          <a:ea typeface="Times New Roman" panose="02020603050405020304" pitchFamily="18" charset="0"/>
                          <a:hlinkClick r:id="rId24">
                            <a:extLst>
                              <a:ext uri="{A12FA001-AC4F-418D-AE19-62706E023703}">
                                <ahyp:hlinkClr xmlns:ahyp="http://schemas.microsoft.com/office/drawing/2018/hyperlinkcolor" val="tx"/>
                              </a:ext>
                            </a:extLst>
                          </a:hlinkClick>
                        </a:rPr>
                        <a:t>Safe Use of Opioids - Concurrent Prescribing</a:t>
                      </a:r>
                      <a:endParaRPr lang="en-US" sz="1600" dirty="0">
                        <a:solidFill>
                          <a:schemeClr val="accent6">
                            <a:lumMod val="75000"/>
                          </a:schemeClr>
                        </a:solidFill>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750"/>
                        </a:spcAft>
                      </a:pPr>
                      <a:r>
                        <a:rPr lang="en-US" sz="1600" dirty="0">
                          <a:solidFill>
                            <a:schemeClr val="accent6">
                              <a:lumMod val="75000"/>
                            </a:schemeClr>
                          </a:solidFill>
                          <a:effectLst/>
                          <a:highlight>
                            <a:srgbClr val="EEEEEE"/>
                          </a:highlight>
                          <a:latin typeface="+mn-lt"/>
                          <a:ea typeface="Times New Roman" panose="02020603050405020304" pitchFamily="18" charset="0"/>
                        </a:rPr>
                        <a:t>N/A</a:t>
                      </a:r>
                      <a:endParaRPr lang="en-US" sz="1600" dirty="0">
                        <a:solidFill>
                          <a:schemeClr val="accent6">
                            <a:lumMod val="75000"/>
                          </a:schemeClr>
                        </a:solidFill>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dirty="0">
                          <a:solidFill>
                            <a:schemeClr val="accent6">
                              <a:lumMod val="75000"/>
                            </a:schemeClr>
                          </a:solidFill>
                          <a:effectLst/>
                          <a:highlight>
                            <a:srgbClr val="EEEEEE"/>
                          </a:highlight>
                          <a:latin typeface="+mn-lt"/>
                          <a:ea typeface="Times New Roman" panose="02020603050405020304" pitchFamily="18" charset="0"/>
                        </a:rPr>
                        <a:t>CMS506v6</a:t>
                      </a:r>
                      <a:endParaRPr lang="en-US" sz="1600" dirty="0">
                        <a:solidFill>
                          <a:schemeClr val="accent6">
                            <a:lumMod val="75000"/>
                          </a:schemeClr>
                        </a:solidFill>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ctr">
                        <a:spcBef>
                          <a:spcPts val="0"/>
                        </a:spcBef>
                        <a:spcAft>
                          <a:spcPts val="0"/>
                        </a:spcAft>
                      </a:pPr>
                      <a:r>
                        <a:rPr lang="en-US" sz="1600" dirty="0">
                          <a:solidFill>
                            <a:schemeClr val="accent6">
                              <a:lumMod val="75000"/>
                            </a:schemeClr>
                          </a:solidFill>
                          <a:effectLst/>
                          <a:highlight>
                            <a:srgbClr val="EEEEEE"/>
                          </a:highlight>
                          <a:latin typeface="+mn-lt"/>
                          <a:ea typeface="Times New Roman" panose="02020603050405020304" pitchFamily="18" charset="0"/>
                        </a:rPr>
                        <a:t>3316e</a:t>
                      </a:r>
                      <a:endParaRPr lang="en-US" sz="1600" dirty="0">
                        <a:solidFill>
                          <a:schemeClr val="accent6">
                            <a:lumMod val="75000"/>
                          </a:schemeClr>
                        </a:solidFill>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u="sng" dirty="0">
                          <a:solidFill>
                            <a:schemeClr val="accent6">
                              <a:lumMod val="75000"/>
                            </a:schemeClr>
                          </a:solidFill>
                          <a:effectLst/>
                          <a:highlight>
                            <a:srgbClr val="EEEEEE"/>
                          </a:highlight>
                          <a:latin typeface="+mn-lt"/>
                          <a:ea typeface="Times New Roman" panose="02020603050405020304" pitchFamily="18" charset="0"/>
                          <a:hlinkClick r:id="rId25">
                            <a:extLst>
                              <a:ext uri="{A12FA001-AC4F-418D-AE19-62706E023703}">
                                <ahyp:hlinkClr xmlns:ahyp="http://schemas.microsoft.com/office/drawing/2018/hyperlinkcolor" val="tx"/>
                              </a:ext>
                            </a:extLst>
                          </a:hlinkClick>
                        </a:rPr>
                        <a:t>CMS506v6.zip</a:t>
                      </a:r>
                      <a:endParaRPr lang="en-US" sz="1600" dirty="0">
                        <a:solidFill>
                          <a:schemeClr val="accent6">
                            <a:lumMod val="75000"/>
                          </a:schemeClr>
                        </a:solidFill>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500" dirty="0">
                          <a:solidFill>
                            <a:schemeClr val="accent6">
                              <a:lumMod val="75000"/>
                            </a:schemeClr>
                          </a:solidFill>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8430085"/>
                  </a:ext>
                </a:extLst>
              </a:tr>
              <a:tr h="287832">
                <a:tc>
                  <a:txBody>
                    <a:bodyPr/>
                    <a:lstStyle/>
                    <a:p>
                      <a:pPr marL="0" marR="0" algn="l">
                        <a:spcBef>
                          <a:spcPts val="0"/>
                        </a:spcBef>
                        <a:spcAft>
                          <a:spcPts val="0"/>
                        </a:spcAft>
                      </a:pPr>
                      <a:r>
                        <a:rPr lang="en-US" sz="1600" u="sng" dirty="0">
                          <a:solidFill>
                            <a:schemeClr val="accent6">
                              <a:lumMod val="75000"/>
                            </a:schemeClr>
                          </a:solidFill>
                          <a:effectLst/>
                          <a:highlight>
                            <a:srgbClr val="F7F7F7"/>
                          </a:highlight>
                          <a:latin typeface="+mn-lt"/>
                          <a:ea typeface="Times New Roman" panose="02020603050405020304" pitchFamily="18" charset="0"/>
                          <a:hlinkClick r:id="rId26">
                            <a:extLst>
                              <a:ext uri="{A12FA001-AC4F-418D-AE19-62706E023703}">
                                <ahyp:hlinkClr xmlns:ahyp="http://schemas.microsoft.com/office/drawing/2018/hyperlinkcolor" val="tx"/>
                              </a:ext>
                            </a:extLst>
                          </a:hlinkClick>
                        </a:rPr>
                        <a:t>Severe Obstetric Complications</a:t>
                      </a:r>
                      <a:r>
                        <a:rPr lang="en-US" sz="1600" dirty="0">
                          <a:solidFill>
                            <a:schemeClr val="accent6">
                              <a:lumMod val="75000"/>
                            </a:schemeClr>
                          </a:solidFill>
                          <a:effectLst/>
                          <a:highlight>
                            <a:srgbClr val="F7F7F7"/>
                          </a:highlight>
                          <a:latin typeface="+mn-lt"/>
                          <a:ea typeface="Times New Roman" panose="02020603050405020304" pitchFamily="18" charset="0"/>
                        </a:rPr>
                        <a:t>*</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750"/>
                        </a:spcAft>
                      </a:pPr>
                      <a:r>
                        <a:rPr lang="en-US" sz="1600" dirty="0">
                          <a:solidFill>
                            <a:schemeClr val="accent6">
                              <a:lumMod val="75000"/>
                            </a:schemeClr>
                          </a:solidFill>
                          <a:effectLst/>
                          <a:highlight>
                            <a:srgbClr val="F7F7F7"/>
                          </a:highlight>
                          <a:latin typeface="+mn-lt"/>
                          <a:ea typeface="Times New Roman" panose="02020603050405020304" pitchFamily="18" charset="0"/>
                        </a:rPr>
                        <a:t>PC-07</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dirty="0">
                          <a:solidFill>
                            <a:schemeClr val="accent6">
                              <a:lumMod val="75000"/>
                            </a:schemeClr>
                          </a:solidFill>
                          <a:effectLst/>
                          <a:highlight>
                            <a:srgbClr val="F7F7F7"/>
                          </a:highlight>
                          <a:latin typeface="+mn-lt"/>
                          <a:ea typeface="Times New Roman" panose="02020603050405020304" pitchFamily="18" charset="0"/>
                        </a:rPr>
                        <a:t>CMS1028v2</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ctr">
                        <a:spcBef>
                          <a:spcPts val="0"/>
                        </a:spcBef>
                        <a:spcAft>
                          <a:spcPts val="0"/>
                        </a:spcAft>
                      </a:pPr>
                      <a:r>
                        <a:rPr lang="en-US" sz="1600" dirty="0">
                          <a:solidFill>
                            <a:schemeClr val="accent6">
                              <a:lumMod val="75000"/>
                            </a:schemeClr>
                          </a:solidFill>
                          <a:effectLst/>
                          <a:highlight>
                            <a:srgbClr val="F7F7F7"/>
                          </a:highlight>
                          <a:latin typeface="+mn-lt"/>
                          <a:ea typeface="Times New Roman" panose="02020603050405020304" pitchFamily="18" charset="0"/>
                        </a:rPr>
                        <a:t>Not Applicable</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1600" u="sng" dirty="0">
                          <a:solidFill>
                            <a:schemeClr val="accent6">
                              <a:lumMod val="75000"/>
                            </a:schemeClr>
                          </a:solidFill>
                          <a:effectLst/>
                          <a:highlight>
                            <a:srgbClr val="F7F7F7"/>
                          </a:highlight>
                          <a:latin typeface="+mn-lt"/>
                          <a:ea typeface="Times New Roman" panose="02020603050405020304" pitchFamily="18" charset="0"/>
                          <a:hlinkClick r:id="rId27">
                            <a:extLst>
                              <a:ext uri="{A12FA001-AC4F-418D-AE19-62706E023703}">
                                <ahyp:hlinkClr xmlns:ahyp="http://schemas.microsoft.com/office/drawing/2018/hyperlinkcolor" val="tx"/>
                              </a:ext>
                            </a:extLst>
                          </a:hlinkClick>
                        </a:rPr>
                        <a:t>CMS1028v2.zip</a:t>
                      </a:r>
                      <a:endParaRPr lang="en-US" sz="1600" dirty="0">
                        <a:solidFill>
                          <a:schemeClr val="accent6">
                            <a:lumMod val="75000"/>
                          </a:schemeClr>
                        </a:solidFill>
                        <a:effectLst/>
                        <a:highlight>
                          <a:srgbClr val="F7F7F7"/>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marL="0" marR="0" algn="l">
                        <a:spcBef>
                          <a:spcPts val="0"/>
                        </a:spcBef>
                        <a:spcAft>
                          <a:spcPts val="0"/>
                        </a:spcAft>
                      </a:pPr>
                      <a:r>
                        <a:rPr lang="en-US" sz="500" dirty="0">
                          <a:solidFill>
                            <a:schemeClr val="accent6">
                              <a:lumMod val="75000"/>
                            </a:schemeClr>
                          </a:solidFill>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41918722"/>
                  </a:ext>
                </a:extLst>
              </a:tr>
              <a:tr h="389419">
                <a:tc>
                  <a:txBody>
                    <a:bodyPr/>
                    <a:lstStyle/>
                    <a:p>
                      <a:pPr marL="0" marR="0" algn="l">
                        <a:spcBef>
                          <a:spcPts val="0"/>
                        </a:spcBef>
                        <a:spcAft>
                          <a:spcPts val="0"/>
                        </a:spcAft>
                      </a:pPr>
                      <a:r>
                        <a:rPr lang="en-US" sz="1600" u="sng" dirty="0">
                          <a:solidFill>
                            <a:srgbClr val="026397"/>
                          </a:solidFill>
                          <a:effectLst/>
                          <a:highlight>
                            <a:srgbClr val="EEEEEE"/>
                          </a:highlight>
                          <a:latin typeface="+mn-lt"/>
                          <a:ea typeface="Times New Roman" panose="02020603050405020304" pitchFamily="18" charset="0"/>
                          <a:hlinkClick r:id="rId28"/>
                        </a:rPr>
                        <a:t>Venous Thromboembolism Prophylaxis</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750"/>
                        </a:spcAft>
                      </a:pPr>
                      <a:r>
                        <a:rPr lang="en-US" sz="1600" dirty="0">
                          <a:solidFill>
                            <a:srgbClr val="333333"/>
                          </a:solidFill>
                          <a:effectLst/>
                          <a:highlight>
                            <a:srgbClr val="EEEEEE"/>
                          </a:highlight>
                          <a:latin typeface="+mn-lt"/>
                          <a:ea typeface="Times New Roman" panose="02020603050405020304" pitchFamily="18" charset="0"/>
                        </a:rPr>
                        <a:t>VTE-1</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dirty="0">
                          <a:solidFill>
                            <a:srgbClr val="333333"/>
                          </a:solidFill>
                          <a:effectLst/>
                          <a:highlight>
                            <a:srgbClr val="EEEEEE"/>
                          </a:highlight>
                          <a:latin typeface="+mn-lt"/>
                          <a:ea typeface="Times New Roman" panose="02020603050405020304" pitchFamily="18" charset="0"/>
                        </a:rPr>
                        <a:t>CMS108v12</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ctr">
                        <a:spcBef>
                          <a:spcPts val="0"/>
                        </a:spcBef>
                        <a:spcAft>
                          <a:spcPts val="0"/>
                        </a:spcAft>
                      </a:pPr>
                      <a:r>
                        <a:rPr lang="en-US" sz="1600" dirty="0">
                          <a:solidFill>
                            <a:srgbClr val="333333"/>
                          </a:solidFill>
                          <a:effectLst/>
                          <a:highlight>
                            <a:srgbClr val="EEEEEE"/>
                          </a:highlight>
                          <a:latin typeface="+mn-lt"/>
                          <a:ea typeface="Times New Roman" panose="02020603050405020304" pitchFamily="18" charset="0"/>
                        </a:rPr>
                        <a:t>Not Applicable</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1600" u="sng" dirty="0">
                          <a:solidFill>
                            <a:srgbClr val="026397"/>
                          </a:solidFill>
                          <a:effectLst/>
                          <a:highlight>
                            <a:srgbClr val="EEEEEE"/>
                          </a:highlight>
                          <a:latin typeface="+mn-lt"/>
                          <a:ea typeface="Times New Roman" panose="02020603050405020304" pitchFamily="18" charset="0"/>
                          <a:hlinkClick r:id="rId29"/>
                        </a:rPr>
                        <a:t>CMS108v12.zip</a:t>
                      </a:r>
                      <a:endParaRPr lang="en-US" sz="1600" dirty="0">
                        <a:effectLst/>
                        <a:highlight>
                          <a:srgbClr val="EEEEEE"/>
                        </a:highlight>
                        <a:latin typeface="+mn-lt"/>
                        <a:ea typeface="Arial" panose="020B0604020202020204" pitchFamily="34" charset="0"/>
                      </a:endParaRPr>
                    </a:p>
                  </a:txBody>
                  <a:tcPr marL="42328" marR="42328" marT="42328" marB="4232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marL="0" marR="0" algn="l">
                        <a:spcBef>
                          <a:spcPts val="0"/>
                        </a:spcBef>
                        <a:spcAft>
                          <a:spcPts val="0"/>
                        </a:spcAft>
                      </a:pPr>
                      <a:r>
                        <a:rPr lang="en-US" sz="500" dirty="0">
                          <a:effectLst/>
                          <a:latin typeface="Arial" panose="020B0604020202020204" pitchFamily="34" charset="0"/>
                          <a:ea typeface="Arial" panose="020B0604020202020204" pitchFamily="34" charset="0"/>
                        </a:rPr>
                        <a:t> </a:t>
                      </a:r>
                    </a:p>
                  </a:txBody>
                  <a:tcPr marL="0" marR="0" marT="0" marB="0" anchor="ctr">
                    <a:lnL w="12700" cap="flat" cmpd="sng" algn="ctr">
                      <a:solidFill>
                        <a:srgbClr val="BFBFB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177494454"/>
                  </a:ext>
                </a:extLst>
              </a:tr>
            </a:tbl>
          </a:graphicData>
        </a:graphic>
      </p:graphicFrame>
      <p:graphicFrame>
        <p:nvGraphicFramePr>
          <p:cNvPr id="7" name="Table 6">
            <a:extLst>
              <a:ext uri="{FF2B5EF4-FFF2-40B4-BE49-F238E27FC236}">
                <a16:creationId xmlns:a16="http://schemas.microsoft.com/office/drawing/2014/main" id="{6BB17FE0-AB8A-AB32-7EC3-B04F0A5640E5}"/>
              </a:ext>
            </a:extLst>
          </p:cNvPr>
          <p:cNvGraphicFramePr>
            <a:graphicFrameLocks noGrp="1"/>
          </p:cNvGraphicFramePr>
          <p:nvPr/>
        </p:nvGraphicFramePr>
        <p:xfrm>
          <a:off x="9450388" y="1534140"/>
          <a:ext cx="2516957" cy="4765040"/>
        </p:xfrm>
        <a:graphic>
          <a:graphicData uri="http://schemas.openxmlformats.org/drawingml/2006/table">
            <a:tbl>
              <a:tblPr firstRow="1" firstCol="1" bandRow="1"/>
              <a:tblGrid>
                <a:gridCol w="2516957">
                  <a:extLst>
                    <a:ext uri="{9D8B030D-6E8A-4147-A177-3AD203B41FA5}">
                      <a16:colId xmlns:a16="http://schemas.microsoft.com/office/drawing/2014/main" val="3911211216"/>
                    </a:ext>
                  </a:extLst>
                </a:gridCol>
              </a:tblGrid>
              <a:tr h="3097057">
                <a:tc>
                  <a:txBody>
                    <a:bodyPr/>
                    <a:lstStyle/>
                    <a:p>
                      <a:pPr marL="0" marR="0" algn="l">
                        <a:spcBef>
                          <a:spcPts val="0"/>
                        </a:spcBef>
                        <a:spcAft>
                          <a:spcPts val="750"/>
                        </a:spcAft>
                      </a:pPr>
                      <a:r>
                        <a:rPr lang="en-US" sz="1600" dirty="0">
                          <a:solidFill>
                            <a:srgbClr val="000000"/>
                          </a:solidFill>
                          <a:effectLst/>
                          <a:highlight>
                            <a:srgbClr val="F7F7F7"/>
                          </a:highlight>
                          <a:latin typeface="+mn-lt"/>
                          <a:ea typeface="Times New Roman" panose="02020603050405020304" pitchFamily="18" charset="0"/>
                        </a:rPr>
                        <a:t>Hospitals must submit total of 7 eCQMs. </a:t>
                      </a:r>
                    </a:p>
                    <a:p>
                      <a:pPr marL="0" marR="0" algn="l">
                        <a:spcBef>
                          <a:spcPts val="0"/>
                        </a:spcBef>
                        <a:spcAft>
                          <a:spcPts val="750"/>
                        </a:spcAft>
                      </a:pPr>
                      <a:r>
                        <a:rPr lang="en-US" sz="1600" dirty="0">
                          <a:solidFill>
                            <a:schemeClr val="accent6">
                              <a:lumMod val="75000"/>
                            </a:schemeClr>
                          </a:solidFill>
                          <a:effectLst/>
                          <a:highlight>
                            <a:srgbClr val="F7F7F7"/>
                          </a:highlight>
                          <a:latin typeface="+mn-lt"/>
                          <a:ea typeface="Times New Roman" panose="02020603050405020304" pitchFamily="18" charset="0"/>
                        </a:rPr>
                        <a:t>--Measures in green are required.</a:t>
                      </a:r>
                    </a:p>
                    <a:p>
                      <a:pPr marL="0" marR="0" algn="l">
                        <a:spcBef>
                          <a:spcPts val="0"/>
                        </a:spcBef>
                        <a:spcAft>
                          <a:spcPts val="750"/>
                        </a:spcAft>
                      </a:pPr>
                      <a:r>
                        <a:rPr lang="en-US" sz="1600" dirty="0">
                          <a:solidFill>
                            <a:schemeClr val="tx1"/>
                          </a:solidFill>
                          <a:effectLst/>
                          <a:highlight>
                            <a:srgbClr val="F7F7F7"/>
                          </a:highlight>
                          <a:latin typeface="+mn-lt"/>
                          <a:ea typeface="Times New Roman" panose="02020603050405020304" pitchFamily="18" charset="0"/>
                        </a:rPr>
                        <a:t>--Hospitals must select 2 additional measures.</a:t>
                      </a:r>
                    </a:p>
                    <a:p>
                      <a:pPr marL="0" marR="0" algn="l">
                        <a:spcBef>
                          <a:spcPts val="0"/>
                        </a:spcBef>
                        <a:spcAft>
                          <a:spcPts val="750"/>
                        </a:spcAft>
                      </a:pPr>
                      <a:r>
                        <a:rPr lang="en-US" sz="1600" dirty="0">
                          <a:solidFill>
                            <a:srgbClr val="000000"/>
                          </a:solidFill>
                          <a:effectLst/>
                          <a:highlight>
                            <a:srgbClr val="F7F7F7"/>
                          </a:highlight>
                          <a:latin typeface="+mn-lt"/>
                          <a:ea typeface="Times New Roman" panose="02020603050405020304" pitchFamily="18" charset="0"/>
                        </a:rPr>
                        <a:t>*This is a risk adjusted measure. Risk Adjustment Methodology Report: </a:t>
                      </a:r>
                      <a:r>
                        <a:rPr lang="en-US" sz="1600" u="sng" dirty="0">
                          <a:solidFill>
                            <a:srgbClr val="026397"/>
                          </a:solidFill>
                          <a:effectLst/>
                          <a:highlight>
                            <a:srgbClr val="F7F7F7"/>
                          </a:highlight>
                          <a:latin typeface="+mn-lt"/>
                          <a:ea typeface="Times New Roman" panose="02020603050405020304" pitchFamily="18" charset="0"/>
                          <a:hlinkClick r:id="rId30" tooltip="Severe OB Methodology Report"/>
                        </a:rPr>
                        <a:t>Severe Obstetric Complications Methodology Report</a:t>
                      </a:r>
                      <a:endParaRPr lang="en-US" sz="1600" dirty="0">
                        <a:effectLst/>
                        <a:highlight>
                          <a:srgbClr val="F7F7F7"/>
                        </a:highlight>
                        <a:latin typeface="+mn-lt"/>
                        <a:ea typeface="Arial" panose="020B0604020202020204" pitchFamily="34" charset="0"/>
                      </a:endParaRPr>
                    </a:p>
                    <a:p>
                      <a:pPr marL="0" marR="0" algn="l">
                        <a:spcBef>
                          <a:spcPts val="0"/>
                        </a:spcBef>
                        <a:spcAft>
                          <a:spcPts val="750"/>
                        </a:spcAft>
                      </a:pPr>
                      <a:r>
                        <a:rPr lang="en-US" sz="1400" dirty="0">
                          <a:solidFill>
                            <a:srgbClr val="000000"/>
                          </a:solidFill>
                          <a:effectLst/>
                          <a:highlight>
                            <a:srgbClr val="F7F7F7"/>
                          </a:highlight>
                          <a:latin typeface="+mn-lt"/>
                          <a:ea typeface="Times New Roman" panose="02020603050405020304" pitchFamily="18" charset="0"/>
                        </a:rPr>
                        <a:t>Source: </a:t>
                      </a:r>
                      <a:r>
                        <a:rPr lang="en-US" sz="1400" u="sng" dirty="0">
                          <a:solidFill>
                            <a:srgbClr val="000000"/>
                          </a:solidFill>
                          <a:effectLst/>
                          <a:highlight>
                            <a:srgbClr val="F7F7F7"/>
                          </a:highlight>
                          <a:latin typeface="+mn-lt"/>
                          <a:ea typeface="Times New Roman" panose="02020603050405020304" pitchFamily="18" charset="0"/>
                          <a:hlinkClick r:id="rId31"/>
                        </a:rPr>
                        <a:t>https://ecqi.healthit.gov/eh-cah?qt-tabs_eh=1&amp;globalyearfilter=2024&amp;global_measure_group=3716</a:t>
                      </a:r>
                      <a:endParaRPr lang="en-US" sz="1400" dirty="0">
                        <a:effectLst/>
                        <a:highlight>
                          <a:srgbClr val="F7F7F7"/>
                        </a:highlight>
                        <a:latin typeface="+mn-lt"/>
                        <a:ea typeface="Arial" panose="020B0604020202020204" pitchFamily="34" charset="0"/>
                      </a:endParaRPr>
                    </a:p>
                  </a:txBody>
                  <a:tcPr marL="76200" marR="76200" marT="76200" marB="762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extLst>
                  <a:ext uri="{0D108BD9-81ED-4DB2-BD59-A6C34878D82A}">
                    <a16:rowId xmlns:a16="http://schemas.microsoft.com/office/drawing/2014/main" val="2767156360"/>
                  </a:ext>
                </a:extLst>
              </a:tr>
            </a:tbl>
          </a:graphicData>
        </a:graphic>
      </p:graphicFrame>
      <p:sp>
        <p:nvSpPr>
          <p:cNvPr id="8" name="Rectangle 2">
            <a:extLst>
              <a:ext uri="{FF2B5EF4-FFF2-40B4-BE49-F238E27FC236}">
                <a16:creationId xmlns:a16="http://schemas.microsoft.com/office/drawing/2014/main" id="{9611E6AB-0A77-637D-3ED9-8A7A162DF8C0}"/>
              </a:ext>
            </a:extLst>
          </p:cNvPr>
          <p:cNvSpPr>
            <a:spLocks noChangeArrowheads="1"/>
          </p:cNvSpPr>
          <p:nvPr/>
        </p:nvSpPr>
        <p:spPr bwMode="auto">
          <a:xfrm>
            <a:off x="3354388" y="3508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43000" algn="l"/>
              </a:tabLst>
              <a:defRPr>
                <a:solidFill>
                  <a:schemeClr val="tx1"/>
                </a:solidFill>
                <a:latin typeface="Arial" panose="020B0604020202020204" pitchFamily="34" charset="0"/>
              </a:defRPr>
            </a:lvl1pPr>
            <a:lvl2pPr eaLnBrk="0" fontAlgn="base" hangingPunct="0">
              <a:spcBef>
                <a:spcPct val="0"/>
              </a:spcBef>
              <a:spcAft>
                <a:spcPct val="0"/>
              </a:spcAft>
              <a:tabLst>
                <a:tab pos="1143000" algn="l"/>
              </a:tabLst>
              <a:defRPr>
                <a:solidFill>
                  <a:schemeClr val="tx1"/>
                </a:solidFill>
                <a:latin typeface="Arial" panose="020B0604020202020204" pitchFamily="34" charset="0"/>
              </a:defRPr>
            </a:lvl2pPr>
            <a:lvl3pPr eaLnBrk="0" fontAlgn="base" hangingPunct="0">
              <a:spcBef>
                <a:spcPct val="0"/>
              </a:spcBef>
              <a:spcAft>
                <a:spcPct val="0"/>
              </a:spcAft>
              <a:tabLst>
                <a:tab pos="1143000" algn="l"/>
              </a:tabLst>
              <a:defRPr>
                <a:solidFill>
                  <a:schemeClr val="tx1"/>
                </a:solidFill>
                <a:latin typeface="Arial" panose="020B0604020202020204" pitchFamily="34" charset="0"/>
              </a:defRPr>
            </a:lvl3pPr>
            <a:lvl4pPr eaLnBrk="0" fontAlgn="base" hangingPunct="0">
              <a:spcBef>
                <a:spcPct val="0"/>
              </a:spcBef>
              <a:spcAft>
                <a:spcPct val="0"/>
              </a:spcAft>
              <a:tabLst>
                <a:tab pos="1143000" algn="l"/>
              </a:tabLst>
              <a:defRPr>
                <a:solidFill>
                  <a:schemeClr val="tx1"/>
                </a:solidFill>
                <a:latin typeface="Arial" panose="020B0604020202020204" pitchFamily="34" charset="0"/>
              </a:defRPr>
            </a:lvl4pPr>
            <a:lvl5pPr eaLnBrk="0" fontAlgn="base" hangingPunct="0">
              <a:spcBef>
                <a:spcPct val="0"/>
              </a:spcBef>
              <a:spcAft>
                <a:spcPct val="0"/>
              </a:spcAft>
              <a:tabLst>
                <a:tab pos="1143000" algn="l"/>
              </a:tabLst>
              <a:defRPr>
                <a:solidFill>
                  <a:schemeClr val="tx1"/>
                </a:solidFill>
                <a:latin typeface="Arial" panose="020B0604020202020204" pitchFamily="34" charset="0"/>
              </a:defRPr>
            </a:lvl5pPr>
            <a:lvl6pPr eaLnBrk="0" fontAlgn="base" hangingPunct="0">
              <a:spcBef>
                <a:spcPct val="0"/>
              </a:spcBef>
              <a:spcAft>
                <a:spcPct val="0"/>
              </a:spcAft>
              <a:tabLst>
                <a:tab pos="1143000" algn="l"/>
              </a:tabLst>
              <a:defRPr>
                <a:solidFill>
                  <a:schemeClr val="tx1"/>
                </a:solidFill>
                <a:latin typeface="Arial" panose="020B0604020202020204" pitchFamily="34" charset="0"/>
              </a:defRPr>
            </a:lvl6pPr>
            <a:lvl7pPr eaLnBrk="0" fontAlgn="base" hangingPunct="0">
              <a:spcBef>
                <a:spcPct val="0"/>
              </a:spcBef>
              <a:spcAft>
                <a:spcPct val="0"/>
              </a:spcAft>
              <a:tabLst>
                <a:tab pos="1143000" algn="l"/>
              </a:tabLst>
              <a:defRPr>
                <a:solidFill>
                  <a:schemeClr val="tx1"/>
                </a:solidFill>
                <a:latin typeface="Arial" panose="020B0604020202020204" pitchFamily="34" charset="0"/>
              </a:defRPr>
            </a:lvl7pPr>
            <a:lvl8pPr eaLnBrk="0" fontAlgn="base" hangingPunct="0">
              <a:spcBef>
                <a:spcPct val="0"/>
              </a:spcBef>
              <a:spcAft>
                <a:spcPct val="0"/>
              </a:spcAft>
              <a:tabLst>
                <a:tab pos="1143000" algn="l"/>
              </a:tabLst>
              <a:defRPr>
                <a:solidFill>
                  <a:schemeClr val="tx1"/>
                </a:solidFill>
                <a:latin typeface="Arial" panose="020B0604020202020204" pitchFamily="34" charset="0"/>
              </a:defRPr>
            </a:lvl8pPr>
            <a:lvl9pPr eaLnBrk="0" fontAlgn="base" hangingPunct="0">
              <a:spcBef>
                <a:spcPct val="0"/>
              </a:spcBef>
              <a:spcAft>
                <a:spcPct val="0"/>
              </a:spcAft>
              <a:tabLst>
                <a:tab pos="1143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0" algn="l"/>
              </a:tabLst>
              <a:defRPr/>
            </a:pPr>
            <a:b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E9D5A6C6-5261-BE7E-5C7F-22FDA9C2031F}"/>
              </a:ext>
            </a:extLst>
          </p:cNvPr>
          <p:cNvSpPr txBox="1"/>
          <p:nvPr/>
        </p:nvSpPr>
        <p:spPr>
          <a:xfrm>
            <a:off x="563047" y="117576"/>
            <a:ext cx="55826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eCQMs Required by HSCRC for CY 2024  </a:t>
            </a:r>
          </a:p>
        </p:txBody>
      </p:sp>
    </p:spTree>
    <p:extLst>
      <p:ext uri="{BB962C8B-B14F-4D97-AF65-F5344CB8AC3E}">
        <p14:creationId xmlns:p14="http://schemas.microsoft.com/office/powerpoint/2010/main" val="124981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FEAA-A8C1-B76D-A5F1-40777901BD05}"/>
              </a:ext>
            </a:extLst>
          </p:cNvPr>
          <p:cNvSpPr>
            <a:spLocks noGrp="1"/>
          </p:cNvSpPr>
          <p:nvPr>
            <p:ph type="title"/>
          </p:nvPr>
        </p:nvSpPr>
        <p:spPr>
          <a:xfrm>
            <a:off x="661219" y="264749"/>
            <a:ext cx="10515600" cy="1325563"/>
          </a:xfrm>
        </p:spPr>
        <p:txBody>
          <a:bodyPr>
            <a:normAutofit/>
          </a:bodyPr>
          <a:lstStyle/>
          <a:p>
            <a:r>
              <a:rPr lang="en-US" sz="3400" dirty="0"/>
              <a:t>Hybrid Measures Reporting Required by HSCRC CY 2024</a:t>
            </a:r>
          </a:p>
        </p:txBody>
      </p:sp>
      <p:sp>
        <p:nvSpPr>
          <p:cNvPr id="3" name="TextBox 2">
            <a:extLst>
              <a:ext uri="{FF2B5EF4-FFF2-40B4-BE49-F238E27FC236}">
                <a16:creationId xmlns:a16="http://schemas.microsoft.com/office/drawing/2014/main" id="{988B7E7D-B020-FCBD-A1D4-A3ACF89948E1}"/>
              </a:ext>
            </a:extLst>
          </p:cNvPr>
          <p:cNvSpPr txBox="1"/>
          <p:nvPr/>
        </p:nvSpPr>
        <p:spPr>
          <a:xfrm>
            <a:off x="1117601" y="1801090"/>
            <a:ext cx="8829964"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Times New Roman" panose="02020603050405020304" pitchFamily="18" charset="0"/>
                <a:cs typeface="Times New Roman" panose="02020603050405020304" pitchFamily="18" charset="0"/>
              </a:rPr>
              <a:t>Hospitals are </a:t>
            </a:r>
            <a:r>
              <a:rPr kumimoji="0" lang="en-US" sz="1800" b="1"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Times New Roman" panose="02020603050405020304" pitchFamily="18" charset="0"/>
                <a:cs typeface="Times New Roman" panose="02020603050405020304" pitchFamily="18" charset="0"/>
              </a:rPr>
              <a:t>required</a:t>
            </a:r>
            <a:r>
              <a:rPr kumimoji="0" lang="en-US" sz="1800" b="0"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Times New Roman" panose="02020603050405020304" pitchFamily="18" charset="0"/>
                <a:cs typeface="Times New Roman" panose="02020603050405020304" pitchFamily="18" charset="0"/>
              </a:rPr>
              <a:t> to submit the Core Clinical Data Elements (CCDE) for the HWR and HWM Hybrid measures covering the performance period July 1, 2023 – June 30, 2024</a:t>
            </a:r>
            <a:r>
              <a:rPr kumimoji="0" lang="en-US" sz="1800" b="1"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Times New Roman" panose="02020603050405020304" pitchFamily="18"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Times New Roman" panose="02020603050405020304" pitchFamily="18" charset="0"/>
                <a:cs typeface="Times New Roman" panose="02020603050405020304" pitchFamily="18" charset="0"/>
              </a:rPr>
              <a:t>Required reporting initially on Medicare only patients using the CMS HWR and HWM specifications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Times New Roman" panose="02020603050405020304" pitchFamily="18" charset="0"/>
                <a:cs typeface="Times New Roman" panose="02020603050405020304" pitchFamily="18" charset="0"/>
              </a:rPr>
              <a:t>Prefer hospitals begin reporting in Q 1 2024 (January), but hospitals with technical issues may report for the year of data beginning July 24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Times New Roman" panose="02020603050405020304" pitchFamily="18" charset="0"/>
                <a:cs typeface="Times New Roman" panose="02020603050405020304" pitchFamily="18" charset="0"/>
              </a:rPr>
              <a:t>Optionally, hospitals may voluntarily report CCDE Data on Patient &gt;age 17 from All Payers using the HSCRC HWR and HWM specification; two hospitals have submitted.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Times New Roman" panose="02020603050405020304" pitchFamily="18" charset="0"/>
                <a:cs typeface="Times New Roman" panose="02020603050405020304" pitchFamily="18" charset="0"/>
              </a:rPr>
              <a:t>HSCRC will require hospitals to submit CCDE for the HWR and HWM hybrid measures </a:t>
            </a:r>
            <a:r>
              <a:rPr kumimoji="0" lang="en-US" sz="1800" b="1"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Times New Roman" panose="02020603050405020304" pitchFamily="18" charset="0"/>
                <a:cs typeface="Times New Roman" panose="02020603050405020304" pitchFamily="18" charset="0"/>
              </a:rPr>
              <a:t>on patients from all payers &gt;17 yrs. of age </a:t>
            </a:r>
            <a:r>
              <a:rPr kumimoji="0" lang="en-US" sz="1800" b="0"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Times New Roman" panose="02020603050405020304" pitchFamily="18" charset="0"/>
                <a:cs typeface="Times New Roman" panose="02020603050405020304" pitchFamily="18" charset="0"/>
              </a:rPr>
              <a:t>using HSCRC specifications with performance beginning in July 1 2024</a:t>
            </a:r>
            <a:endParaRPr kumimoji="0" lang="en-US" sz="1800" b="0" i="0" u="none" strike="noStrike" kern="1200" cap="none" spc="0" normalizeH="0" baseline="0" noProof="0" dirty="0">
              <a:ln>
                <a:noFill/>
              </a:ln>
              <a:solidFill>
                <a:srgbClr val="0F9ED5">
                  <a:lumMod val="75000"/>
                </a:srgbClr>
              </a:solidFill>
              <a:effectLst/>
              <a:highlight>
                <a:srgbClr val="FFFFFF"/>
              </a:highlight>
              <a:uLnTx/>
              <a:uFillTx/>
              <a:latin typeface="Aptos" panose="021100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479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4817-311A-CCC0-3774-CD09E1C26EC1}"/>
              </a:ext>
            </a:extLst>
          </p:cNvPr>
          <p:cNvSpPr>
            <a:spLocks noGrp="1"/>
          </p:cNvSpPr>
          <p:nvPr>
            <p:ph type="title"/>
          </p:nvPr>
        </p:nvSpPr>
        <p:spPr>
          <a:xfrm>
            <a:off x="798006" y="543408"/>
            <a:ext cx="10769752" cy="784719"/>
          </a:xfrm>
        </p:spPr>
        <p:txBody>
          <a:bodyPr>
            <a:noAutofit/>
          </a:bodyPr>
          <a:lstStyle/>
          <a:p>
            <a:r>
              <a:rPr lang="en-US" sz="3200" dirty="0"/>
              <a:t>Digital Measures Project Achievements to Date</a:t>
            </a:r>
          </a:p>
        </p:txBody>
      </p:sp>
      <p:sp>
        <p:nvSpPr>
          <p:cNvPr id="4" name="Google Shape;531;p329">
            <a:extLst>
              <a:ext uri="{FF2B5EF4-FFF2-40B4-BE49-F238E27FC236}">
                <a16:creationId xmlns:a16="http://schemas.microsoft.com/office/drawing/2014/main" id="{27DF7968-9D4C-E87C-52B8-944E85989E18}"/>
              </a:ext>
            </a:extLst>
          </p:cNvPr>
          <p:cNvSpPr txBox="1">
            <a:spLocks/>
          </p:cNvSpPr>
          <p:nvPr/>
        </p:nvSpPr>
        <p:spPr>
          <a:xfrm>
            <a:off x="612058" y="1669349"/>
            <a:ext cx="10695709" cy="433140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Arial"/>
                <a:cs typeface="Arial"/>
                <a:sym typeface="Arial"/>
              </a:rPr>
              <a:t>Maryland has implemented the first statewide initiative for hospital digital quality measures reporting</a:t>
            </a:r>
            <a:endPar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Arial"/>
                <a:sym typeface="Arial"/>
              </a:rPr>
              <a:t>Maryland has required all hospitals to submit data on the same group of measures, with additional optional measures selected by the hospital</a:t>
            </a: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Arial"/>
                <a:sym typeface="Arial"/>
              </a:rPr>
              <a:t>Maryland has also required more timely submission of data than CMS for </a:t>
            </a:r>
            <a:r>
              <a:rPr lang="en-US" sz="2000" dirty="0">
                <a:solidFill>
                  <a:srgbClr val="0E2841">
                    <a:lumMod val="75000"/>
                    <a:lumOff val="25000"/>
                  </a:srgbClr>
                </a:solidFill>
                <a:latin typeface="Aptos" panose="02110004020202020204"/>
                <a:cs typeface="Arial"/>
                <a:sym typeface="Arial"/>
              </a:rPr>
              <a:t>near </a:t>
            </a:r>
            <a:r>
              <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Arial"/>
                <a:sym typeface="Arial"/>
              </a:rPr>
              <a:t> “real time” performance measurement, with most hospitals submitting most measures</a:t>
            </a: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Arial"/>
                <a:sym typeface="Arial"/>
              </a:rPr>
              <a:t>Maryland has convened a Digital Measures Work Group comprising hospitals and EHR vendors, Medisolv and CRISP</a:t>
            </a: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Arial"/>
                <a:sym typeface="Arial"/>
              </a:rPr>
              <a:t>The Maryland Health Care Commission (MHCC) will begin public reporting eCQM data in July 2024 (safe opioid prescribing measure)</a:t>
            </a:r>
            <a:endPar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457200" marR="0" lvl="0" indent="-228600" algn="l" defTabSz="914400" rtl="0" eaLnBrk="1" fontAlgn="auto" latinLnBrk="0" hangingPunct="1">
              <a:lnSpc>
                <a:spcPct val="114000"/>
              </a:lnSpc>
              <a:spcBef>
                <a:spcPts val="1000"/>
              </a:spcBef>
              <a:spcAft>
                <a:spcPts val="0"/>
              </a:spcAft>
              <a:buClr>
                <a:prstClr val="black"/>
              </a:buClr>
              <a:buSzPct val="151515"/>
              <a:buFont typeface="Arial" panose="020B0604020202020204" pitchFamily="34" charset="0"/>
              <a:buNone/>
              <a:tabLst/>
              <a:defRPr/>
            </a:pPr>
            <a:endPar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4121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4817-311A-CCC0-3774-CD09E1C26EC1}"/>
              </a:ext>
            </a:extLst>
          </p:cNvPr>
          <p:cNvSpPr>
            <a:spLocks noGrp="1"/>
          </p:cNvSpPr>
          <p:nvPr>
            <p:ph type="title"/>
          </p:nvPr>
        </p:nvSpPr>
        <p:spPr>
          <a:xfrm>
            <a:off x="838200" y="483117"/>
            <a:ext cx="10769752" cy="784719"/>
          </a:xfrm>
        </p:spPr>
        <p:txBody>
          <a:bodyPr>
            <a:noAutofit/>
          </a:bodyPr>
          <a:lstStyle/>
          <a:p>
            <a:r>
              <a:rPr lang="en-US" sz="3200" dirty="0"/>
              <a:t>Digital Measures Project Lessons Learned, Next Steps</a:t>
            </a:r>
          </a:p>
        </p:txBody>
      </p:sp>
      <p:sp>
        <p:nvSpPr>
          <p:cNvPr id="4" name="Google Shape;531;p329">
            <a:extLst>
              <a:ext uri="{FF2B5EF4-FFF2-40B4-BE49-F238E27FC236}">
                <a16:creationId xmlns:a16="http://schemas.microsoft.com/office/drawing/2014/main" id="{27DF7968-9D4C-E87C-52B8-944E85989E18}"/>
              </a:ext>
            </a:extLst>
          </p:cNvPr>
          <p:cNvSpPr txBox="1">
            <a:spLocks/>
          </p:cNvSpPr>
          <p:nvPr/>
        </p:nvSpPr>
        <p:spPr>
          <a:xfrm>
            <a:off x="493108" y="1267836"/>
            <a:ext cx="10695709" cy="433140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4000"/>
              </a:lnSpc>
              <a:spcBef>
                <a:spcPts val="0"/>
              </a:spcBef>
              <a:spcAft>
                <a:spcPts val="0"/>
              </a:spcAft>
              <a:buClrTx/>
              <a:buSzPct val="125874"/>
              <a:buFont typeface="Arial" panose="020B0604020202020204" pitchFamily="34" charset="0"/>
              <a:buNone/>
              <a:tabLst/>
              <a:defRPr/>
            </a:pPr>
            <a:r>
              <a:rPr kumimoji="0" lang="en-US" sz="2000" b="1" i="0" u="none" strike="noStrike" kern="1200" cap="none" spc="0" normalizeH="0" baseline="0" noProof="0" dirty="0">
                <a:ln>
                  <a:noFill/>
                </a:ln>
                <a:solidFill>
                  <a:srgbClr val="0E2841">
                    <a:lumMod val="75000"/>
                    <a:lumOff val="25000"/>
                  </a:srgbClr>
                </a:solidFill>
                <a:effectLst/>
                <a:uLnTx/>
                <a:uFillTx/>
                <a:ea typeface="Arial"/>
                <a:cs typeface="Arial"/>
                <a:sym typeface="Arial"/>
              </a:rPr>
              <a:t>Lessons:</a:t>
            </a: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2000" b="0" i="0" u="none" strike="noStrike" kern="1200" cap="none" spc="0" normalizeH="0" baseline="0" noProof="0" dirty="0">
                <a:ln>
                  <a:noFill/>
                </a:ln>
                <a:solidFill>
                  <a:srgbClr val="0E2841">
                    <a:lumMod val="75000"/>
                    <a:lumOff val="25000"/>
                  </a:srgbClr>
                </a:solidFill>
                <a:effectLst/>
                <a:uLnTx/>
                <a:uFillTx/>
                <a:ea typeface="Arial"/>
                <a:cs typeface="Arial"/>
                <a:sym typeface="Arial"/>
              </a:rPr>
              <a:t>Some hospitals have struggled to report some eCQM measures, e.g., Perinatal </a:t>
            </a:r>
            <a:r>
              <a:rPr lang="en-US" sz="2000" dirty="0">
                <a:solidFill>
                  <a:srgbClr val="0E2841">
                    <a:lumMod val="75000"/>
                    <a:lumOff val="25000"/>
                  </a:srgbClr>
                </a:solidFill>
                <a:ea typeface="Arial"/>
                <a:cs typeface="Arial"/>
                <a:sym typeface="Arial"/>
              </a:rPr>
              <a:t>C</a:t>
            </a:r>
            <a:r>
              <a:rPr kumimoji="0" lang="en-US" sz="2000" b="0" i="0" u="none" strike="noStrike" kern="1200" cap="none" spc="0" normalizeH="0" baseline="0" noProof="0" dirty="0">
                <a:ln>
                  <a:noFill/>
                </a:ln>
                <a:solidFill>
                  <a:srgbClr val="0E2841">
                    <a:lumMod val="75000"/>
                    <a:lumOff val="25000"/>
                  </a:srgbClr>
                </a:solidFill>
                <a:effectLst/>
                <a:uLnTx/>
                <a:uFillTx/>
                <a:ea typeface="Arial"/>
                <a:cs typeface="Arial"/>
                <a:sym typeface="Arial"/>
              </a:rPr>
              <a:t>are  Cesarean, Severe Maternal Morbidity, Hospital Harm Hyper- and Hypo-glycemia</a:t>
            </a:r>
            <a:endParaRPr kumimoji="0" lang="en-US" sz="2000" b="0" i="0" u="none" strike="noStrike" kern="1200" cap="none" spc="0" normalizeH="0" baseline="0" noProof="0" dirty="0">
              <a:ln>
                <a:noFill/>
              </a:ln>
              <a:solidFill>
                <a:srgbClr val="0E2841">
                  <a:lumMod val="75000"/>
                  <a:lumOff val="25000"/>
                </a:srgbClr>
              </a:solidFill>
              <a:effectLst/>
              <a:uLnTx/>
              <a:uFillTx/>
              <a:ea typeface="+mn-ea"/>
              <a:cs typeface="+mn-cs"/>
            </a:endParaRPr>
          </a:p>
          <a:p>
            <a:pPr marL="1143000" marR="0" lvl="2" indent="-228600" algn="l" defTabSz="914400" rtl="0" eaLnBrk="1" fontAlgn="auto" latinLnBrk="0" hangingPunct="1">
              <a:lnSpc>
                <a:spcPct val="114000"/>
              </a:lnSpc>
              <a:spcBef>
                <a:spcPts val="0"/>
              </a:spcBef>
              <a:spcAft>
                <a:spcPts val="0"/>
              </a:spcAft>
              <a:buClrTx/>
              <a:buSzPct val="125874"/>
              <a:buFont typeface="Arial" panose="020B0604020202020204" pitchFamily="34" charset="0"/>
              <a:buChar char="•"/>
              <a:tabLst/>
              <a:defRPr/>
            </a:pPr>
            <a:r>
              <a:rPr kumimoji="0" lang="en-US" b="0" i="0" u="none" strike="noStrike" kern="1200" cap="none" spc="0" normalizeH="0" baseline="0" noProof="0" dirty="0">
                <a:ln>
                  <a:noFill/>
                </a:ln>
                <a:solidFill>
                  <a:srgbClr val="0E2841">
                    <a:lumMod val="75000"/>
                    <a:lumOff val="25000"/>
                  </a:srgbClr>
                </a:solidFill>
                <a:effectLst/>
                <a:uLnTx/>
                <a:uFillTx/>
                <a:ea typeface="+mn-ea"/>
                <a:cs typeface="Arial"/>
                <a:sym typeface="Arial"/>
              </a:rPr>
              <a:t>Some hospitals’ EHR vendor timelines for measure updates have varied and are not synced with HSCRC timeline</a:t>
            </a: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2000" b="0" i="0" u="none" strike="noStrike" kern="1200" cap="none" spc="0" normalizeH="0" baseline="0" noProof="0" dirty="0">
                <a:ln>
                  <a:noFill/>
                </a:ln>
                <a:solidFill>
                  <a:srgbClr val="0E2841">
                    <a:lumMod val="75000"/>
                    <a:lumOff val="25000"/>
                  </a:srgbClr>
                </a:solidFill>
                <a:effectLst/>
                <a:uLnTx/>
                <a:uFillTx/>
                <a:ea typeface="+mn-ea"/>
                <a:cs typeface="Arial"/>
                <a:sym typeface="Arial"/>
              </a:rPr>
              <a:t>The earlier submission timeline for the Hybrid Measures has also posed a challenge for some hospitals primarily due to EHR readiness</a:t>
            </a:r>
          </a:p>
          <a:p>
            <a:pPr marL="457200" marR="0" lvl="1" indent="0" algn="l" defTabSz="914400" rtl="0" eaLnBrk="1" fontAlgn="auto" latinLnBrk="0" hangingPunct="1">
              <a:lnSpc>
                <a:spcPct val="114000"/>
              </a:lnSpc>
              <a:spcBef>
                <a:spcPts val="0"/>
              </a:spcBef>
              <a:spcAft>
                <a:spcPts val="0"/>
              </a:spcAft>
              <a:buClrTx/>
              <a:buSzPct val="125874"/>
              <a:buFont typeface="Arial" panose="020B0604020202020204" pitchFamily="34" charset="0"/>
              <a:buNone/>
              <a:tabLst/>
              <a:defRPr/>
            </a:pPr>
            <a:r>
              <a:rPr kumimoji="0" lang="en-US" sz="2000" b="1" i="0" u="none" strike="noStrike" kern="1200" cap="none" spc="0" normalizeH="0" baseline="0" noProof="0" dirty="0">
                <a:ln>
                  <a:noFill/>
                </a:ln>
                <a:solidFill>
                  <a:srgbClr val="0E2841">
                    <a:lumMod val="75000"/>
                    <a:lumOff val="25000"/>
                  </a:srgbClr>
                </a:solidFill>
                <a:effectLst/>
                <a:uLnTx/>
                <a:uFillTx/>
                <a:ea typeface="+mn-ea"/>
                <a:cs typeface="Arial"/>
                <a:sym typeface="Arial"/>
              </a:rPr>
              <a:t>Next Steps:</a:t>
            </a: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2000" b="0" i="0" u="none" strike="noStrike" kern="1200" cap="none" spc="0" normalizeH="0" baseline="0" noProof="0" dirty="0">
                <a:ln>
                  <a:noFill/>
                </a:ln>
                <a:solidFill>
                  <a:srgbClr val="0E2841">
                    <a:lumMod val="75000"/>
                    <a:lumOff val="25000"/>
                  </a:srgbClr>
                </a:solidFill>
                <a:effectLst/>
                <a:uLnTx/>
                <a:uFillTx/>
                <a:ea typeface="+mn-ea"/>
                <a:cs typeface="Arial"/>
                <a:sym typeface="Arial"/>
              </a:rPr>
              <a:t>Continue to move forward with expansion to all payers for HWR and HWM Hybrid measures </a:t>
            </a:r>
          </a:p>
          <a:p>
            <a:pPr marL="1143000" marR="0" lvl="2" indent="-228600" algn="l" defTabSz="914400" rtl="0" eaLnBrk="1" fontAlgn="auto" latinLnBrk="0" hangingPunct="1">
              <a:lnSpc>
                <a:spcPct val="114000"/>
              </a:lnSpc>
              <a:spcBef>
                <a:spcPts val="0"/>
              </a:spcBef>
              <a:spcAft>
                <a:spcPts val="0"/>
              </a:spcAft>
              <a:buClrTx/>
              <a:buSzPct val="125874"/>
              <a:buFont typeface="Arial" panose="020B0604020202020204" pitchFamily="34" charset="0"/>
              <a:buChar char="•"/>
              <a:tabLst/>
              <a:defRPr/>
            </a:pPr>
            <a:r>
              <a:rPr kumimoji="0" lang="en-US" b="0" i="0" u="none" strike="noStrike" kern="1200" cap="none" spc="0" normalizeH="0" baseline="0" noProof="0" dirty="0">
                <a:ln>
                  <a:noFill/>
                </a:ln>
                <a:solidFill>
                  <a:srgbClr val="0E2841">
                    <a:lumMod val="75000"/>
                    <a:lumOff val="25000"/>
                  </a:srgbClr>
                </a:solidFill>
                <a:effectLst/>
                <a:uLnTx/>
                <a:uFillTx/>
                <a:ea typeface="+mn-ea"/>
                <a:cs typeface="Arial"/>
                <a:sym typeface="Arial"/>
              </a:rPr>
              <a:t>Consider ongoing hospital input and feedback on reporting requirements</a:t>
            </a: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2000" b="0" i="0" u="none" strike="noStrike" kern="1200" cap="none" spc="0" normalizeH="0" baseline="0" noProof="0" dirty="0">
                <a:ln>
                  <a:noFill/>
                </a:ln>
                <a:solidFill>
                  <a:srgbClr val="0E2841">
                    <a:lumMod val="75000"/>
                    <a:lumOff val="25000"/>
                  </a:srgbClr>
                </a:solidFill>
                <a:effectLst/>
                <a:uLnTx/>
                <a:uFillTx/>
                <a:ea typeface="+mn-ea"/>
                <a:cs typeface="Arial"/>
                <a:sym typeface="Arial"/>
              </a:rPr>
              <a:t>Continue to develop analytic methodologies for the measures </a:t>
            </a: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r>
              <a:rPr kumimoji="0" lang="en-US" sz="2000" b="0" i="0" u="none" strike="noStrike" kern="1200" cap="none" spc="0" normalizeH="0" baseline="0" noProof="0" dirty="0">
                <a:ln>
                  <a:noFill/>
                </a:ln>
                <a:solidFill>
                  <a:srgbClr val="0E2841">
                    <a:lumMod val="75000"/>
                    <a:lumOff val="25000"/>
                  </a:srgbClr>
                </a:solidFill>
                <a:effectLst/>
                <a:uLnTx/>
                <a:uFillTx/>
                <a:ea typeface="+mn-ea"/>
                <a:cs typeface="Arial"/>
                <a:sym typeface="Arial"/>
              </a:rPr>
              <a:t>Over the next one to two years, a subset of digital measures will be vetted for public reporting and/or pay for performance</a:t>
            </a:r>
          </a:p>
          <a:p>
            <a:pPr marL="914400" marR="0" lvl="1" indent="-457200" algn="l" defTabSz="914400" rtl="0" eaLnBrk="1" fontAlgn="auto" latinLnBrk="0" hangingPunct="1">
              <a:lnSpc>
                <a:spcPct val="114000"/>
              </a:lnSpc>
              <a:spcBef>
                <a:spcPts val="0"/>
              </a:spcBef>
              <a:spcAft>
                <a:spcPts val="0"/>
              </a:spcAft>
              <a:buClrTx/>
              <a:buSzPct val="125874"/>
              <a:buFont typeface="Noto Sans Symbols"/>
              <a:buChar char="❖"/>
              <a:tabLst/>
              <a:defRPr/>
            </a:pPr>
            <a:endPar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marL="457200" marR="0" lvl="0" indent="-228600" algn="l" defTabSz="914400" rtl="0" eaLnBrk="1" fontAlgn="auto" latinLnBrk="0" hangingPunct="1">
              <a:lnSpc>
                <a:spcPct val="114000"/>
              </a:lnSpc>
              <a:spcBef>
                <a:spcPts val="1000"/>
              </a:spcBef>
              <a:spcAft>
                <a:spcPts val="0"/>
              </a:spcAft>
              <a:buClr>
                <a:prstClr val="black"/>
              </a:buClr>
              <a:buSzPct val="151515"/>
              <a:buFont typeface="Arial" panose="020B0604020202020204" pitchFamily="34" charset="0"/>
              <a:buNone/>
              <a:tabLst/>
              <a:defRPr/>
            </a:pPr>
            <a:endParaRPr kumimoji="0" lang="en-US"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525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15F12EDC-A7B4-4D36-8729-D0076194BA95}"/>
              </a:ext>
            </a:extLst>
          </p:cNvPr>
          <p:cNvSpPr txBox="1"/>
          <p:nvPr/>
        </p:nvSpPr>
        <p:spPr>
          <a:xfrm>
            <a:off x="1256976" y="2644170"/>
            <a:ext cx="3976462" cy="1569660"/>
          </a:xfrm>
          <a:prstGeom prst="rect">
            <a:avLst/>
          </a:prstGeom>
          <a:noFill/>
        </p:spPr>
        <p:txBody>
          <a:bodyPr wrap="square" lIns="0" rIns="0" rtlCol="0">
            <a:spAutoFit/>
          </a:bodyPr>
          <a:lstStyle/>
          <a:p>
            <a:r>
              <a:rPr lang="en-US" sz="4800" b="1" dirty="0">
                <a:solidFill>
                  <a:schemeClr val="bg1"/>
                </a:solidFill>
                <a:latin typeface="Poppins" pitchFamily="2" charset="77"/>
                <a:cs typeface="Poppins" pitchFamily="2" charset="77"/>
              </a:rPr>
              <a:t>National </a:t>
            </a:r>
            <a:br>
              <a:rPr lang="en-US" sz="4800" b="1" dirty="0">
                <a:solidFill>
                  <a:schemeClr val="bg1"/>
                </a:solidFill>
                <a:latin typeface="Poppins" pitchFamily="2" charset="77"/>
                <a:cs typeface="Poppins" pitchFamily="2" charset="77"/>
              </a:rPr>
            </a:br>
            <a:r>
              <a:rPr lang="en-US" sz="4800" b="1" dirty="0">
                <a:solidFill>
                  <a:schemeClr val="bg1"/>
                </a:solidFill>
                <a:latin typeface="Poppins" pitchFamily="2" charset="77"/>
                <a:cs typeface="Poppins" pitchFamily="2" charset="77"/>
              </a:rPr>
              <a:t>Trends</a:t>
            </a:r>
          </a:p>
        </p:txBody>
      </p:sp>
      <p:sp>
        <p:nvSpPr>
          <p:cNvPr id="38" name="Rectangle 37">
            <a:extLst>
              <a:ext uri="{FF2B5EF4-FFF2-40B4-BE49-F238E27FC236}">
                <a16:creationId xmlns:a16="http://schemas.microsoft.com/office/drawing/2014/main" id="{3E1A559C-3EF2-4241-AE5A-8FF6AB155AD7}"/>
              </a:ext>
            </a:extLst>
          </p:cNvPr>
          <p:cNvSpPr/>
          <p:nvPr/>
        </p:nvSpPr>
        <p:spPr>
          <a:xfrm>
            <a:off x="6995224" y="2951946"/>
            <a:ext cx="4229035" cy="954107"/>
          </a:xfrm>
          <a:prstGeom prst="rect">
            <a:avLst/>
          </a:prstGeom>
        </p:spPr>
        <p:txBody>
          <a:bodyPr wrap="square">
            <a:spAutoFit/>
          </a:bodyPr>
          <a:lstStyle/>
          <a:p>
            <a:r>
              <a:rPr lang="en-US" sz="2800" b="1" dirty="0">
                <a:solidFill>
                  <a:schemeClr val="accent1"/>
                </a:solidFill>
                <a:latin typeface="Poppins SemiBold" panose="00000700000000000000"/>
                <a:ea typeface="Open Sans" panose="020B0606030504020204" pitchFamily="34" charset="0"/>
                <a:cs typeface="Open Sans" panose="020B0606030504020204" pitchFamily="34" charset="0"/>
              </a:rPr>
              <a:t>In Hospital Quality and Safety Reporting</a:t>
            </a:r>
          </a:p>
        </p:txBody>
      </p:sp>
    </p:spTree>
    <p:extLst>
      <p:ext uri="{BB962C8B-B14F-4D97-AF65-F5344CB8AC3E}">
        <p14:creationId xmlns:p14="http://schemas.microsoft.com/office/powerpoint/2010/main" val="178099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7F63C-27AA-0113-8B49-F360D1063A7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8086C76-7E04-341A-284B-4514D91C8E95}"/>
              </a:ext>
            </a:extLst>
          </p:cNvPr>
          <p:cNvSpPr txBox="1"/>
          <p:nvPr/>
        </p:nvSpPr>
        <p:spPr>
          <a:xfrm>
            <a:off x="5258233" y="1393046"/>
            <a:ext cx="6457517" cy="461664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Poppins" pitchFamily="2" charset="77"/>
                <a:cs typeface="Poppins" pitchFamily="2" charset="77"/>
              </a:rPr>
              <a:t>Federal Government is leading the charge across multiple agencies esp. CMS, CDC and AHRQ</a:t>
            </a:r>
            <a:br>
              <a:rPr lang="en-US" sz="1400" dirty="0">
                <a:latin typeface="Poppins" pitchFamily="2" charset="77"/>
                <a:cs typeface="Poppins" pitchFamily="2" charset="77"/>
              </a:rPr>
            </a:br>
            <a:endParaRPr lang="en-US" sz="1400" dirty="0">
              <a:latin typeface="Poppins" pitchFamily="2" charset="77"/>
              <a:cs typeface="Poppins" pitchFamily="2" charset="77"/>
            </a:endParaRPr>
          </a:p>
          <a:p>
            <a:pPr marL="285750" indent="-285750">
              <a:buFont typeface="Arial" panose="020B0604020202020204" pitchFamily="34" charset="0"/>
              <a:buChar char="•"/>
            </a:pPr>
            <a:r>
              <a:rPr lang="en-US" sz="1400" dirty="0">
                <a:latin typeface="Poppins" pitchFamily="2" charset="77"/>
                <a:cs typeface="Poppins" pitchFamily="2" charset="77"/>
              </a:rPr>
              <a:t>CMS is unique as it is both a Payer and a Regulator. It can mandate reporting of quality data and link it to payments or public reporting and often both. </a:t>
            </a:r>
            <a:br>
              <a:rPr lang="en-US" sz="1400" dirty="0">
                <a:latin typeface="Poppins" pitchFamily="2" charset="77"/>
                <a:cs typeface="Poppins" pitchFamily="2" charset="77"/>
              </a:rPr>
            </a:br>
            <a:endParaRPr lang="en-US" sz="1400" dirty="0">
              <a:latin typeface="Poppins" pitchFamily="2" charset="77"/>
              <a:cs typeface="Poppins" pitchFamily="2" charset="77"/>
            </a:endParaRPr>
          </a:p>
          <a:p>
            <a:pPr marL="285750" indent="-285750">
              <a:buFont typeface="Arial" panose="020B0604020202020204" pitchFamily="34" charset="0"/>
              <a:buChar char="•"/>
            </a:pPr>
            <a:r>
              <a:rPr lang="en-US" sz="1400" dirty="0">
                <a:latin typeface="Poppins" pitchFamily="2" charset="77"/>
                <a:cs typeface="Poppins" pitchFamily="2" charset="77"/>
              </a:rPr>
              <a:t>Most of the investments in quality reporting infrastructure on a national scale including new measure development have been made by CMS </a:t>
            </a:r>
            <a:br>
              <a:rPr lang="en-US" sz="1400" dirty="0">
                <a:latin typeface="Poppins" pitchFamily="2" charset="77"/>
                <a:cs typeface="Poppins" pitchFamily="2" charset="77"/>
              </a:rPr>
            </a:br>
            <a:endParaRPr lang="en-US" sz="1400" dirty="0">
              <a:latin typeface="Poppins" pitchFamily="2" charset="77"/>
              <a:cs typeface="Poppins" pitchFamily="2" charset="77"/>
            </a:endParaRPr>
          </a:p>
          <a:p>
            <a:pPr marL="285750" indent="-285750">
              <a:buFont typeface="Arial" panose="020B0604020202020204" pitchFamily="34" charset="0"/>
              <a:buChar char="•"/>
            </a:pPr>
            <a:r>
              <a:rPr lang="en-US" sz="1400" dirty="0">
                <a:latin typeface="Poppins" pitchFamily="2" charset="77"/>
                <a:cs typeface="Poppins" pitchFamily="2" charset="77"/>
              </a:rPr>
              <a:t>Patient Reported Outcomes – Performance Measures (PRO-PM) and weaving Health Equity into quality measures have been emphasized more recently</a:t>
            </a:r>
            <a:br>
              <a:rPr lang="en-US" sz="1400" dirty="0">
                <a:latin typeface="Poppins" pitchFamily="2" charset="77"/>
                <a:cs typeface="Poppins" pitchFamily="2" charset="77"/>
              </a:rPr>
            </a:br>
            <a:endParaRPr lang="en-US" sz="1400" dirty="0">
              <a:latin typeface="Poppins" pitchFamily="2" charset="77"/>
              <a:cs typeface="Poppins" pitchFamily="2" charset="77"/>
            </a:endParaRPr>
          </a:p>
          <a:p>
            <a:pPr marL="285750" indent="-285750">
              <a:buFont typeface="Arial" panose="020B0604020202020204" pitchFamily="34" charset="0"/>
              <a:buChar char="•"/>
            </a:pPr>
            <a:r>
              <a:rPr lang="en-US" sz="1400" dirty="0">
                <a:latin typeface="Poppins" pitchFamily="2" charset="77"/>
                <a:cs typeface="Poppins" pitchFamily="2" charset="77"/>
              </a:rPr>
              <a:t>Reducing provider reporting burden, making measures meaningful especially for patients, and alignment of measures across government programs measures are some of the key goals</a:t>
            </a:r>
            <a:br>
              <a:rPr lang="en-US" sz="1400" dirty="0">
                <a:latin typeface="Poppins" pitchFamily="2" charset="77"/>
                <a:cs typeface="Poppins" pitchFamily="2" charset="77"/>
              </a:rPr>
            </a:br>
            <a:endParaRPr lang="en-US" sz="1400" dirty="0">
              <a:latin typeface="Poppins" pitchFamily="2" charset="77"/>
              <a:cs typeface="Poppins" pitchFamily="2" charset="77"/>
            </a:endParaRPr>
          </a:p>
          <a:p>
            <a:pPr marL="285750" indent="-285750">
              <a:buFont typeface="Arial" panose="020B0604020202020204" pitchFamily="34" charset="0"/>
              <a:buChar char="•"/>
            </a:pPr>
            <a:r>
              <a:rPr lang="en-US" sz="1400" dirty="0">
                <a:latin typeface="Poppins" pitchFamily="2" charset="77"/>
                <a:cs typeface="Poppins" pitchFamily="2" charset="77"/>
              </a:rPr>
              <a:t>Digital Quality Measures are being developed and currently used to replace Claims based and Abstraction Measures</a:t>
            </a:r>
          </a:p>
        </p:txBody>
      </p:sp>
      <p:sp>
        <p:nvSpPr>
          <p:cNvPr id="3" name="TextBox 2">
            <a:extLst>
              <a:ext uri="{FF2B5EF4-FFF2-40B4-BE49-F238E27FC236}">
                <a16:creationId xmlns:a16="http://schemas.microsoft.com/office/drawing/2014/main" id="{0715FB5F-5864-C2B2-A221-B479E6C56856}"/>
              </a:ext>
            </a:extLst>
          </p:cNvPr>
          <p:cNvSpPr txBox="1"/>
          <p:nvPr/>
        </p:nvSpPr>
        <p:spPr>
          <a:xfrm>
            <a:off x="5163888" y="518562"/>
            <a:ext cx="6294578" cy="707886"/>
          </a:xfrm>
          <a:prstGeom prst="rect">
            <a:avLst/>
          </a:prstGeom>
          <a:noFill/>
        </p:spPr>
        <p:txBody>
          <a:bodyPr wrap="square" lIns="0" rIns="0" rtlCol="0">
            <a:spAutoFit/>
          </a:bodyPr>
          <a:lstStyle/>
          <a:p>
            <a:r>
              <a:rPr lang="en-US" sz="4000" b="1" dirty="0">
                <a:latin typeface="Oswald" panose="00000500000000000000" pitchFamily="2" charset="0"/>
              </a:rPr>
              <a:t>NATIONAL TRENDS</a:t>
            </a:r>
          </a:p>
        </p:txBody>
      </p:sp>
      <p:pic>
        <p:nvPicPr>
          <p:cNvPr id="8" name="Picture Placeholder 7">
            <a:extLst>
              <a:ext uri="{FF2B5EF4-FFF2-40B4-BE49-F238E27FC236}">
                <a16:creationId xmlns:a16="http://schemas.microsoft.com/office/drawing/2014/main" id="{597D6161-6F70-0930-3409-328BF912537A}"/>
              </a:ext>
            </a:extLst>
          </p:cNvPr>
          <p:cNvPicPr>
            <a:picLocks noChangeAspect="1"/>
          </p:cNvPicPr>
          <p:nvPr/>
        </p:nvPicPr>
        <p:blipFill rotWithShape="1">
          <a:blip r:embed="rId2"/>
          <a:srcRect l="39356" r="30210"/>
          <a:stretch/>
        </p:blipFill>
        <p:spPr>
          <a:xfrm>
            <a:off x="990485" y="632862"/>
            <a:ext cx="3651363" cy="5596128"/>
          </a:xfrm>
          <a:custGeom>
            <a:avLst/>
            <a:gdLst>
              <a:gd name="connsiteX0" fmla="*/ 0 w 3648850"/>
              <a:gd name="connsiteY0" fmla="*/ 0 h 5592276"/>
              <a:gd name="connsiteX1" fmla="*/ 3119329 w 3648850"/>
              <a:gd name="connsiteY1" fmla="*/ 0 h 5592276"/>
              <a:gd name="connsiteX2" fmla="*/ 3648850 w 3648850"/>
              <a:gd name="connsiteY2" fmla="*/ 529521 h 5592276"/>
              <a:gd name="connsiteX3" fmla="*/ 3648850 w 3648850"/>
              <a:gd name="connsiteY3" fmla="*/ 5592276 h 5592276"/>
              <a:gd name="connsiteX4" fmla="*/ 0 w 3648850"/>
              <a:gd name="connsiteY4" fmla="*/ 5592276 h 559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50" h="5592276">
                <a:moveTo>
                  <a:pt x="0" y="0"/>
                </a:moveTo>
                <a:lnTo>
                  <a:pt x="3119329" y="0"/>
                </a:lnTo>
                <a:lnTo>
                  <a:pt x="3648850" y="529521"/>
                </a:lnTo>
                <a:lnTo>
                  <a:pt x="3648850" y="5592276"/>
                </a:lnTo>
                <a:lnTo>
                  <a:pt x="0" y="5592276"/>
                </a:lnTo>
                <a:close/>
              </a:path>
            </a:pathLst>
          </a:custGeom>
        </p:spPr>
      </p:pic>
    </p:spTree>
    <p:extLst>
      <p:ext uri="{BB962C8B-B14F-4D97-AF65-F5344CB8AC3E}">
        <p14:creationId xmlns:p14="http://schemas.microsoft.com/office/powerpoint/2010/main" val="361712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A123D1-DCBD-A1B6-A060-7971A442E6BB}"/>
              </a:ext>
            </a:extLst>
          </p:cNvPr>
          <p:cNvSpPr txBox="1"/>
          <p:nvPr/>
        </p:nvSpPr>
        <p:spPr>
          <a:xfrm>
            <a:off x="0" y="415692"/>
            <a:ext cx="12192000" cy="707886"/>
          </a:xfrm>
          <a:prstGeom prst="rect">
            <a:avLst/>
          </a:prstGeom>
          <a:noFill/>
        </p:spPr>
        <p:txBody>
          <a:bodyPr wrap="square" lIns="0" rIns="0" rtlCol="0">
            <a:spAutoFit/>
          </a:bodyPr>
          <a:lstStyle/>
          <a:p>
            <a:pPr algn="ctr"/>
            <a:r>
              <a:rPr lang="en-US" sz="4000" b="1" dirty="0">
                <a:solidFill>
                  <a:schemeClr val="bg1"/>
                </a:solidFill>
                <a:latin typeface="Oswald" panose="00000500000000000000" pitchFamily="2" charset="0"/>
              </a:rPr>
              <a:t>PAPER TO DIGITAL REPORTING JOURNEY</a:t>
            </a:r>
          </a:p>
        </p:txBody>
      </p:sp>
      <p:sp>
        <p:nvSpPr>
          <p:cNvPr id="4" name="TextBox 3">
            <a:extLst>
              <a:ext uri="{FF2B5EF4-FFF2-40B4-BE49-F238E27FC236}">
                <a16:creationId xmlns:a16="http://schemas.microsoft.com/office/drawing/2014/main" id="{DBF9095E-5486-7AAA-C095-18A3E89B0F61}"/>
              </a:ext>
            </a:extLst>
          </p:cNvPr>
          <p:cNvSpPr txBox="1"/>
          <p:nvPr/>
        </p:nvSpPr>
        <p:spPr>
          <a:xfrm>
            <a:off x="1140505" y="2902897"/>
            <a:ext cx="2997155" cy="1236492"/>
          </a:xfrm>
          <a:prstGeom prst="rect">
            <a:avLst/>
          </a:prstGeom>
          <a:noFill/>
        </p:spPr>
        <p:txBody>
          <a:bodyPr wrap="square" lIns="0" rIns="0" rtlCol="0">
            <a:spAutoFit/>
          </a:bodyPr>
          <a:lstStyle/>
          <a:p>
            <a:pPr algn="ctr">
              <a:lnSpc>
                <a:spcPct val="130000"/>
              </a:lnSpc>
            </a:pPr>
            <a:r>
              <a:rPr lang="en-US" sz="1400" b="1" dirty="0">
                <a:solidFill>
                  <a:schemeClr val="bg1"/>
                </a:solidFill>
                <a:latin typeface="Poppins SemiBold" panose="00000700000000000000"/>
              </a:rPr>
              <a:t>Paper Quality Measures</a:t>
            </a:r>
            <a:endParaRPr lang="en-US" sz="1400" b="1" dirty="0">
              <a:solidFill>
                <a:schemeClr val="bg1"/>
              </a:solidFill>
              <a:latin typeface="Poppins Light" panose="00000400000000000000"/>
            </a:endParaRPr>
          </a:p>
          <a:p>
            <a:pPr algn="ctr">
              <a:lnSpc>
                <a:spcPct val="130000"/>
              </a:lnSpc>
            </a:pPr>
            <a:r>
              <a:rPr lang="en-US" sz="1400" i="1" dirty="0">
                <a:solidFill>
                  <a:schemeClr val="bg1"/>
                </a:solidFill>
                <a:latin typeface="Poppins Light" panose="00000400000000000000"/>
              </a:rPr>
              <a:t>Data from claims, manual chart abstractions and patient experience surveys.</a:t>
            </a:r>
          </a:p>
        </p:txBody>
      </p:sp>
      <p:sp>
        <p:nvSpPr>
          <p:cNvPr id="5" name="TextBox 4">
            <a:extLst>
              <a:ext uri="{FF2B5EF4-FFF2-40B4-BE49-F238E27FC236}">
                <a16:creationId xmlns:a16="http://schemas.microsoft.com/office/drawing/2014/main" id="{BE9F6760-C4AE-321A-2F20-6FC9678DC798}"/>
              </a:ext>
            </a:extLst>
          </p:cNvPr>
          <p:cNvSpPr txBox="1"/>
          <p:nvPr/>
        </p:nvSpPr>
        <p:spPr>
          <a:xfrm>
            <a:off x="4489110" y="2902897"/>
            <a:ext cx="3213780" cy="1196481"/>
          </a:xfrm>
          <a:prstGeom prst="rect">
            <a:avLst/>
          </a:prstGeom>
          <a:noFill/>
        </p:spPr>
        <p:txBody>
          <a:bodyPr wrap="square" lIns="0" rIns="0" rtlCol="0">
            <a:spAutoFit/>
          </a:bodyPr>
          <a:lstStyle/>
          <a:p>
            <a:pPr algn="ctr">
              <a:lnSpc>
                <a:spcPct val="130000"/>
              </a:lnSpc>
            </a:pPr>
            <a:r>
              <a:rPr lang="en-US" sz="1400" b="1" dirty="0">
                <a:solidFill>
                  <a:schemeClr val="bg1"/>
                </a:solidFill>
                <a:latin typeface="Poppins SemiBold" panose="00000700000000000000"/>
              </a:rPr>
              <a:t>Electronic Clinical Quality Measures (eCQMs)</a:t>
            </a:r>
            <a:endParaRPr lang="en-US" sz="1400" b="1" dirty="0">
              <a:solidFill>
                <a:schemeClr val="bg1"/>
              </a:solidFill>
              <a:latin typeface="Poppins Light" panose="00000400000000000000"/>
            </a:endParaRPr>
          </a:p>
          <a:p>
            <a:pPr algn="ctr">
              <a:lnSpc>
                <a:spcPct val="130000"/>
              </a:lnSpc>
            </a:pPr>
            <a:r>
              <a:rPr lang="en-US" sz="1400" i="1" dirty="0">
                <a:solidFill>
                  <a:schemeClr val="bg1"/>
                </a:solidFill>
                <a:latin typeface="Poppins Light" panose="00000400000000000000"/>
              </a:rPr>
              <a:t>Data primarily from electronic health records (EHRs)</a:t>
            </a:r>
          </a:p>
        </p:txBody>
      </p:sp>
      <p:sp>
        <p:nvSpPr>
          <p:cNvPr id="6" name="TextBox 5">
            <a:extLst>
              <a:ext uri="{FF2B5EF4-FFF2-40B4-BE49-F238E27FC236}">
                <a16:creationId xmlns:a16="http://schemas.microsoft.com/office/drawing/2014/main" id="{28D90361-CE1D-0CCC-D125-4082B6F63B79}"/>
              </a:ext>
            </a:extLst>
          </p:cNvPr>
          <p:cNvSpPr txBox="1"/>
          <p:nvPr/>
        </p:nvSpPr>
        <p:spPr>
          <a:xfrm>
            <a:off x="8054339" y="2914004"/>
            <a:ext cx="2997155" cy="1196481"/>
          </a:xfrm>
          <a:prstGeom prst="rect">
            <a:avLst/>
          </a:prstGeom>
          <a:noFill/>
        </p:spPr>
        <p:txBody>
          <a:bodyPr wrap="square" lIns="0" rIns="0" rtlCol="0">
            <a:spAutoFit/>
          </a:bodyPr>
          <a:lstStyle/>
          <a:p>
            <a:pPr algn="ctr">
              <a:lnSpc>
                <a:spcPct val="130000"/>
              </a:lnSpc>
            </a:pPr>
            <a:r>
              <a:rPr lang="en-US" sz="1400" b="1" dirty="0">
                <a:solidFill>
                  <a:schemeClr val="bg1"/>
                </a:solidFill>
                <a:latin typeface="Poppins SemiBold" panose="00000700000000000000"/>
              </a:rPr>
              <a:t>Digital Quality Measures (dQMs)</a:t>
            </a:r>
            <a:endParaRPr lang="en-US" sz="1400" b="1" dirty="0">
              <a:solidFill>
                <a:schemeClr val="bg1"/>
              </a:solidFill>
              <a:latin typeface="Poppins Light" panose="00000400000000000000"/>
            </a:endParaRPr>
          </a:p>
          <a:p>
            <a:pPr algn="ctr">
              <a:lnSpc>
                <a:spcPct val="130000"/>
              </a:lnSpc>
            </a:pPr>
            <a:r>
              <a:rPr lang="en-US" sz="1400" i="1" dirty="0">
                <a:solidFill>
                  <a:schemeClr val="bg1"/>
                </a:solidFill>
                <a:latin typeface="Poppins Light" panose="00000400000000000000"/>
              </a:rPr>
              <a:t>Data from EHRs, registries, HIEs, claims, patient experience surveys, etc. </a:t>
            </a:r>
          </a:p>
        </p:txBody>
      </p:sp>
      <p:cxnSp>
        <p:nvCxnSpPr>
          <p:cNvPr id="7" name="Straight Arrow Connector 6">
            <a:extLst>
              <a:ext uri="{FF2B5EF4-FFF2-40B4-BE49-F238E27FC236}">
                <a16:creationId xmlns:a16="http://schemas.microsoft.com/office/drawing/2014/main" id="{BA273B3D-8518-60BB-BC26-14F0E0E8086F}"/>
              </a:ext>
            </a:extLst>
          </p:cNvPr>
          <p:cNvCxnSpPr/>
          <p:nvPr/>
        </p:nvCxnSpPr>
        <p:spPr>
          <a:xfrm>
            <a:off x="2639082" y="4179400"/>
            <a:ext cx="0" cy="6440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DEEDC8A-D72E-EEC4-5B0A-C890D9CC8326}"/>
              </a:ext>
            </a:extLst>
          </p:cNvPr>
          <p:cNvCxnSpPr/>
          <p:nvPr/>
        </p:nvCxnSpPr>
        <p:spPr>
          <a:xfrm>
            <a:off x="6090942" y="4179400"/>
            <a:ext cx="0" cy="6440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06EDAF8-245A-E216-0F4C-29299DA55A7E}"/>
              </a:ext>
            </a:extLst>
          </p:cNvPr>
          <p:cNvCxnSpPr/>
          <p:nvPr/>
        </p:nvCxnSpPr>
        <p:spPr>
          <a:xfrm>
            <a:off x="9554232" y="4179400"/>
            <a:ext cx="0" cy="6440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557F21-5A49-C22F-DDB0-6669EDE5BB90}"/>
              </a:ext>
            </a:extLst>
          </p:cNvPr>
          <p:cNvSpPr txBox="1"/>
          <p:nvPr/>
        </p:nvSpPr>
        <p:spPr>
          <a:xfrm>
            <a:off x="1140505" y="4937437"/>
            <a:ext cx="2997155" cy="1196481"/>
          </a:xfrm>
          <a:prstGeom prst="rect">
            <a:avLst/>
          </a:prstGeom>
          <a:noFill/>
        </p:spPr>
        <p:txBody>
          <a:bodyPr wrap="square" lIns="0" rIns="0" rtlCol="0">
            <a:spAutoFit/>
          </a:bodyPr>
          <a:lstStyle/>
          <a:p>
            <a:pPr marL="285750" indent="-285750">
              <a:lnSpc>
                <a:spcPct val="130000"/>
              </a:lnSpc>
              <a:buFont typeface="Arial" panose="020B0604020202020204" pitchFamily="34" charset="0"/>
              <a:buChar char="•"/>
            </a:pPr>
            <a:r>
              <a:rPr lang="en-US" sz="1400" dirty="0">
                <a:solidFill>
                  <a:schemeClr val="bg1"/>
                </a:solidFill>
                <a:latin typeface="Poppins SemiBold" panose="00000700000000000000"/>
              </a:rPr>
              <a:t>No digital standards</a:t>
            </a:r>
          </a:p>
          <a:p>
            <a:pPr marL="285750" indent="-285750">
              <a:lnSpc>
                <a:spcPct val="130000"/>
              </a:lnSpc>
              <a:buFont typeface="Arial" panose="020B0604020202020204" pitchFamily="34" charset="0"/>
              <a:buChar char="•"/>
            </a:pPr>
            <a:r>
              <a:rPr lang="en-US" sz="1400" dirty="0">
                <a:solidFill>
                  <a:schemeClr val="bg1"/>
                </a:solidFill>
                <a:latin typeface="Poppins SemiBold" panose="00000700000000000000"/>
              </a:rPr>
              <a:t>Manual Specifications</a:t>
            </a:r>
          </a:p>
          <a:p>
            <a:pPr marL="285750" indent="-285750">
              <a:lnSpc>
                <a:spcPct val="130000"/>
              </a:lnSpc>
              <a:buFont typeface="Arial" panose="020B0604020202020204" pitchFamily="34" charset="0"/>
              <a:buChar char="•"/>
            </a:pPr>
            <a:r>
              <a:rPr lang="en-US" sz="1400" dirty="0">
                <a:solidFill>
                  <a:schemeClr val="bg1"/>
                </a:solidFill>
                <a:latin typeface="Poppins SemiBold" panose="00000700000000000000"/>
              </a:rPr>
              <a:t>Custom programming for computations</a:t>
            </a:r>
            <a:endParaRPr lang="en-US" sz="1400" dirty="0">
              <a:solidFill>
                <a:schemeClr val="bg1"/>
              </a:solidFill>
              <a:latin typeface="Poppins Light" panose="00000400000000000000"/>
            </a:endParaRPr>
          </a:p>
        </p:txBody>
      </p:sp>
      <p:sp>
        <p:nvSpPr>
          <p:cNvPr id="11" name="TextBox 10">
            <a:extLst>
              <a:ext uri="{FF2B5EF4-FFF2-40B4-BE49-F238E27FC236}">
                <a16:creationId xmlns:a16="http://schemas.microsoft.com/office/drawing/2014/main" id="{937559C4-D28C-CCD5-98D2-1449A9539FB7}"/>
              </a:ext>
            </a:extLst>
          </p:cNvPr>
          <p:cNvSpPr txBox="1"/>
          <p:nvPr/>
        </p:nvSpPr>
        <p:spPr>
          <a:xfrm>
            <a:off x="4580935" y="4937437"/>
            <a:ext cx="2997155" cy="1196481"/>
          </a:xfrm>
          <a:prstGeom prst="rect">
            <a:avLst/>
          </a:prstGeom>
          <a:noFill/>
        </p:spPr>
        <p:txBody>
          <a:bodyPr wrap="square" lIns="0" rIns="0" rtlCol="0">
            <a:spAutoFit/>
          </a:bodyPr>
          <a:lstStyle/>
          <a:p>
            <a:pPr marL="285750" indent="-285750">
              <a:lnSpc>
                <a:spcPct val="130000"/>
              </a:lnSpc>
              <a:buFont typeface="Arial" panose="020B0604020202020204" pitchFamily="34" charset="0"/>
              <a:buChar char="•"/>
            </a:pPr>
            <a:r>
              <a:rPr lang="en-US" sz="1400" dirty="0">
                <a:solidFill>
                  <a:schemeClr val="bg1"/>
                </a:solidFill>
                <a:latin typeface="Poppins SemiBold" panose="00000700000000000000"/>
              </a:rPr>
              <a:t>Quality Data Model (QDM)</a:t>
            </a:r>
          </a:p>
          <a:p>
            <a:pPr marL="285750" indent="-285750">
              <a:lnSpc>
                <a:spcPct val="130000"/>
              </a:lnSpc>
              <a:buFont typeface="Arial" panose="020B0604020202020204" pitchFamily="34" charset="0"/>
              <a:buChar char="•"/>
            </a:pPr>
            <a:r>
              <a:rPr lang="en-US" sz="1400" dirty="0">
                <a:solidFill>
                  <a:schemeClr val="bg1"/>
                </a:solidFill>
                <a:latin typeface="Poppins SemiBold" panose="00000700000000000000"/>
              </a:rPr>
              <a:t>HQMF Specifications</a:t>
            </a:r>
          </a:p>
          <a:p>
            <a:pPr marL="285750" indent="-285750">
              <a:lnSpc>
                <a:spcPct val="130000"/>
              </a:lnSpc>
              <a:buFont typeface="Arial" panose="020B0604020202020204" pitchFamily="34" charset="0"/>
              <a:buChar char="•"/>
            </a:pPr>
            <a:r>
              <a:rPr lang="en-US" sz="1400" dirty="0">
                <a:solidFill>
                  <a:schemeClr val="bg1"/>
                </a:solidFill>
                <a:latin typeface="Poppins SemiBold" panose="00000700000000000000"/>
              </a:rPr>
              <a:t>Clinical Quality Language </a:t>
            </a:r>
          </a:p>
          <a:p>
            <a:pPr marL="285750" indent="-285750">
              <a:lnSpc>
                <a:spcPct val="130000"/>
              </a:lnSpc>
              <a:buFont typeface="Arial" panose="020B0604020202020204" pitchFamily="34" charset="0"/>
              <a:buChar char="•"/>
            </a:pPr>
            <a:r>
              <a:rPr lang="en-US" sz="1400" dirty="0">
                <a:solidFill>
                  <a:schemeClr val="bg1"/>
                </a:solidFill>
                <a:latin typeface="Poppins SemiBold" panose="00000700000000000000"/>
              </a:rPr>
              <a:t>Reports QRDA I and QRDA III</a:t>
            </a:r>
            <a:endParaRPr lang="en-US" sz="1400" dirty="0">
              <a:solidFill>
                <a:schemeClr val="bg1"/>
              </a:solidFill>
              <a:latin typeface="Poppins Light" panose="00000400000000000000"/>
            </a:endParaRPr>
          </a:p>
        </p:txBody>
      </p:sp>
      <p:sp>
        <p:nvSpPr>
          <p:cNvPr id="12" name="TextBox 11">
            <a:extLst>
              <a:ext uri="{FF2B5EF4-FFF2-40B4-BE49-F238E27FC236}">
                <a16:creationId xmlns:a16="http://schemas.microsoft.com/office/drawing/2014/main" id="{9A0417F4-D040-2C72-255B-1AC09BFC6376}"/>
              </a:ext>
            </a:extLst>
          </p:cNvPr>
          <p:cNvSpPr txBox="1"/>
          <p:nvPr/>
        </p:nvSpPr>
        <p:spPr>
          <a:xfrm>
            <a:off x="7987075" y="4937437"/>
            <a:ext cx="3248612" cy="916405"/>
          </a:xfrm>
          <a:prstGeom prst="rect">
            <a:avLst/>
          </a:prstGeom>
          <a:noFill/>
        </p:spPr>
        <p:txBody>
          <a:bodyPr wrap="square" lIns="0" rIns="0" rtlCol="0">
            <a:spAutoFit/>
          </a:bodyPr>
          <a:lstStyle/>
          <a:p>
            <a:pPr marL="285750" indent="-285750">
              <a:lnSpc>
                <a:spcPct val="130000"/>
              </a:lnSpc>
              <a:buFont typeface="Arial" panose="020B0604020202020204" pitchFamily="34" charset="0"/>
              <a:buChar char="•"/>
            </a:pPr>
            <a:r>
              <a:rPr lang="en-US" sz="1400" dirty="0">
                <a:solidFill>
                  <a:schemeClr val="bg1"/>
                </a:solidFill>
                <a:latin typeface="Poppins SemiBold" panose="00000700000000000000"/>
              </a:rPr>
              <a:t>FHIR QiCore/USCDI+QM Models</a:t>
            </a:r>
          </a:p>
          <a:p>
            <a:pPr marL="285750" indent="-285750">
              <a:lnSpc>
                <a:spcPct val="130000"/>
              </a:lnSpc>
              <a:buFont typeface="Arial" panose="020B0604020202020204" pitchFamily="34" charset="0"/>
              <a:buChar char="•"/>
            </a:pPr>
            <a:r>
              <a:rPr lang="en-US" sz="1400" dirty="0">
                <a:solidFill>
                  <a:schemeClr val="bg1"/>
                </a:solidFill>
                <a:latin typeface="Poppins SemiBold" panose="00000700000000000000"/>
              </a:rPr>
              <a:t>Clinical Quality Language</a:t>
            </a:r>
          </a:p>
          <a:p>
            <a:pPr marL="285750" indent="-285750">
              <a:lnSpc>
                <a:spcPct val="130000"/>
              </a:lnSpc>
              <a:buFont typeface="Arial" panose="020B0604020202020204" pitchFamily="34" charset="0"/>
              <a:buChar char="•"/>
            </a:pPr>
            <a:r>
              <a:rPr lang="en-US" sz="1400" dirty="0">
                <a:solidFill>
                  <a:schemeClr val="bg1"/>
                </a:solidFill>
                <a:latin typeface="Poppins SemiBold" panose="00000700000000000000"/>
              </a:rPr>
              <a:t>Measure Reports</a:t>
            </a:r>
            <a:endParaRPr lang="en-US" sz="1400" dirty="0">
              <a:solidFill>
                <a:schemeClr val="bg1"/>
              </a:solidFill>
              <a:latin typeface="Poppins Light" panose="00000400000000000000"/>
            </a:endParaRPr>
          </a:p>
        </p:txBody>
      </p:sp>
      <p:graphicFrame>
        <p:nvGraphicFramePr>
          <p:cNvPr id="13" name="Diagram 12">
            <a:extLst>
              <a:ext uri="{FF2B5EF4-FFF2-40B4-BE49-F238E27FC236}">
                <a16:creationId xmlns:a16="http://schemas.microsoft.com/office/drawing/2014/main" id="{136EEA3A-E34E-023C-041D-FE590672BA0B}"/>
              </a:ext>
            </a:extLst>
          </p:cNvPr>
          <p:cNvGraphicFramePr/>
          <p:nvPr>
            <p:extLst>
              <p:ext uri="{D42A27DB-BD31-4B8C-83A1-F6EECF244321}">
                <p14:modId xmlns:p14="http://schemas.microsoft.com/office/powerpoint/2010/main" val="175475431"/>
              </p:ext>
            </p:extLst>
          </p:nvPr>
        </p:nvGraphicFramePr>
        <p:xfrm>
          <a:off x="2118220" y="-225115"/>
          <a:ext cx="8148523" cy="4405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60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655FD-DB4B-EF3C-1CF8-E8E65E56A515}"/>
              </a:ext>
            </a:extLst>
          </p:cNvPr>
          <p:cNvSpPr txBox="1"/>
          <p:nvPr/>
        </p:nvSpPr>
        <p:spPr>
          <a:xfrm>
            <a:off x="201827" y="277939"/>
            <a:ext cx="11788346" cy="707886"/>
          </a:xfrm>
          <a:prstGeom prst="rect">
            <a:avLst/>
          </a:prstGeom>
          <a:noFill/>
        </p:spPr>
        <p:txBody>
          <a:bodyPr wrap="square" lIns="0" rIns="0" rtlCol="0">
            <a:spAutoFit/>
          </a:bodyPr>
          <a:lstStyle/>
          <a:p>
            <a:pPr algn="ctr"/>
            <a:r>
              <a:rPr lang="en-US" sz="4000" b="1" dirty="0">
                <a:latin typeface="Oswald" panose="00000500000000000000" pitchFamily="2" charset="0"/>
              </a:rPr>
              <a:t>Hospital eCQMs: 2025 IPPS PROPOSED RULE</a:t>
            </a:r>
          </a:p>
        </p:txBody>
      </p:sp>
      <p:graphicFrame>
        <p:nvGraphicFramePr>
          <p:cNvPr id="5" name="Table 4">
            <a:extLst>
              <a:ext uri="{FF2B5EF4-FFF2-40B4-BE49-F238E27FC236}">
                <a16:creationId xmlns:a16="http://schemas.microsoft.com/office/drawing/2014/main" id="{306CC5DF-DE6E-179E-4484-46C50D77767A}"/>
              </a:ext>
            </a:extLst>
          </p:cNvPr>
          <p:cNvGraphicFramePr>
            <a:graphicFrameLocks noGrp="1"/>
          </p:cNvGraphicFramePr>
          <p:nvPr/>
        </p:nvGraphicFramePr>
        <p:xfrm>
          <a:off x="421479" y="985825"/>
          <a:ext cx="11349042" cy="5157679"/>
        </p:xfrm>
        <a:graphic>
          <a:graphicData uri="http://schemas.openxmlformats.org/drawingml/2006/table">
            <a:tbl>
              <a:tblPr/>
              <a:tblGrid>
                <a:gridCol w="4013887">
                  <a:extLst>
                    <a:ext uri="{9D8B030D-6E8A-4147-A177-3AD203B41FA5}">
                      <a16:colId xmlns:a16="http://schemas.microsoft.com/office/drawing/2014/main" val="3008483454"/>
                    </a:ext>
                  </a:extLst>
                </a:gridCol>
                <a:gridCol w="935420">
                  <a:extLst>
                    <a:ext uri="{9D8B030D-6E8A-4147-A177-3AD203B41FA5}">
                      <a16:colId xmlns:a16="http://schemas.microsoft.com/office/drawing/2014/main" val="3627225454"/>
                    </a:ext>
                  </a:extLst>
                </a:gridCol>
                <a:gridCol w="756745">
                  <a:extLst>
                    <a:ext uri="{9D8B030D-6E8A-4147-A177-3AD203B41FA5}">
                      <a16:colId xmlns:a16="http://schemas.microsoft.com/office/drawing/2014/main" val="2976808678"/>
                    </a:ext>
                  </a:extLst>
                </a:gridCol>
                <a:gridCol w="935421">
                  <a:extLst>
                    <a:ext uri="{9D8B030D-6E8A-4147-A177-3AD203B41FA5}">
                      <a16:colId xmlns:a16="http://schemas.microsoft.com/office/drawing/2014/main" val="1011171959"/>
                    </a:ext>
                  </a:extLst>
                </a:gridCol>
                <a:gridCol w="965886">
                  <a:extLst>
                    <a:ext uri="{9D8B030D-6E8A-4147-A177-3AD203B41FA5}">
                      <a16:colId xmlns:a16="http://schemas.microsoft.com/office/drawing/2014/main" val="3526522012"/>
                    </a:ext>
                  </a:extLst>
                </a:gridCol>
                <a:gridCol w="2848304">
                  <a:extLst>
                    <a:ext uri="{9D8B030D-6E8A-4147-A177-3AD203B41FA5}">
                      <a16:colId xmlns:a16="http://schemas.microsoft.com/office/drawing/2014/main" val="4289364467"/>
                    </a:ext>
                  </a:extLst>
                </a:gridCol>
                <a:gridCol w="893379">
                  <a:extLst>
                    <a:ext uri="{9D8B030D-6E8A-4147-A177-3AD203B41FA5}">
                      <a16:colId xmlns:a16="http://schemas.microsoft.com/office/drawing/2014/main" val="2982894863"/>
                    </a:ext>
                  </a:extLst>
                </a:gridCol>
              </a:tblGrid>
              <a:tr h="306084">
                <a:tc>
                  <a:txBody>
                    <a:bodyPr/>
                    <a:lstStyle/>
                    <a:p>
                      <a:pPr algn="ctr" fontAlgn="base"/>
                      <a:r>
                        <a:rPr lang="en-US" sz="1200" b="1" i="0" dirty="0">
                          <a:solidFill>
                            <a:schemeClr val="bg1"/>
                          </a:solidFill>
                          <a:effectLst/>
                          <a:latin typeface="Poppins" pitchFamily="2" charset="77"/>
                          <a:cs typeface="Poppins" pitchFamily="2" charset="77"/>
                        </a:rPr>
                        <a:t>Description</a:t>
                      </a:r>
                      <a:endParaRPr lang="en-US" sz="1200" b="0" i="0" dirty="0">
                        <a:solidFill>
                          <a:schemeClr val="bg1"/>
                        </a:solidFill>
                        <a:effectLst/>
                        <a:latin typeface="Poppins" pitchFamily="2" charset="77"/>
                        <a:cs typeface="Poppins" pitchFamily="2" charset="77"/>
                      </a:endParaRPr>
                    </a:p>
                  </a:txBody>
                  <a:tcPr marL="84371" marR="84371" marT="42186" marB="42186"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US" sz="1200" b="1" i="0" dirty="0">
                          <a:solidFill>
                            <a:schemeClr val="bg1"/>
                          </a:solidFill>
                          <a:effectLst/>
                          <a:latin typeface="Poppins" pitchFamily="2" charset="77"/>
                          <a:cs typeface="Poppins" pitchFamily="2" charset="77"/>
                        </a:rPr>
                        <a:t>Short Name</a:t>
                      </a:r>
                      <a:endParaRPr lang="en-US" sz="1200" b="0" i="0" dirty="0">
                        <a:solidFill>
                          <a:schemeClr val="bg1"/>
                        </a:solidFill>
                        <a:effectLst/>
                        <a:latin typeface="Poppins" pitchFamily="2" charset="77"/>
                        <a:cs typeface="Poppins" pitchFamily="2" charset="77"/>
                      </a:endParaRPr>
                    </a:p>
                  </a:txBody>
                  <a:tcPr marL="84371" marR="84371" marT="42186" marB="42186"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US" sz="1200" b="1" i="0" dirty="0">
                          <a:solidFill>
                            <a:schemeClr val="bg1"/>
                          </a:solidFill>
                          <a:effectLst/>
                          <a:latin typeface="Poppins" pitchFamily="2" charset="77"/>
                          <a:cs typeface="Poppins" pitchFamily="2" charset="77"/>
                        </a:rPr>
                        <a:t> CMS ID</a:t>
                      </a:r>
                      <a:endParaRPr lang="en-US" sz="1200" b="0" i="0" dirty="0">
                        <a:solidFill>
                          <a:schemeClr val="bg1"/>
                        </a:solidFill>
                        <a:effectLst/>
                        <a:latin typeface="Poppins" pitchFamily="2" charset="77"/>
                        <a:cs typeface="Poppins" pitchFamily="2" charset="77"/>
                      </a:endParaRPr>
                    </a:p>
                  </a:txBody>
                  <a:tcPr marL="84371" marR="84371" marT="42186" marB="42186"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US" sz="1200" b="1" i="0" dirty="0">
                          <a:solidFill>
                            <a:schemeClr val="bg1"/>
                          </a:solidFill>
                          <a:effectLst/>
                          <a:latin typeface="Poppins" pitchFamily="2" charset="77"/>
                          <a:cs typeface="Poppins" pitchFamily="2" charset="77"/>
                        </a:rPr>
                        <a:t>Program</a:t>
                      </a:r>
                      <a:endParaRPr lang="en-US" sz="1200" b="0" i="0" dirty="0">
                        <a:solidFill>
                          <a:schemeClr val="bg1"/>
                        </a:solidFill>
                        <a:effectLst/>
                        <a:latin typeface="Poppins" pitchFamily="2" charset="77"/>
                        <a:cs typeface="Poppins" pitchFamily="2" charset="77"/>
                      </a:endParaRPr>
                    </a:p>
                  </a:txBody>
                  <a:tcPr marL="84371" marR="84371" marT="42186" marB="42186"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US" sz="1200" b="1" i="0" dirty="0">
                          <a:solidFill>
                            <a:schemeClr val="bg1"/>
                          </a:solidFill>
                          <a:effectLst/>
                          <a:latin typeface="Poppins" pitchFamily="2" charset="77"/>
                          <a:cs typeface="Poppins" pitchFamily="2" charset="77"/>
                        </a:rPr>
                        <a:t>Finalized</a:t>
                      </a:r>
                      <a:endParaRPr lang="en-US" sz="1200" b="0" i="0" dirty="0">
                        <a:solidFill>
                          <a:schemeClr val="bg1"/>
                        </a:solidFill>
                        <a:effectLst/>
                        <a:latin typeface="Poppins" pitchFamily="2" charset="77"/>
                        <a:cs typeface="Poppins" pitchFamily="2" charset="77"/>
                      </a:endParaRPr>
                    </a:p>
                  </a:txBody>
                  <a:tcPr marL="84371" marR="84371" marT="42186" marB="42186"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US" sz="1200" b="1" i="0" dirty="0">
                          <a:solidFill>
                            <a:schemeClr val="bg1"/>
                          </a:solidFill>
                          <a:effectLst/>
                          <a:latin typeface="Poppins" pitchFamily="2" charset="77"/>
                          <a:cs typeface="Poppins" pitchFamily="2" charset="77"/>
                        </a:rPr>
                        <a:t>Reporting Year</a:t>
                      </a:r>
                      <a:endParaRPr lang="en-US" sz="1200" b="0" i="0" dirty="0">
                        <a:solidFill>
                          <a:schemeClr val="bg1"/>
                        </a:solidFill>
                        <a:effectLst/>
                        <a:latin typeface="Poppins" pitchFamily="2" charset="77"/>
                        <a:cs typeface="Poppins" pitchFamily="2" charset="77"/>
                      </a:endParaRPr>
                    </a:p>
                  </a:txBody>
                  <a:tcPr marL="84371" marR="84371" marT="42186" marB="42186"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US" sz="1200" b="1" i="0" dirty="0">
                          <a:solidFill>
                            <a:schemeClr val="bg1"/>
                          </a:solidFill>
                          <a:effectLst/>
                          <a:latin typeface="Poppins" pitchFamily="2" charset="77"/>
                          <a:cs typeface="Poppins" pitchFamily="2" charset="77"/>
                        </a:rPr>
                        <a:t>Required</a:t>
                      </a:r>
                    </a:p>
                  </a:txBody>
                  <a:tcPr marL="84371" marR="84371" marT="42186" marB="42186"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809803797"/>
                  </a:ext>
                </a:extLst>
              </a:tr>
              <a:tr h="239600">
                <a:tc>
                  <a:txBody>
                    <a:bodyPr/>
                    <a:lstStyle/>
                    <a:p>
                      <a:pPr lvl="0" algn="ctr">
                        <a:buNone/>
                      </a:pPr>
                      <a:r>
                        <a:rPr lang="en-US" sz="1200" kern="1200" dirty="0">
                          <a:solidFill>
                            <a:schemeClr val="tx1"/>
                          </a:solidFill>
                          <a:effectLst/>
                          <a:latin typeface="Poppins" pitchFamily="2" charset="77"/>
                          <a:ea typeface="+mn-ea"/>
                          <a:cs typeface="Poppins" pitchFamily="2" charset="77"/>
                        </a:rPr>
                        <a:t>Safe Use of Opioids - Concurrent Prescribing​</a:t>
                      </a:r>
                      <a:endParaRPr lang="en-US" sz="1200" dirty="0">
                        <a:solidFill>
                          <a:schemeClr val="tx1"/>
                        </a:solidFill>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OPI-1</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506</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IQR</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algn="ctr"/>
                      <a:r>
                        <a:rPr lang="en-US" sz="1200" dirty="0">
                          <a:solidFill>
                            <a:schemeClr val="tx1"/>
                          </a:solidFill>
                          <a:effectLst/>
                          <a:latin typeface="Poppins" pitchFamily="2" charset="77"/>
                          <a:cs typeface="Poppins" pitchFamily="2" charset="77"/>
                        </a:rPr>
                        <a:t>Yes</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Required 2024</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Yes</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442812965"/>
                  </a:ext>
                </a:extLst>
              </a:tr>
              <a:tr h="175486">
                <a:tc>
                  <a:txBody>
                    <a:bodyPr/>
                    <a:lstStyle/>
                    <a:p>
                      <a:pPr lvl="0" algn="ctr">
                        <a:buNone/>
                      </a:pPr>
                      <a:r>
                        <a:rPr lang="en-US" sz="1200" kern="1200" dirty="0">
                          <a:solidFill>
                            <a:schemeClr val="tx1"/>
                          </a:solidFill>
                          <a:effectLst/>
                          <a:latin typeface="Poppins" pitchFamily="2" charset="77"/>
                          <a:ea typeface="+mn-ea"/>
                          <a:cs typeface="Poppins" pitchFamily="2" charset="77"/>
                        </a:rPr>
                        <a:t>Cesarean Birth​</a:t>
                      </a:r>
                      <a:endParaRPr lang="en-US" sz="1200" dirty="0">
                        <a:solidFill>
                          <a:schemeClr val="tx1"/>
                        </a:solidFill>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PC-02</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334</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IQR</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algn="ctr"/>
                      <a:r>
                        <a:rPr lang="en-US" sz="1200" dirty="0">
                          <a:solidFill>
                            <a:schemeClr val="tx1"/>
                          </a:solidFill>
                          <a:effectLst/>
                          <a:latin typeface="Poppins" pitchFamily="2" charset="77"/>
                          <a:cs typeface="Poppins" pitchFamily="2" charset="77"/>
                        </a:rPr>
                        <a:t>Yes</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Required 2024</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Yes</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48481290"/>
                  </a:ext>
                </a:extLst>
              </a:tr>
              <a:tr h="163925">
                <a:tc>
                  <a:txBody>
                    <a:bodyPr/>
                    <a:lstStyle/>
                    <a:p>
                      <a:pPr lvl="0" algn="ctr">
                        <a:buNone/>
                      </a:pPr>
                      <a:r>
                        <a:rPr lang="en-US" sz="1200" kern="1200" dirty="0">
                          <a:solidFill>
                            <a:schemeClr val="tx1"/>
                          </a:solidFill>
                          <a:effectLst/>
                          <a:latin typeface="Poppins" pitchFamily="2" charset="77"/>
                          <a:ea typeface="+mn-ea"/>
                          <a:cs typeface="Poppins" pitchFamily="2" charset="77"/>
                        </a:rPr>
                        <a:t>Severe Obstetric Complications​</a:t>
                      </a:r>
                      <a:endParaRPr lang="en-US" sz="1200" dirty="0">
                        <a:solidFill>
                          <a:schemeClr val="tx1"/>
                        </a:solidFill>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PC-07</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1028</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IQR</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algn="ctr"/>
                      <a:r>
                        <a:rPr lang="en-US" sz="1200" dirty="0">
                          <a:solidFill>
                            <a:schemeClr val="tx1"/>
                          </a:solidFill>
                          <a:effectLst/>
                          <a:latin typeface="Poppins" pitchFamily="2" charset="77"/>
                          <a:cs typeface="Poppins" pitchFamily="2" charset="77"/>
                        </a:rPr>
                        <a:t>Yes</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Required 2024</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Yes</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08158922"/>
                  </a:ext>
                </a:extLst>
              </a:tr>
              <a:tr h="215426">
                <a:tc>
                  <a:txBody>
                    <a:bodyPr/>
                    <a:lstStyle/>
                    <a:p>
                      <a:pPr lvl="0" algn="ctr">
                        <a:buNone/>
                      </a:pPr>
                      <a:r>
                        <a:rPr lang="en-US" sz="1200" kern="1200" dirty="0">
                          <a:solidFill>
                            <a:schemeClr val="tx1"/>
                          </a:solidFill>
                          <a:effectLst/>
                          <a:latin typeface="Poppins" pitchFamily="2" charset="77"/>
                          <a:ea typeface="+mn-ea"/>
                          <a:cs typeface="Poppins" pitchFamily="2" charset="77"/>
                        </a:rPr>
                        <a:t>Hospital Harm – Hypoglycemia​*</a:t>
                      </a:r>
                      <a:endParaRPr lang="en-US" sz="1200" dirty="0">
                        <a:solidFill>
                          <a:schemeClr val="tx1"/>
                        </a:solidFill>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HH-Hypo</a:t>
                      </a:r>
                      <a:endParaRPr lang="en-US" sz="1200" dirty="0">
                        <a:solidFill>
                          <a:schemeClr val="tx1"/>
                        </a:solidFill>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816</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endPar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No</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Voluntary: 2025, Required: 2026</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Yes</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448066129"/>
                  </a:ext>
                </a:extLst>
              </a:tr>
              <a:tr h="0">
                <a:tc>
                  <a:txBody>
                    <a:bodyPr/>
                    <a:lstStyle/>
                    <a:p>
                      <a:pPr marL="0" lvl="0" algn="ctr" rtl="0">
                        <a:buNone/>
                      </a:pPr>
                      <a:r>
                        <a:rPr lang="en-US" sz="1200" kern="1200" dirty="0">
                          <a:solidFill>
                            <a:schemeClr val="tx1"/>
                          </a:solidFill>
                          <a:effectLst/>
                          <a:latin typeface="Poppins" pitchFamily="2" charset="77"/>
                          <a:ea typeface="+mn-ea"/>
                          <a:cs typeface="Poppins" pitchFamily="2" charset="77"/>
                        </a:rPr>
                        <a:t>Hospital Harm – Hyperglycemia​*</a:t>
                      </a:r>
                      <a:endParaRPr lang="en-US" sz="1200" dirty="0">
                        <a:solidFill>
                          <a:schemeClr val="tx1"/>
                        </a:solidFill>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HH-Hyper</a:t>
                      </a:r>
                      <a:endParaRPr lang="en-US" sz="1200" dirty="0">
                        <a:solidFill>
                          <a:schemeClr val="tx1"/>
                        </a:solidFill>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871</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endPar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No</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Voluntary: 2025, Required: 2026</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Yes</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726284421"/>
                  </a:ext>
                </a:extLst>
              </a:tr>
              <a:tr h="318427">
                <a:tc>
                  <a:txBody>
                    <a:bodyPr/>
                    <a:lstStyle/>
                    <a:p>
                      <a:pPr marL="0" lvl="0" algn="ctr" rtl="0">
                        <a:buNone/>
                      </a:pPr>
                      <a:r>
                        <a:rPr lang="en-US" sz="1200" kern="1200" dirty="0">
                          <a:solidFill>
                            <a:schemeClr val="tx1"/>
                          </a:solidFill>
                          <a:effectLst/>
                          <a:latin typeface="Poppins" pitchFamily="2" charset="77"/>
                          <a:ea typeface="+mn-ea"/>
                          <a:cs typeface="Poppins" pitchFamily="2" charset="77"/>
                        </a:rPr>
                        <a:t>Hospital Harm - Opioid-Related Adverse Events*​</a:t>
                      </a:r>
                      <a:endParaRPr lang="en-US" sz="1200" dirty="0">
                        <a:solidFill>
                          <a:schemeClr val="tx1"/>
                        </a:solidFill>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HH-ORAE</a:t>
                      </a:r>
                      <a:endParaRPr lang="en-US" sz="1200" dirty="0">
                        <a:solidFill>
                          <a:schemeClr val="tx1"/>
                        </a:solidFill>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819</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endPar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No</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Voluntary: 2025, Required: 2026</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kumimoji="0" lang="en-US" sz="12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Yes</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870700988"/>
                  </a:ext>
                </a:extLst>
              </a:tr>
              <a:tr h="220717">
                <a:tc>
                  <a:txBody>
                    <a:bodyPr/>
                    <a:lstStyle/>
                    <a:p>
                      <a:pPr marL="0" lvl="0" algn="ctr" defTabSz="685726" rtl="0" eaLnBrk="1" fontAlgn="base" latinLnBrk="0" hangingPunct="1"/>
                      <a:r>
                        <a:rPr lang="en-US" sz="1200" kern="1200" dirty="0">
                          <a:solidFill>
                            <a:schemeClr val="tx1"/>
                          </a:solidFill>
                          <a:effectLst/>
                          <a:latin typeface="Poppins" pitchFamily="2" charset="77"/>
                          <a:ea typeface="+mn-ea"/>
                          <a:cs typeface="Poppins" pitchFamily="2" charset="77"/>
                        </a:rPr>
                        <a:t>Hospital Harm – Acute Kidney Injury*</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rtl="0">
                        <a:lnSpc>
                          <a:spcPct val="100000"/>
                        </a:lnSpc>
                        <a:spcBef>
                          <a:spcPts val="0"/>
                        </a:spcBef>
                        <a:spcAft>
                          <a:spcPts val="0"/>
                        </a:spcAft>
                        <a:buClrTx/>
                        <a:buSzTx/>
                        <a:buFontTx/>
                        <a:buNone/>
                      </a:pPr>
                      <a:r>
                        <a:rPr lang="en-US" sz="1200" kern="1200" dirty="0">
                          <a:solidFill>
                            <a:schemeClr val="tx1"/>
                          </a:solidFill>
                          <a:effectLst/>
                          <a:latin typeface="Poppins" pitchFamily="2" charset="77"/>
                          <a:ea typeface="+mn-ea"/>
                          <a:cs typeface="Poppins" pitchFamily="2" charset="77"/>
                        </a:rPr>
                        <a:t>HH-AKI</a:t>
                      </a:r>
                      <a:endParaRPr lang="en-US" sz="1200" dirty="0">
                        <a:solidFill>
                          <a:schemeClr val="tx1"/>
                        </a:solidFill>
                        <a:latin typeface="Poppins" pitchFamily="2" charset="77"/>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lvl="0" indent="0" algn="ctr">
                        <a:lnSpc>
                          <a:spcPct val="100000"/>
                        </a:lnSpc>
                        <a:spcBef>
                          <a:spcPts val="0"/>
                        </a:spcBef>
                        <a:spcAft>
                          <a:spcPts val="0"/>
                        </a:spcAft>
                        <a:buNone/>
                      </a:pPr>
                      <a:r>
                        <a:rPr lang="en-US" sz="1200" kern="1200" dirty="0">
                          <a:solidFill>
                            <a:schemeClr val="tx1"/>
                          </a:solidFill>
                          <a:effectLst/>
                          <a:latin typeface="Poppins" pitchFamily="2" charset="77"/>
                          <a:ea typeface="+mn-ea"/>
                          <a:cs typeface="Poppins" pitchFamily="2" charset="77"/>
                        </a:rPr>
                        <a:t>832</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No</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Voluntary: 2025, Required: 2027</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Yes</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03023283"/>
                  </a:ext>
                </a:extLst>
              </a:tr>
              <a:tr h="0">
                <a:tc>
                  <a:txBody>
                    <a:bodyPr/>
                    <a:lstStyle/>
                    <a:p>
                      <a:pPr marL="0" lvl="0" algn="ctr" defTabSz="685726" rtl="0" eaLnBrk="1" fontAlgn="base" latinLnBrk="0" hangingPunct="1"/>
                      <a:r>
                        <a:rPr lang="en-US" sz="1200" kern="1200" dirty="0">
                          <a:solidFill>
                            <a:schemeClr val="tx1"/>
                          </a:solidFill>
                          <a:effectLst/>
                          <a:latin typeface="Poppins" pitchFamily="2" charset="77"/>
                          <a:ea typeface="+mn-ea"/>
                          <a:cs typeface="Poppins" pitchFamily="2" charset="77"/>
                        </a:rPr>
                        <a:t>Hospital Harm – Pressure Injury*</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marR="0" lvl="0" indent="0" algn="ctr" rtl="0">
                        <a:lnSpc>
                          <a:spcPct val="100000"/>
                        </a:lnSpc>
                        <a:spcBef>
                          <a:spcPts val="0"/>
                        </a:spcBef>
                        <a:spcAft>
                          <a:spcPts val="0"/>
                        </a:spcAft>
                        <a:buClrTx/>
                        <a:buSzTx/>
                        <a:buFontTx/>
                        <a:buNone/>
                      </a:pPr>
                      <a:r>
                        <a:rPr lang="en-US" sz="1200" kern="1200" dirty="0">
                          <a:solidFill>
                            <a:schemeClr val="tx1"/>
                          </a:solidFill>
                          <a:effectLst/>
                          <a:latin typeface="Poppins" pitchFamily="2" charset="77"/>
                          <a:ea typeface="+mn-ea"/>
                          <a:cs typeface="Poppins" pitchFamily="2" charset="77"/>
                        </a:rPr>
                        <a:t>HH-PI</a:t>
                      </a:r>
                      <a:endParaRPr lang="en-US" sz="1200" dirty="0">
                        <a:solidFill>
                          <a:schemeClr val="tx1"/>
                        </a:solidFill>
                        <a:latin typeface="Poppins" pitchFamily="2" charset="77"/>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lvl="0" indent="0" algn="ctr">
                        <a:lnSpc>
                          <a:spcPct val="100000"/>
                        </a:lnSpc>
                        <a:spcBef>
                          <a:spcPts val="0"/>
                        </a:spcBef>
                        <a:spcAft>
                          <a:spcPts val="0"/>
                        </a:spcAft>
                        <a:buNone/>
                      </a:pPr>
                      <a:r>
                        <a:rPr lang="en-US" sz="1200" kern="1200" dirty="0">
                          <a:solidFill>
                            <a:schemeClr val="tx1"/>
                          </a:solidFill>
                          <a:effectLst/>
                          <a:latin typeface="Poppins" pitchFamily="2" charset="77"/>
                          <a:ea typeface="+mn-ea"/>
                          <a:cs typeface="Poppins" pitchFamily="2" charset="77"/>
                        </a:rPr>
                        <a:t>826</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No</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Voluntary: 2025, Required: 2027</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Yes</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402581273"/>
                  </a:ext>
                </a:extLst>
              </a:tr>
              <a:tr h="260657">
                <a:tc>
                  <a:txBody>
                    <a:bodyPr/>
                    <a:lstStyle/>
                    <a:p>
                      <a:pPr marL="0" lvl="0" algn="ctr" defTabSz="685726" rtl="0" eaLnBrk="1" fontAlgn="base" latinLnBrk="0" hangingPunct="1"/>
                      <a:r>
                        <a:rPr lang="en-US" sz="1200" kern="1200" dirty="0">
                          <a:solidFill>
                            <a:schemeClr val="tx1"/>
                          </a:solidFill>
                          <a:effectLst/>
                          <a:latin typeface="Poppins" pitchFamily="2" charset="77"/>
                          <a:ea typeface="+mn-ea"/>
                          <a:cs typeface="Poppins" pitchFamily="2" charset="77"/>
                        </a:rPr>
                        <a:t>OP - Excessive Radiation Dose</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OP-ExRad</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1206</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algn="ctr"/>
                      <a:r>
                        <a:rPr lang="en-US" sz="1200" kern="1200" dirty="0">
                          <a:solidFill>
                            <a:schemeClr val="tx1"/>
                          </a:solidFill>
                          <a:effectLst/>
                          <a:latin typeface="Poppins" pitchFamily="2" charset="77"/>
                          <a:ea typeface="+mn-ea"/>
                          <a:cs typeface="Poppins" pitchFamily="2" charset="77"/>
                        </a:rPr>
                        <a:t>OQR</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Yes</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Voluntary: 2025, Required: 2027</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Yes</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836567167"/>
                  </a:ext>
                </a:extLst>
              </a:tr>
              <a:tr h="148187">
                <a:tc>
                  <a:txBody>
                    <a:bodyPr/>
                    <a:lstStyle/>
                    <a:p>
                      <a:pPr marL="0" lvl="0" algn="ctr" defTabSz="685726" rtl="0" eaLnBrk="1" fontAlgn="base" latinLnBrk="0" hangingPunct="1"/>
                      <a:r>
                        <a:rPr lang="en-US" sz="1200" kern="1200" dirty="0">
                          <a:solidFill>
                            <a:schemeClr val="tx1"/>
                          </a:solidFill>
                          <a:effectLst/>
                          <a:latin typeface="Poppins" pitchFamily="2" charset="77"/>
                          <a:ea typeface="+mn-ea"/>
                          <a:cs typeface="Poppins" pitchFamily="2" charset="77"/>
                        </a:rPr>
                        <a:t>IP - Excessive Radiation Dose</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IP-ExRad</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tx1"/>
                          </a:solidFill>
                          <a:effectLst/>
                          <a:latin typeface="Poppins" pitchFamily="2" charset="77"/>
                          <a:ea typeface="+mn-ea"/>
                          <a:cs typeface="Poppins" pitchFamily="2" charset="77"/>
                        </a:rPr>
                        <a:t>1074</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Yes</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2025</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No</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026087"/>
                  </a:ext>
                </a:extLst>
              </a:tr>
              <a:tr h="0">
                <a:tc>
                  <a:txBody>
                    <a:bodyPr/>
                    <a:lstStyle/>
                    <a:p>
                      <a:pPr lvl="0" algn="ctr">
                        <a:buNone/>
                      </a:pPr>
                      <a:r>
                        <a:rPr lang="en-US" sz="1200" kern="1200" dirty="0">
                          <a:solidFill>
                            <a:schemeClr val="dk1"/>
                          </a:solidFill>
                          <a:effectLst/>
                          <a:latin typeface="Poppins" pitchFamily="2" charset="77"/>
                          <a:ea typeface="+mn-ea"/>
                          <a:cs typeface="Poppins" pitchFamily="2" charset="77"/>
                        </a:rPr>
                        <a:t>Venous Thromboembolism Prophylaxis ​</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dk1"/>
                          </a:solidFill>
                          <a:effectLst/>
                          <a:latin typeface="Poppins" pitchFamily="2" charset="77"/>
                          <a:ea typeface="+mn-ea"/>
                          <a:cs typeface="Poppins" pitchFamily="2" charset="77"/>
                        </a:rPr>
                        <a:t>VTE-1</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dk1"/>
                          </a:solidFill>
                          <a:effectLst/>
                          <a:latin typeface="Poppins" pitchFamily="2" charset="77"/>
                          <a:ea typeface="+mn-ea"/>
                          <a:cs typeface="Poppins" pitchFamily="2" charset="77"/>
                        </a:rPr>
                        <a:t>108</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endParaRPr lang="en-US" sz="1200" dirty="0">
                        <a:effectLst/>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Yes</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2024</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algn="ctr"/>
                      <a:r>
                        <a:rPr lang="en-US" sz="1200" dirty="0">
                          <a:effectLst/>
                          <a:latin typeface="Poppins" pitchFamily="2" charset="77"/>
                          <a:cs typeface="Poppins" pitchFamily="2" charset="77"/>
                        </a:rPr>
                        <a:t>No</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8201290"/>
                  </a:ext>
                </a:extLst>
              </a:tr>
              <a:tr h="0">
                <a:tc>
                  <a:txBody>
                    <a:bodyPr/>
                    <a:lstStyle/>
                    <a:p>
                      <a:pPr lvl="0" algn="ctr">
                        <a:buNone/>
                      </a:pPr>
                      <a:r>
                        <a:rPr lang="en-US" sz="1200" kern="1200" dirty="0">
                          <a:solidFill>
                            <a:schemeClr val="dk1"/>
                          </a:solidFill>
                          <a:effectLst/>
                          <a:latin typeface="Poppins" pitchFamily="2" charset="77"/>
                          <a:ea typeface="+mn-ea"/>
                          <a:cs typeface="Poppins" pitchFamily="2" charset="77"/>
                        </a:rPr>
                        <a:t>ICU Venous Thromboembolism Prophylaxis​</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dk1"/>
                          </a:solidFill>
                          <a:effectLst/>
                          <a:latin typeface="Poppins" pitchFamily="2" charset="77"/>
                          <a:ea typeface="+mn-ea"/>
                          <a:cs typeface="Poppins" pitchFamily="2" charset="77"/>
                        </a:rPr>
                        <a:t>VTE-2</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dk1"/>
                          </a:solidFill>
                          <a:effectLst/>
                          <a:latin typeface="Poppins" pitchFamily="2" charset="77"/>
                          <a:ea typeface="+mn-ea"/>
                          <a:cs typeface="Poppins" pitchFamily="2" charset="77"/>
                        </a:rPr>
                        <a:t>190</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Yes</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2024</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No</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997893"/>
                  </a:ext>
                </a:extLst>
              </a:tr>
              <a:tr h="0">
                <a:tc>
                  <a:txBody>
                    <a:bodyPr/>
                    <a:lstStyle/>
                    <a:p>
                      <a:pPr lvl="0" algn="ctr">
                        <a:buNone/>
                      </a:pPr>
                      <a:r>
                        <a:rPr lang="en-US" sz="1200" kern="1200" dirty="0">
                          <a:solidFill>
                            <a:schemeClr val="dk1"/>
                          </a:solidFill>
                          <a:effectLst/>
                          <a:latin typeface="Poppins" pitchFamily="2" charset="77"/>
                          <a:ea typeface="+mn-ea"/>
                          <a:cs typeface="Poppins" pitchFamily="2" charset="77"/>
                        </a:rPr>
                        <a:t>Antithrombotic at Discharge​</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dk1"/>
                          </a:solidFill>
                          <a:effectLst/>
                          <a:latin typeface="Poppins" pitchFamily="2" charset="77"/>
                          <a:ea typeface="+mn-ea"/>
                          <a:cs typeface="Poppins" pitchFamily="2" charset="77"/>
                        </a:rPr>
                        <a:t>STK-2</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dk1"/>
                          </a:solidFill>
                          <a:effectLst/>
                          <a:latin typeface="Poppins" pitchFamily="2" charset="77"/>
                          <a:ea typeface="+mn-ea"/>
                          <a:cs typeface="Poppins" pitchFamily="2" charset="77"/>
                        </a:rPr>
                        <a:t>104</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Yes</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2024</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No</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092471"/>
                  </a:ext>
                </a:extLst>
              </a:tr>
              <a:tr h="0">
                <a:tc>
                  <a:txBody>
                    <a:bodyPr/>
                    <a:lstStyle/>
                    <a:p>
                      <a:pPr lvl="0" algn="ctr">
                        <a:buNone/>
                      </a:pPr>
                      <a:r>
                        <a:rPr lang="en-US" sz="1200" kern="1200" dirty="0">
                          <a:solidFill>
                            <a:schemeClr val="dk1"/>
                          </a:solidFill>
                          <a:effectLst/>
                          <a:latin typeface="Poppins" pitchFamily="2" charset="77"/>
                          <a:ea typeface="+mn-ea"/>
                          <a:cs typeface="Poppins" pitchFamily="2" charset="77"/>
                        </a:rPr>
                        <a:t>Anticoagulant at Discharge​</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dk1"/>
                          </a:solidFill>
                          <a:effectLst/>
                          <a:latin typeface="Poppins" pitchFamily="2" charset="77"/>
                          <a:ea typeface="+mn-ea"/>
                          <a:cs typeface="Poppins" pitchFamily="2" charset="77"/>
                        </a:rPr>
                        <a:t>STK-3</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dk1"/>
                          </a:solidFill>
                          <a:effectLst/>
                          <a:latin typeface="Poppins" pitchFamily="2" charset="77"/>
                          <a:ea typeface="+mn-ea"/>
                          <a:cs typeface="Poppins" pitchFamily="2" charset="77"/>
                        </a:rPr>
                        <a:t>71</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Yes</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2024</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No</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000630"/>
                  </a:ext>
                </a:extLst>
              </a:tr>
              <a:tr h="0">
                <a:tc>
                  <a:txBody>
                    <a:bodyPr/>
                    <a:lstStyle/>
                    <a:p>
                      <a:pPr lvl="0" algn="ctr">
                        <a:buNone/>
                      </a:pPr>
                      <a:r>
                        <a:rPr lang="en-US" sz="1200" kern="1200" dirty="0">
                          <a:solidFill>
                            <a:schemeClr val="dk1"/>
                          </a:solidFill>
                          <a:effectLst/>
                          <a:latin typeface="Poppins" pitchFamily="2" charset="77"/>
                          <a:ea typeface="+mn-ea"/>
                          <a:cs typeface="Poppins" pitchFamily="2" charset="77"/>
                        </a:rPr>
                        <a:t>Antithrombotic by end of day 2​</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dk1"/>
                          </a:solidFill>
                          <a:effectLst/>
                          <a:latin typeface="Poppins" pitchFamily="2" charset="77"/>
                          <a:ea typeface="+mn-ea"/>
                          <a:cs typeface="Poppins" pitchFamily="2" charset="77"/>
                        </a:rPr>
                        <a:t>STK-5</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kern="1200" dirty="0">
                          <a:solidFill>
                            <a:schemeClr val="dk1"/>
                          </a:solidFill>
                          <a:effectLst/>
                          <a:latin typeface="Poppins" pitchFamily="2" charset="77"/>
                          <a:ea typeface="+mn-ea"/>
                          <a:cs typeface="Poppins" pitchFamily="2" charset="77"/>
                        </a:rPr>
                        <a:t>72</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Yes</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2024</a:t>
                      </a:r>
                      <a:endParaRPr lang="en-US" sz="1200" kern="1200" dirty="0">
                        <a:solidFill>
                          <a:schemeClr val="tx1"/>
                        </a:solidFill>
                        <a:effectLst/>
                        <a:latin typeface="Poppins" pitchFamily="2" charset="77"/>
                        <a:ea typeface="+mn-ea"/>
                        <a:cs typeface="Poppins" pitchFamily="2" charset="77"/>
                      </a:endParaRP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No</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088426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Poppins" pitchFamily="2" charset="77"/>
                          <a:cs typeface="Poppins" pitchFamily="2" charset="77"/>
                        </a:rPr>
                        <a:t>Hospital Harm – Falls with Injury*</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Poppins" pitchFamily="2" charset="77"/>
                          <a:cs typeface="Poppins" pitchFamily="2" charset="77"/>
                        </a:rPr>
                        <a:t>HH-Falls</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Poppins" pitchFamily="2" charset="77"/>
                          <a:ea typeface="+mn-ea"/>
                          <a:cs typeface="Poppins" pitchFamily="2" charset="77"/>
                        </a:rPr>
                        <a:t>1017</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No</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2026</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No</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694024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Poppins" pitchFamily="2" charset="77"/>
                          <a:cs typeface="Poppins" pitchFamily="2" charset="77"/>
                        </a:rPr>
                        <a:t>Hospital Harm – Post-operative Respiratory Failure*</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b="0" i="0" kern="1200" dirty="0">
                          <a:solidFill>
                            <a:schemeClr val="tx1"/>
                          </a:solidFill>
                          <a:effectLst/>
                          <a:latin typeface="Poppins" pitchFamily="2" charset="77"/>
                          <a:ea typeface="+mn-ea"/>
                          <a:cs typeface="Poppins" pitchFamily="2" charset="77"/>
                        </a:rPr>
                        <a:t>HH-PRF</a:t>
                      </a:r>
                      <a:endParaRPr lang="en-US" sz="1200" dirty="0">
                        <a:latin typeface="Poppins" pitchFamily="2" charset="77"/>
                        <a:cs typeface="Poppins" pitchFamily="2" charset="77"/>
                      </a:endParaRP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Poppins" pitchFamily="2" charset="77"/>
                          <a:ea typeface="+mn-ea"/>
                          <a:cs typeface="Poppins" pitchFamily="2" charset="77"/>
                        </a:rPr>
                        <a:t>1218</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IQR</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algn="ctr" defTabSz="685726" rtl="0" eaLnBrk="1" latinLnBrk="0" hangingPunct="1"/>
                      <a:r>
                        <a:rPr lang="en-US" sz="1200" kern="1200" dirty="0">
                          <a:solidFill>
                            <a:schemeClr val="tx1"/>
                          </a:solidFill>
                          <a:effectLst/>
                          <a:latin typeface="Poppins" pitchFamily="2" charset="77"/>
                          <a:ea typeface="+mn-ea"/>
                          <a:cs typeface="Poppins" pitchFamily="2" charset="77"/>
                        </a:rPr>
                        <a:t>No</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Poppins" pitchFamily="2" charset="77"/>
                          <a:ea typeface="+mn-ea"/>
                          <a:cs typeface="Poppins" pitchFamily="2" charset="77"/>
                        </a:rPr>
                        <a:t>2026</a:t>
                      </a:r>
                    </a:p>
                  </a:txBody>
                  <a:tcPr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No</a:t>
                      </a:r>
                    </a:p>
                  </a:txBody>
                  <a:tcPr marL="0" marR="0" marT="0" marB="0" anchor="ctr">
                    <a:lnL w="11906" cap="flat" cmpd="sng" algn="ctr">
                      <a:solidFill>
                        <a:srgbClr val="000000"/>
                      </a:solidFill>
                      <a:prstDash val="solid"/>
                      <a:round/>
                      <a:headEnd type="none" w="med" len="med"/>
                      <a:tailEnd type="none" w="med" len="med"/>
                    </a:lnL>
                    <a:lnR w="11906" cap="flat" cmpd="sng" algn="ctr">
                      <a:solidFill>
                        <a:srgbClr val="000000"/>
                      </a:solidFill>
                      <a:prstDash val="solid"/>
                      <a:round/>
                      <a:headEnd type="none" w="med" len="med"/>
                      <a:tailEnd type="none" w="med" len="med"/>
                    </a:lnR>
                    <a:lnT w="11906" cap="flat" cmpd="sng" algn="ctr">
                      <a:solidFill>
                        <a:srgbClr val="000000"/>
                      </a:solidFill>
                      <a:prstDash val="solid"/>
                      <a:round/>
                      <a:headEnd type="none" w="med" len="med"/>
                      <a:tailEnd type="none" w="med" len="med"/>
                    </a:lnT>
                    <a:lnB w="1190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2450930"/>
                  </a:ext>
                </a:extLst>
              </a:tr>
            </a:tbl>
          </a:graphicData>
        </a:graphic>
      </p:graphicFrame>
      <p:sp>
        <p:nvSpPr>
          <p:cNvPr id="3" name="TextBox 2">
            <a:extLst>
              <a:ext uri="{FF2B5EF4-FFF2-40B4-BE49-F238E27FC236}">
                <a16:creationId xmlns:a16="http://schemas.microsoft.com/office/drawing/2014/main" id="{D4FFBBE6-028C-DD0E-97C0-CC1F24EB9F8D}"/>
              </a:ext>
            </a:extLst>
          </p:cNvPr>
          <p:cNvSpPr txBox="1"/>
          <p:nvPr/>
        </p:nvSpPr>
        <p:spPr>
          <a:xfrm>
            <a:off x="642551" y="6210417"/>
            <a:ext cx="6334491" cy="369332"/>
          </a:xfrm>
          <a:prstGeom prst="rect">
            <a:avLst/>
          </a:prstGeom>
          <a:noFill/>
        </p:spPr>
        <p:txBody>
          <a:bodyPr wrap="none" rtlCol="0">
            <a:spAutoFit/>
          </a:bodyPr>
          <a:lstStyle/>
          <a:p>
            <a:r>
              <a:rPr lang="en-US" b="1" dirty="0">
                <a:solidFill>
                  <a:schemeClr val="bg1"/>
                </a:solidFill>
              </a:rPr>
              <a:t>*From the 2025 IPPS Proposed Rule – this has not been finalized</a:t>
            </a:r>
          </a:p>
        </p:txBody>
      </p:sp>
    </p:spTree>
    <p:extLst>
      <p:ext uri="{BB962C8B-B14F-4D97-AF65-F5344CB8AC3E}">
        <p14:creationId xmlns:p14="http://schemas.microsoft.com/office/powerpoint/2010/main" val="393191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8AF41-9AFB-1F4F-7A15-E464B9601F23}"/>
              </a:ext>
            </a:extLst>
          </p:cNvPr>
          <p:cNvSpPr txBox="1"/>
          <p:nvPr/>
        </p:nvSpPr>
        <p:spPr>
          <a:xfrm>
            <a:off x="73306" y="248018"/>
            <a:ext cx="12192000" cy="584775"/>
          </a:xfrm>
          <a:prstGeom prst="rect">
            <a:avLst/>
          </a:prstGeom>
          <a:noFill/>
        </p:spPr>
        <p:txBody>
          <a:bodyPr wrap="square" lIns="0" rIns="0" rtlCol="0">
            <a:spAutoFit/>
          </a:bodyPr>
          <a:lstStyle/>
          <a:p>
            <a:pPr algn="ctr"/>
            <a:r>
              <a:rPr lang="en-US" sz="3200" b="1" dirty="0">
                <a:latin typeface="Oswald" panose="00000500000000000000" pitchFamily="2" charset="0"/>
              </a:rPr>
              <a:t>QUALITY MEASUREMENT &amp; THE LEARNING HEALTH SYSTEM</a:t>
            </a:r>
          </a:p>
        </p:txBody>
      </p:sp>
      <p:pic>
        <p:nvPicPr>
          <p:cNvPr id="6" name="Picture 5">
            <a:extLst>
              <a:ext uri="{FF2B5EF4-FFF2-40B4-BE49-F238E27FC236}">
                <a16:creationId xmlns:a16="http://schemas.microsoft.com/office/drawing/2014/main" id="{03990FF8-8E21-AB05-F794-0B7FC1E8A4BA}"/>
              </a:ext>
            </a:extLst>
          </p:cNvPr>
          <p:cNvPicPr>
            <a:picLocks noChangeAspect="1"/>
          </p:cNvPicPr>
          <p:nvPr/>
        </p:nvPicPr>
        <p:blipFill>
          <a:blip r:embed="rId3"/>
          <a:stretch>
            <a:fillRect/>
          </a:stretch>
        </p:blipFill>
        <p:spPr>
          <a:xfrm>
            <a:off x="1032588" y="856930"/>
            <a:ext cx="9349273" cy="5012119"/>
          </a:xfrm>
          <a:prstGeom prst="rect">
            <a:avLst/>
          </a:prstGeom>
        </p:spPr>
      </p:pic>
      <p:pic>
        <p:nvPicPr>
          <p:cNvPr id="8" name="Picture 7">
            <a:extLst>
              <a:ext uri="{FF2B5EF4-FFF2-40B4-BE49-F238E27FC236}">
                <a16:creationId xmlns:a16="http://schemas.microsoft.com/office/drawing/2014/main" id="{1CFFEAAF-F96E-1130-906C-75EBDB67BEC3}"/>
              </a:ext>
            </a:extLst>
          </p:cNvPr>
          <p:cNvPicPr>
            <a:picLocks noChangeAspect="1"/>
          </p:cNvPicPr>
          <p:nvPr/>
        </p:nvPicPr>
        <p:blipFill>
          <a:blip r:embed="rId4"/>
          <a:stretch>
            <a:fillRect/>
          </a:stretch>
        </p:blipFill>
        <p:spPr>
          <a:xfrm>
            <a:off x="8789437" y="5681253"/>
            <a:ext cx="2369975" cy="547864"/>
          </a:xfrm>
          <a:prstGeom prst="rect">
            <a:avLst/>
          </a:prstGeom>
        </p:spPr>
      </p:pic>
    </p:spTree>
    <p:extLst>
      <p:ext uri="{BB962C8B-B14F-4D97-AF65-F5344CB8AC3E}">
        <p14:creationId xmlns:p14="http://schemas.microsoft.com/office/powerpoint/2010/main" val="386512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7D9D2E0-5D4A-402C-A285-C859E92545D6}"/>
              </a:ext>
            </a:extLst>
          </p:cNvPr>
          <p:cNvSpPr txBox="1"/>
          <p:nvPr/>
        </p:nvSpPr>
        <p:spPr>
          <a:xfrm>
            <a:off x="0" y="632862"/>
            <a:ext cx="12191999" cy="707886"/>
          </a:xfrm>
          <a:prstGeom prst="rect">
            <a:avLst/>
          </a:prstGeom>
          <a:noFill/>
        </p:spPr>
        <p:txBody>
          <a:bodyPr wrap="square" lIns="0" rIns="0" rtlCol="0">
            <a:spAutoFit/>
          </a:bodyPr>
          <a:lstStyle/>
          <a:p>
            <a:pPr algn="ctr"/>
            <a:r>
              <a:rPr lang="en-US" sz="4000" b="1" dirty="0">
                <a:latin typeface="Oswald" panose="00000500000000000000" pitchFamily="2" charset="0"/>
              </a:rPr>
              <a:t>STATEWIDE HOSPITAL eCQM REPORTING IN MD</a:t>
            </a:r>
          </a:p>
        </p:txBody>
      </p:sp>
      <p:sp>
        <p:nvSpPr>
          <p:cNvPr id="24" name="Rectangle 23">
            <a:extLst>
              <a:ext uri="{FF2B5EF4-FFF2-40B4-BE49-F238E27FC236}">
                <a16:creationId xmlns:a16="http://schemas.microsoft.com/office/drawing/2014/main" id="{EF1FCB93-81C3-43F9-BC5A-6C758CF1D476}"/>
              </a:ext>
            </a:extLst>
          </p:cNvPr>
          <p:cNvSpPr/>
          <p:nvPr/>
        </p:nvSpPr>
        <p:spPr>
          <a:xfrm>
            <a:off x="6665381" y="3458737"/>
            <a:ext cx="3215589" cy="369332"/>
          </a:xfrm>
          <a:prstGeom prst="rect">
            <a:avLst/>
          </a:prstGeom>
        </p:spPr>
        <p:txBody>
          <a:bodyPr wrap="square">
            <a:spAutoFit/>
          </a:bodyPr>
          <a:lstStyle/>
          <a:p>
            <a:r>
              <a:rPr lang="en-US" b="1" dirty="0">
                <a:solidFill>
                  <a:schemeClr val="accent1"/>
                </a:solidFill>
                <a:latin typeface="Poppins SemiBold" panose="00000700000000000000"/>
                <a:ea typeface="Open Sans" panose="020B0606030504020204" pitchFamily="34" charset="0"/>
                <a:cs typeface="Open Sans" panose="020B0606030504020204" pitchFamily="34" charset="0"/>
              </a:rPr>
              <a:t>HSCRC</a:t>
            </a:r>
          </a:p>
        </p:txBody>
      </p:sp>
      <p:sp>
        <p:nvSpPr>
          <p:cNvPr id="26" name="Oval 25">
            <a:extLst>
              <a:ext uri="{FF2B5EF4-FFF2-40B4-BE49-F238E27FC236}">
                <a16:creationId xmlns:a16="http://schemas.microsoft.com/office/drawing/2014/main" id="{1B19B016-F4CF-4C46-8B88-700C4B5389B0}"/>
              </a:ext>
            </a:extLst>
          </p:cNvPr>
          <p:cNvSpPr/>
          <p:nvPr/>
        </p:nvSpPr>
        <p:spPr>
          <a:xfrm>
            <a:off x="6166630" y="3449420"/>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95A976F3-8EAD-43C9-9E64-2AAF075E93EE}"/>
              </a:ext>
            </a:extLst>
          </p:cNvPr>
          <p:cNvSpPr txBox="1"/>
          <p:nvPr/>
        </p:nvSpPr>
        <p:spPr>
          <a:xfrm>
            <a:off x="6770524" y="3748515"/>
            <a:ext cx="4063380" cy="584775"/>
          </a:xfrm>
          <a:prstGeom prst="rect">
            <a:avLst/>
          </a:prstGeom>
          <a:noFill/>
        </p:spPr>
        <p:txBody>
          <a:bodyPr wrap="square" lIns="0" rIns="0" rtlCol="0">
            <a:spAutoFit/>
          </a:bodyPr>
          <a:lstStyle/>
          <a:p>
            <a:r>
              <a:rPr lang="en-US" sz="1600" dirty="0">
                <a:solidFill>
                  <a:srgbClr val="000000"/>
                </a:solidFill>
                <a:latin typeface="Poppins" pitchFamily="2" charset="77"/>
                <a:cs typeface="Poppins" pitchFamily="2" charset="77"/>
              </a:rPr>
              <a:t>Only All-Payer hospital rate regulation system in United States</a:t>
            </a:r>
          </a:p>
        </p:txBody>
      </p:sp>
      <p:sp>
        <p:nvSpPr>
          <p:cNvPr id="30" name="Oval 29">
            <a:extLst>
              <a:ext uri="{FF2B5EF4-FFF2-40B4-BE49-F238E27FC236}">
                <a16:creationId xmlns:a16="http://schemas.microsoft.com/office/drawing/2014/main" id="{B96C21F5-94E3-4AAA-B78C-2C6986183C26}"/>
              </a:ext>
            </a:extLst>
          </p:cNvPr>
          <p:cNvSpPr/>
          <p:nvPr/>
        </p:nvSpPr>
        <p:spPr>
          <a:xfrm>
            <a:off x="6166630" y="2216430"/>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9091C267-6390-435D-9E95-2768B16B36AE}"/>
              </a:ext>
            </a:extLst>
          </p:cNvPr>
          <p:cNvSpPr/>
          <p:nvPr/>
        </p:nvSpPr>
        <p:spPr>
          <a:xfrm>
            <a:off x="6166630" y="4487020"/>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Diagram 1">
            <a:extLst>
              <a:ext uri="{FF2B5EF4-FFF2-40B4-BE49-F238E27FC236}">
                <a16:creationId xmlns:a16="http://schemas.microsoft.com/office/drawing/2014/main" id="{078812F0-5135-F9AD-767E-926859C12087}"/>
              </a:ext>
            </a:extLst>
          </p:cNvPr>
          <p:cNvGraphicFramePr/>
          <p:nvPr>
            <p:extLst>
              <p:ext uri="{D42A27DB-BD31-4B8C-83A1-F6EECF244321}">
                <p14:modId xmlns:p14="http://schemas.microsoft.com/office/powerpoint/2010/main" val="2051091887"/>
              </p:ext>
            </p:extLst>
          </p:nvPr>
        </p:nvGraphicFramePr>
        <p:xfrm>
          <a:off x="1553429" y="1979508"/>
          <a:ext cx="3960876" cy="3496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07F2C40-0555-A0B6-4BE6-AD18D3E669AB}"/>
              </a:ext>
            </a:extLst>
          </p:cNvPr>
          <p:cNvSpPr/>
          <p:nvPr/>
        </p:nvSpPr>
        <p:spPr>
          <a:xfrm>
            <a:off x="6665381" y="2220864"/>
            <a:ext cx="3215589" cy="369332"/>
          </a:xfrm>
          <a:prstGeom prst="rect">
            <a:avLst/>
          </a:prstGeom>
        </p:spPr>
        <p:txBody>
          <a:bodyPr wrap="square">
            <a:spAutoFit/>
          </a:bodyPr>
          <a:lstStyle/>
          <a:p>
            <a:r>
              <a:rPr lang="en-US" b="1" dirty="0">
                <a:solidFill>
                  <a:schemeClr val="accent2"/>
                </a:solidFill>
                <a:latin typeface="Poppins SemiBold" panose="00000700000000000000"/>
                <a:ea typeface="Open Sans" panose="020B0606030504020204" pitchFamily="34" charset="0"/>
                <a:cs typeface="Open Sans" panose="020B0606030504020204" pitchFamily="34" charset="0"/>
              </a:rPr>
              <a:t>CRISP</a:t>
            </a:r>
          </a:p>
        </p:txBody>
      </p:sp>
      <p:sp>
        <p:nvSpPr>
          <p:cNvPr id="5" name="TextBox 4">
            <a:extLst>
              <a:ext uri="{FF2B5EF4-FFF2-40B4-BE49-F238E27FC236}">
                <a16:creationId xmlns:a16="http://schemas.microsoft.com/office/drawing/2014/main" id="{86C0B436-72FA-3374-05F0-53805DB15B83}"/>
              </a:ext>
            </a:extLst>
          </p:cNvPr>
          <p:cNvSpPr txBox="1"/>
          <p:nvPr/>
        </p:nvSpPr>
        <p:spPr>
          <a:xfrm>
            <a:off x="6770523" y="2510642"/>
            <a:ext cx="4190702" cy="830997"/>
          </a:xfrm>
          <a:prstGeom prst="rect">
            <a:avLst/>
          </a:prstGeom>
          <a:noFill/>
        </p:spPr>
        <p:txBody>
          <a:bodyPr wrap="square" lIns="0" rIns="0" rtlCol="0">
            <a:spAutoFit/>
          </a:bodyPr>
          <a:lstStyle/>
          <a:p>
            <a:r>
              <a:rPr lang="en-US" sz="1600" dirty="0">
                <a:latin typeface="Poppins" pitchFamily="2" charset="77"/>
                <a:cs typeface="Poppins" pitchFamily="2" charset="77"/>
              </a:rPr>
              <a:t>Partnered with the Maryland Health Care Commission (MHCC) to create a state-wide HIE in 2010 </a:t>
            </a:r>
          </a:p>
        </p:txBody>
      </p:sp>
      <p:sp>
        <p:nvSpPr>
          <p:cNvPr id="6" name="Rectangle 5">
            <a:extLst>
              <a:ext uri="{FF2B5EF4-FFF2-40B4-BE49-F238E27FC236}">
                <a16:creationId xmlns:a16="http://schemas.microsoft.com/office/drawing/2014/main" id="{B1DF20C7-F923-A41A-F38C-F57DF42897F1}"/>
              </a:ext>
            </a:extLst>
          </p:cNvPr>
          <p:cNvSpPr/>
          <p:nvPr/>
        </p:nvSpPr>
        <p:spPr>
          <a:xfrm>
            <a:off x="6665381" y="4497744"/>
            <a:ext cx="3215589" cy="369332"/>
          </a:xfrm>
          <a:prstGeom prst="rect">
            <a:avLst/>
          </a:prstGeom>
        </p:spPr>
        <p:txBody>
          <a:bodyPr wrap="square">
            <a:spAutoFit/>
          </a:bodyPr>
          <a:lstStyle/>
          <a:p>
            <a:r>
              <a:rPr lang="en-US" b="1" dirty="0">
                <a:solidFill>
                  <a:schemeClr val="accent3"/>
                </a:solidFill>
                <a:latin typeface="Poppins SemiBold" panose="00000700000000000000"/>
                <a:ea typeface="Open Sans" panose="020B0606030504020204" pitchFamily="34" charset="0"/>
                <a:cs typeface="Open Sans" panose="020B0606030504020204" pitchFamily="34" charset="0"/>
              </a:rPr>
              <a:t>MEDISOLV</a:t>
            </a:r>
          </a:p>
        </p:txBody>
      </p:sp>
      <p:sp>
        <p:nvSpPr>
          <p:cNvPr id="7" name="TextBox 6">
            <a:extLst>
              <a:ext uri="{FF2B5EF4-FFF2-40B4-BE49-F238E27FC236}">
                <a16:creationId xmlns:a16="http://schemas.microsoft.com/office/drawing/2014/main" id="{FE6D9AE3-2CDD-9839-6949-F6A3D4B135E3}"/>
              </a:ext>
            </a:extLst>
          </p:cNvPr>
          <p:cNvSpPr txBox="1"/>
          <p:nvPr/>
        </p:nvSpPr>
        <p:spPr>
          <a:xfrm>
            <a:off x="6770523" y="4787522"/>
            <a:ext cx="4329599" cy="1569660"/>
          </a:xfrm>
          <a:prstGeom prst="rect">
            <a:avLst/>
          </a:prstGeom>
          <a:noFill/>
        </p:spPr>
        <p:txBody>
          <a:bodyPr wrap="square" lIns="0" rIns="0" rtlCol="0">
            <a:spAutoFit/>
          </a:bodyPr>
          <a:lstStyle/>
          <a:p>
            <a:r>
              <a:rPr lang="en-US" sz="1600" dirty="0">
                <a:latin typeface="Poppins" pitchFamily="2" charset="77"/>
                <a:cs typeface="Poppins" pitchFamily="2" charset="77"/>
              </a:rPr>
              <a:t>Medisolv has 12+ years experience in development and implementation of eCQMs using its Office of National Coordination (ONC) certified software technology for quality reporting by both hospitals and providers</a:t>
            </a:r>
          </a:p>
        </p:txBody>
      </p:sp>
      <p:sp>
        <p:nvSpPr>
          <p:cNvPr id="8" name="TextBox 7">
            <a:extLst>
              <a:ext uri="{FF2B5EF4-FFF2-40B4-BE49-F238E27FC236}">
                <a16:creationId xmlns:a16="http://schemas.microsoft.com/office/drawing/2014/main" id="{DFD5208F-7357-CD6C-C874-E09783D7CC51}"/>
              </a:ext>
            </a:extLst>
          </p:cNvPr>
          <p:cNvSpPr txBox="1"/>
          <p:nvPr/>
        </p:nvSpPr>
        <p:spPr>
          <a:xfrm>
            <a:off x="2479417" y="2649141"/>
            <a:ext cx="2108900" cy="400110"/>
          </a:xfrm>
          <a:prstGeom prst="rect">
            <a:avLst/>
          </a:prstGeom>
          <a:noFill/>
        </p:spPr>
        <p:txBody>
          <a:bodyPr wrap="square" rtlCol="0">
            <a:spAutoFit/>
          </a:bodyPr>
          <a:lstStyle/>
          <a:p>
            <a:pPr algn="ctr"/>
            <a:r>
              <a:rPr lang="en-US" sz="2000" b="1" i="1" dirty="0">
                <a:solidFill>
                  <a:schemeClr val="bg1"/>
                </a:solidFill>
                <a:latin typeface="Poppins SemiBold" panose="00000700000000000000" pitchFamily="2" charset="0"/>
                <a:cs typeface="Poppins SemiBold" panose="00000700000000000000" pitchFamily="2" charset="0"/>
              </a:rPr>
              <a:t>CRISP</a:t>
            </a:r>
            <a:endParaRPr lang="en-US" sz="1600" b="1" i="1" dirty="0">
              <a:solidFill>
                <a:schemeClr val="bg1"/>
              </a:solidFill>
              <a:latin typeface="Poppins SemiBold" panose="00000700000000000000" pitchFamily="2" charset="0"/>
              <a:cs typeface="Poppins SemiBold" panose="00000700000000000000" pitchFamily="2" charset="0"/>
            </a:endParaRPr>
          </a:p>
        </p:txBody>
      </p:sp>
      <p:sp>
        <p:nvSpPr>
          <p:cNvPr id="9" name="TextBox 8">
            <a:extLst>
              <a:ext uri="{FF2B5EF4-FFF2-40B4-BE49-F238E27FC236}">
                <a16:creationId xmlns:a16="http://schemas.microsoft.com/office/drawing/2014/main" id="{A9AA36CC-D87C-4A78-33A3-9C05DE864C92}"/>
              </a:ext>
            </a:extLst>
          </p:cNvPr>
          <p:cNvSpPr txBox="1"/>
          <p:nvPr/>
        </p:nvSpPr>
        <p:spPr>
          <a:xfrm>
            <a:off x="1680764" y="4153850"/>
            <a:ext cx="2108900" cy="400110"/>
          </a:xfrm>
          <a:prstGeom prst="rect">
            <a:avLst/>
          </a:prstGeom>
          <a:noFill/>
        </p:spPr>
        <p:txBody>
          <a:bodyPr wrap="square" rtlCol="0">
            <a:spAutoFit/>
          </a:bodyPr>
          <a:lstStyle/>
          <a:p>
            <a:pPr algn="ctr"/>
            <a:r>
              <a:rPr lang="en-US" sz="2000" b="1" i="1" dirty="0">
                <a:solidFill>
                  <a:schemeClr val="bg1"/>
                </a:solidFill>
                <a:latin typeface="Poppins SemiBold" panose="00000700000000000000" pitchFamily="2" charset="0"/>
                <a:cs typeface="Poppins SemiBold" panose="00000700000000000000" pitchFamily="2" charset="0"/>
              </a:rPr>
              <a:t>HSCRC</a:t>
            </a:r>
            <a:endParaRPr lang="en-US" sz="1600" b="1" i="1" dirty="0">
              <a:solidFill>
                <a:schemeClr val="bg1"/>
              </a:solidFill>
              <a:latin typeface="Poppins SemiBold" panose="00000700000000000000" pitchFamily="2" charset="0"/>
              <a:cs typeface="Poppins SemiBold" panose="00000700000000000000" pitchFamily="2" charset="0"/>
            </a:endParaRPr>
          </a:p>
        </p:txBody>
      </p:sp>
      <p:sp>
        <p:nvSpPr>
          <p:cNvPr id="10" name="TextBox 9">
            <a:extLst>
              <a:ext uri="{FF2B5EF4-FFF2-40B4-BE49-F238E27FC236}">
                <a16:creationId xmlns:a16="http://schemas.microsoft.com/office/drawing/2014/main" id="{AA9D2BD4-086D-F0D3-8DAD-D5F2F9DBF82F}"/>
              </a:ext>
            </a:extLst>
          </p:cNvPr>
          <p:cNvSpPr txBox="1"/>
          <p:nvPr/>
        </p:nvSpPr>
        <p:spPr>
          <a:xfrm>
            <a:off x="3405405" y="4158959"/>
            <a:ext cx="2108900" cy="400110"/>
          </a:xfrm>
          <a:prstGeom prst="rect">
            <a:avLst/>
          </a:prstGeom>
          <a:noFill/>
        </p:spPr>
        <p:txBody>
          <a:bodyPr wrap="square" rtlCol="0">
            <a:spAutoFit/>
          </a:bodyPr>
          <a:lstStyle/>
          <a:p>
            <a:pPr algn="ctr"/>
            <a:r>
              <a:rPr lang="en-US" sz="2000" b="1" i="1" dirty="0">
                <a:solidFill>
                  <a:schemeClr val="bg1"/>
                </a:solidFill>
                <a:latin typeface="Poppins SemiBold" panose="00000700000000000000" pitchFamily="2" charset="0"/>
                <a:cs typeface="Poppins SemiBold" panose="00000700000000000000" pitchFamily="2" charset="0"/>
              </a:rPr>
              <a:t>Medisolv</a:t>
            </a:r>
            <a:endParaRPr lang="en-US" sz="1600" b="1" i="1" dirty="0">
              <a:solidFill>
                <a:schemeClr val="bg1"/>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302589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BA8AF41-9AFB-1F4F-7A15-E464B9601F23}"/>
              </a:ext>
            </a:extLst>
          </p:cNvPr>
          <p:cNvSpPr txBox="1"/>
          <p:nvPr/>
        </p:nvSpPr>
        <p:spPr>
          <a:xfrm>
            <a:off x="308949"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b="1" kern="1200" cap="all" spc="100" baseline="0" dirty="0">
                <a:solidFill>
                  <a:srgbClr val="FFFFFF"/>
                </a:solidFill>
                <a:latin typeface="+mj-lt"/>
                <a:ea typeface="+mj-ea"/>
                <a:cs typeface="+mj-cs"/>
              </a:rPr>
              <a:t>MEDISOLV</a:t>
            </a:r>
            <a:br>
              <a:rPr lang="en-US" sz="5000" b="1" kern="1200" cap="all" spc="100" baseline="0" dirty="0">
                <a:solidFill>
                  <a:srgbClr val="FFFFFF"/>
                </a:solidFill>
                <a:latin typeface="+mj-lt"/>
                <a:ea typeface="+mj-ea"/>
                <a:cs typeface="+mj-cs"/>
              </a:rPr>
            </a:br>
            <a:r>
              <a:rPr lang="en-US" sz="5000" b="1" kern="1200" cap="all" spc="100" baseline="0" dirty="0">
                <a:solidFill>
                  <a:srgbClr val="FFFFFF"/>
                </a:solidFill>
                <a:latin typeface="+mj-lt"/>
                <a:ea typeface="+mj-ea"/>
                <a:cs typeface="+mj-cs"/>
              </a:rPr>
              <a:t>SUBMISSION</a:t>
            </a:r>
            <a:br>
              <a:rPr lang="en-US" sz="5000" b="1" kern="1200" cap="all" spc="100" baseline="0" dirty="0">
                <a:solidFill>
                  <a:srgbClr val="FFFFFF"/>
                </a:solidFill>
                <a:latin typeface="+mj-lt"/>
                <a:ea typeface="+mj-ea"/>
                <a:cs typeface="+mj-cs"/>
              </a:rPr>
            </a:br>
            <a:r>
              <a:rPr lang="en-US" sz="5000" b="1" kern="1200" cap="all" spc="100" baseline="0" dirty="0">
                <a:solidFill>
                  <a:srgbClr val="FFFFFF"/>
                </a:solidFill>
                <a:latin typeface="+mj-lt"/>
                <a:ea typeface="+mj-ea"/>
                <a:cs typeface="+mj-cs"/>
              </a:rPr>
              <a:t>PORTAL</a:t>
            </a:r>
            <a:br>
              <a:rPr lang="en-US" sz="5000" b="1" kern="1200" cap="all" spc="100" baseline="0" dirty="0">
                <a:solidFill>
                  <a:srgbClr val="FFFFFF"/>
                </a:solidFill>
                <a:latin typeface="+mj-lt"/>
                <a:ea typeface="+mj-ea"/>
                <a:cs typeface="+mj-cs"/>
              </a:rPr>
            </a:br>
            <a:r>
              <a:rPr lang="en-US" sz="5000" b="1" kern="1200" cap="all" spc="100" baseline="0" dirty="0">
                <a:solidFill>
                  <a:srgbClr val="FFFFFF"/>
                </a:solidFill>
                <a:latin typeface="+mj-lt"/>
                <a:ea typeface="+mj-ea"/>
                <a:cs typeface="+mj-cs"/>
              </a:rPr>
              <a:t>(MSP)</a:t>
            </a:r>
          </a:p>
        </p:txBody>
      </p:sp>
      <p:sp>
        <p:nvSpPr>
          <p:cNvPr id="3" name="Rectangle 2">
            <a:extLst>
              <a:ext uri="{FF2B5EF4-FFF2-40B4-BE49-F238E27FC236}">
                <a16:creationId xmlns:a16="http://schemas.microsoft.com/office/drawing/2014/main" id="{8769E764-741C-74BB-E205-14FF51E5C9C4}"/>
              </a:ext>
            </a:extLst>
          </p:cNvPr>
          <p:cNvSpPr/>
          <p:nvPr/>
        </p:nvSpPr>
        <p:spPr>
          <a:xfrm>
            <a:off x="6024459" y="1798984"/>
            <a:ext cx="4881743" cy="510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diagram of a software process&#10;&#10;Description automatically generated">
            <a:extLst>
              <a:ext uri="{FF2B5EF4-FFF2-40B4-BE49-F238E27FC236}">
                <a16:creationId xmlns:a16="http://schemas.microsoft.com/office/drawing/2014/main" id="{3DC2636E-804B-ECB9-EE30-7385C2CD0670}"/>
              </a:ext>
            </a:extLst>
          </p:cNvPr>
          <p:cNvPicPr>
            <a:picLocks noChangeAspect="1"/>
          </p:cNvPicPr>
          <p:nvPr/>
        </p:nvPicPr>
        <p:blipFill>
          <a:blip r:embed="rId2"/>
          <a:stretch>
            <a:fillRect/>
          </a:stretch>
        </p:blipFill>
        <p:spPr>
          <a:xfrm>
            <a:off x="3796505" y="643468"/>
            <a:ext cx="8302320" cy="5571065"/>
          </a:xfrm>
          <a:prstGeom prst="rect">
            <a:avLst/>
          </a:prstGeom>
        </p:spPr>
      </p:pic>
      <p:sp>
        <p:nvSpPr>
          <p:cNvPr id="6" name="Rectangle 5">
            <a:extLst>
              <a:ext uri="{FF2B5EF4-FFF2-40B4-BE49-F238E27FC236}">
                <a16:creationId xmlns:a16="http://schemas.microsoft.com/office/drawing/2014/main" id="{B0537533-0527-AF34-ED43-11B68B4C9FF3}"/>
              </a:ext>
            </a:extLst>
          </p:cNvPr>
          <p:cNvSpPr/>
          <p:nvPr/>
        </p:nvSpPr>
        <p:spPr>
          <a:xfrm>
            <a:off x="6707325" y="5396884"/>
            <a:ext cx="1556784" cy="618266"/>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1460">
              <a:spcAft>
                <a:spcPts val="600"/>
              </a:spcAft>
            </a:pPr>
            <a:r>
              <a:rPr lang="en-US" sz="990" kern="1200" dirty="0">
                <a:solidFill>
                  <a:schemeClr val="bg1"/>
                </a:solidFill>
                <a:latin typeface="Poppins" pitchFamily="2" charset="77"/>
                <a:cs typeface="Poppins" pitchFamily="2" charset="77"/>
              </a:rPr>
              <a:t>CRISP Databases  </a:t>
            </a:r>
            <a:endParaRPr lang="en-US" dirty="0">
              <a:solidFill>
                <a:schemeClr val="bg1"/>
              </a:solidFill>
              <a:latin typeface="Poppins" pitchFamily="2" charset="77"/>
              <a:cs typeface="Poppins" pitchFamily="2" charset="77"/>
            </a:endParaRPr>
          </a:p>
        </p:txBody>
      </p:sp>
      <p:cxnSp>
        <p:nvCxnSpPr>
          <p:cNvPr id="7" name="Straight Arrow Connector 6">
            <a:extLst>
              <a:ext uri="{FF2B5EF4-FFF2-40B4-BE49-F238E27FC236}">
                <a16:creationId xmlns:a16="http://schemas.microsoft.com/office/drawing/2014/main" id="{376D3B42-18EC-A89A-7DDD-CF9BA3E68DEC}"/>
              </a:ext>
            </a:extLst>
          </p:cNvPr>
          <p:cNvCxnSpPr/>
          <p:nvPr/>
        </p:nvCxnSpPr>
        <p:spPr>
          <a:xfrm flipH="1">
            <a:off x="8336053" y="5703639"/>
            <a:ext cx="104033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998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randed">
      <a:dk1>
        <a:srgbClr val="000000"/>
      </a:dk1>
      <a:lt1>
        <a:srgbClr val="FFFFFF"/>
      </a:lt1>
      <a:dk2>
        <a:srgbClr val="204273"/>
      </a:dk2>
      <a:lt2>
        <a:srgbClr val="DFE3E5"/>
      </a:lt2>
      <a:accent1>
        <a:srgbClr val="00B8FA"/>
      </a:accent1>
      <a:accent2>
        <a:srgbClr val="2683C6"/>
      </a:accent2>
      <a:accent3>
        <a:srgbClr val="034FA4"/>
      </a:accent3>
      <a:accent4>
        <a:srgbClr val="0579D8"/>
      </a:accent4>
      <a:accent5>
        <a:srgbClr val="B1DBFF"/>
      </a:accent5>
      <a:accent6>
        <a:srgbClr val="D60C2C"/>
      </a:accent6>
      <a:hlink>
        <a:srgbClr val="00A0F2"/>
      </a:hlink>
      <a:folHlink>
        <a:srgbClr val="FF000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ISP PPT Template (8_2017).potx" id="{9F09E89A-DFAB-4739-8E0A-61F2B3D39856}" vid="{38B5B840-6808-4723-9AC1-E0EDD5BCB4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18536BA51A784692F813C398352A55" ma:contentTypeVersion="13" ma:contentTypeDescription="Create a new document." ma:contentTypeScope="" ma:versionID="ff042fb9f5a62451a898f56d807b8266">
  <xsd:schema xmlns:xsd="http://www.w3.org/2001/XMLSchema" xmlns:xs="http://www.w3.org/2001/XMLSchema" xmlns:p="http://schemas.microsoft.com/office/2006/metadata/properties" xmlns:ns2="2b6adf41-02e0-4e91-b495-db68009d5223" xmlns:ns3="2b8d9451-7ce7-4701-9c3d-865fe1f31e08" targetNamespace="http://schemas.microsoft.com/office/2006/metadata/properties" ma:root="true" ma:fieldsID="af055caa1ae1d1a55ea854b5440f13d5" ns2:_="" ns3:_="">
    <xsd:import namespace="2b6adf41-02e0-4e91-b495-db68009d5223"/>
    <xsd:import namespace="2b8d9451-7ce7-4701-9c3d-865fe1f31e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adf41-02e0-4e91-b495-db68009d52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e951e42-14e4-4598-863d-9751ab8f22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8d9451-7ce7-4701-9c3d-865fe1f31e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1dfbd26-6875-4625-a50f-8619ece1f2bb}" ma:internalName="TaxCatchAll" ma:showField="CatchAllData" ma:web="2b8d9451-7ce7-4701-9c3d-865fe1f31e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7C7DB6-035F-428D-B3F9-1EB2BA14BE54}">
  <ds:schemaRefs>
    <ds:schemaRef ds:uri="http://schemas.microsoft.com/sharepoint/v3/contenttype/forms"/>
  </ds:schemaRefs>
</ds:datastoreItem>
</file>

<file path=customXml/itemProps2.xml><?xml version="1.0" encoding="utf-8"?>
<ds:datastoreItem xmlns:ds="http://schemas.openxmlformats.org/officeDocument/2006/customXml" ds:itemID="{22005B51-3FBE-4D2C-BA43-1B6EB399F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adf41-02e0-4e91-b495-db68009d5223"/>
    <ds:schemaRef ds:uri="2b8d9451-7ce7-4701-9c3d-865fe1f31e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4667</TotalTime>
  <Words>2649</Words>
  <Application>Microsoft Office PowerPoint</Application>
  <PresentationFormat>Widescreen</PresentationFormat>
  <Paragraphs>420</Paragraphs>
  <Slides>27</Slides>
  <Notes>6</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27</vt:i4>
      </vt:variant>
    </vt:vector>
  </HeadingPairs>
  <TitlesOfParts>
    <vt:vector size="50" baseType="lpstr">
      <vt:lpstr>-apple-system</vt:lpstr>
      <vt:lpstr>Aptos</vt:lpstr>
      <vt:lpstr>Aptos Display</vt:lpstr>
      <vt:lpstr>Arial</vt:lpstr>
      <vt:lpstr>Calibri</vt:lpstr>
      <vt:lpstr>Courier New</vt:lpstr>
      <vt:lpstr>Helvetica Light</vt:lpstr>
      <vt:lpstr>Lato</vt:lpstr>
      <vt:lpstr>Myriad Pro Semibold</vt:lpstr>
      <vt:lpstr>Noto Sans Symbols</vt:lpstr>
      <vt:lpstr>Oswald</vt:lpstr>
      <vt:lpstr>Poppins</vt:lpstr>
      <vt:lpstr>Poppins Light</vt:lpstr>
      <vt:lpstr>Poppins SemiBold</vt:lpstr>
      <vt:lpstr>Segoe UI</vt:lpstr>
      <vt:lpstr>Times New Roman</vt:lpstr>
      <vt:lpstr>Tw Cen MT</vt:lpstr>
      <vt:lpstr>Tw Cen MT Condensed</vt:lpstr>
      <vt:lpstr>Wingdings</vt:lpstr>
      <vt:lpstr>Wingdings 3</vt:lpstr>
      <vt:lpstr>Integral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CRISP:</vt:lpstr>
      <vt:lpstr>CRISP Support for State Programs in Maryland</vt:lpstr>
      <vt:lpstr>CRISP-MD Quality Programs</vt:lpstr>
      <vt:lpstr>Hospital Reporting of Digital Quality Measures </vt:lpstr>
      <vt:lpstr>Hospital Reporting of Digital Quality Measures (eCQMs)  </vt:lpstr>
      <vt:lpstr>Linking eCQM Data to Case Mix</vt:lpstr>
      <vt:lpstr>Electronic Clinical Quality Measures (eCQM)</vt:lpstr>
      <vt:lpstr>HSCRC: Who We Are</vt:lpstr>
      <vt:lpstr>HSCRC Hospital Rate Setting Over Time</vt:lpstr>
      <vt:lpstr>Hospital Rate Adjustments for Quality</vt:lpstr>
      <vt:lpstr>Under the TCOC Model, Maryland has established the Statewide Integrated Healthcare Improvement Strategy</vt:lpstr>
      <vt:lpstr>Maryland Statewide Digital Measure Reporting Infrastructure: Important to Achieving Maryland’s Quality Goals </vt:lpstr>
      <vt:lpstr>PowerPoint Presentation</vt:lpstr>
      <vt:lpstr>Hybrid Measures Reporting Required by HSCRC CY 2024</vt:lpstr>
      <vt:lpstr>Digital Measures Project Achievements to Date</vt:lpstr>
      <vt:lpstr>Digital Measures Project Lessons Learned,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Gunderson</dc:creator>
  <cp:lastModifiedBy>Peggy Oehlmann</cp:lastModifiedBy>
  <cp:revision>44</cp:revision>
  <dcterms:created xsi:type="dcterms:W3CDTF">2024-01-09T16:59:04Z</dcterms:created>
  <dcterms:modified xsi:type="dcterms:W3CDTF">2024-04-22T21:37:51Z</dcterms:modified>
</cp:coreProperties>
</file>